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2892" y="1350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4634DB-F7DE-4F09-A65D-EA40082B30A0}" type="datetimeFigureOut">
              <a:rPr lang="lt-LT"/>
              <a:pPr>
                <a:defRPr/>
              </a:pPr>
              <a:t>2020-08-13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D2F78E-F098-4DAC-B3D0-89530CBA829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674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47BA11-DE0D-426C-B557-ABD63B7F72B6}" type="datetimeFigureOut">
              <a:rPr lang="lt-LT"/>
              <a:pPr>
                <a:defRPr/>
              </a:pPr>
              <a:t>2020-08-13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CB95DF-E10B-4B46-B089-F5560CDCFDE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5234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3E1F-65A6-45E5-833F-37190E7E9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2399-8DEE-4FE7-984F-37C671AF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9E08-4B20-4BEE-ACD9-905B070B6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EA3C-1DB9-46A6-B7E8-C0E381E00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5846-0650-47A7-88C7-28CEEE69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C171-99AE-4B2B-A180-5D8C92E26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FE74-4C6B-4E0C-BE29-6EE5138AD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2C12774-B8C3-4964-AE74-72C8384F3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3E41C2-D4E8-4676-80DB-751D9A0FC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7"/>
          <p:cNvGraphicFramePr>
            <a:graphicFrameLocks noChangeAspect="1"/>
          </p:cNvGraphicFramePr>
          <p:nvPr/>
        </p:nvGraphicFramePr>
        <p:xfrm>
          <a:off x="458788" y="2838450"/>
          <a:ext cx="20701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2838450"/>
                        <a:ext cx="2070100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31873"/>
              </p:ext>
            </p:extLst>
          </p:nvPr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P.Cvirkos str. </a:t>
                      </a:r>
                      <a:r>
                        <a:rPr kumimoji="0" lang="lt-L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6C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0,6331 Ha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 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0,02Km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8477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48"/>
          <p:cNvPicPr>
            <a:picLocks noChangeAspect="1" noChangeArrowheads="1"/>
          </p:cNvPicPr>
          <p:nvPr/>
        </p:nvPicPr>
        <p:blipFill>
          <a:blip r:embed="rId6" cstate="print"/>
          <a:srcRect l="2118" t="11919" r="60371" b="11098"/>
          <a:stretch>
            <a:fillRect/>
          </a:stretch>
        </p:blipFill>
        <p:spPr bwMode="auto">
          <a:xfrm>
            <a:off x="3294063" y="3378200"/>
            <a:ext cx="26098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4059238" y="4638675"/>
            <a:ext cx="44450" cy="4048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03688" y="4997450"/>
            <a:ext cx="404812" cy="46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08500" y="4862513"/>
            <a:ext cx="0" cy="134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29113" y="4638675"/>
            <a:ext cx="44450" cy="2238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73563" y="4862513"/>
            <a:ext cx="1349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59238" y="4638675"/>
            <a:ext cx="904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49725" y="4638675"/>
            <a:ext cx="0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49725" y="4638675"/>
            <a:ext cx="179388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78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3" baseType="lpstr">
      <vt:lpstr>Office Theme</vt:lpstr>
      <vt:lpstr>PDF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Justina Daščioraitė</cp:lastModifiedBy>
  <cp:revision>151</cp:revision>
  <dcterms:created xsi:type="dcterms:W3CDTF">2006-08-16T00:00:00Z</dcterms:created>
  <dcterms:modified xsi:type="dcterms:W3CDTF">2020-08-13T13:41:51Z</dcterms:modified>
</cp:coreProperties>
</file>