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8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173A26-731A-4169-85DC-9423E8B1ABD3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FBE298-DB12-4037-9757-838AEB90964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4531FB-15CA-471E-B1BC-8295B5ACD913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6399A7-A530-4249-BFA4-E6E76A3E29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16F0-E3A3-4673-A4FB-45C122C55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5BB7-A41E-4393-9DD0-6C44E6F9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D4C3-C3F4-4028-9F5F-89980C3B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F2F-E1C2-43FC-A247-63C1D22D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A55D-F1E1-47B5-AFBC-7465B9789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6854-36C1-456F-8E91-9D9E280A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3CDC-6A68-4E7C-9F48-CAC81162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FE00FE-0C90-4146-B92C-59E440A5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0CE36D-915F-4AF1-AD3A-5AD72CB4A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str.1A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0,1615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921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2"/>
          <p:cNvPicPr>
            <a:picLocks noChangeAspect="1" noChangeArrowheads="1"/>
          </p:cNvPicPr>
          <p:nvPr/>
        </p:nvPicPr>
        <p:blipFill>
          <a:blip r:embed="rId3" cstate="print"/>
          <a:srcRect l="1973" t="21443" r="71938" b="11101"/>
          <a:stretch>
            <a:fillRect/>
          </a:stretch>
        </p:blipFill>
        <p:spPr bwMode="auto">
          <a:xfrm>
            <a:off x="3743325" y="3332163"/>
            <a:ext cx="243046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2" descr="C:\Documents and Settings\Darbuotojas\Desktop\New Folder\doc.0003-page-003.jpg"/>
          <p:cNvPicPr>
            <a:picLocks noChangeAspect="1" noChangeArrowheads="1"/>
          </p:cNvPicPr>
          <p:nvPr/>
        </p:nvPicPr>
        <p:blipFill>
          <a:blip r:embed="rId4" cstate="print"/>
          <a:srcRect l="17154" t="58600" r="38054" b="1624"/>
          <a:stretch>
            <a:fillRect/>
          </a:stretch>
        </p:blipFill>
        <p:spPr bwMode="auto">
          <a:xfrm>
            <a:off x="593725" y="3332163"/>
            <a:ext cx="17557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1133475" y="4322763"/>
            <a:ext cx="225425" cy="8556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33475" y="4187825"/>
            <a:ext cx="674688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08163" y="4187825"/>
            <a:ext cx="180975" cy="809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58900" y="4997450"/>
            <a:ext cx="630238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94288" y="4908550"/>
            <a:ext cx="179387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4288" y="4953000"/>
            <a:ext cx="4445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38738" y="5132388"/>
            <a:ext cx="180975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73675" y="4908550"/>
            <a:ext cx="46038" cy="2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77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146</cp:revision>
  <dcterms:created xsi:type="dcterms:W3CDTF">2006-08-16T00:00:00Z</dcterms:created>
  <dcterms:modified xsi:type="dcterms:W3CDTF">2015-06-15T08:48:25Z</dcterms:modified>
</cp:coreProperties>
</file>