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2892" y="1350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8D31A5-2E9C-4F36-8193-D2A29873E3C5}" type="datetimeFigureOut">
              <a:rPr lang="lt-LT"/>
              <a:pPr>
                <a:defRPr/>
              </a:pPr>
              <a:t>2020-08-13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F59625-E9F0-4339-A18A-FDC26CC96E8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070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45D335-B44A-4D68-A22A-8A572ACE60EF}" type="datetimeFigureOut">
              <a:rPr lang="lt-LT"/>
              <a:pPr>
                <a:defRPr/>
              </a:pPr>
              <a:t>2020-08-13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9917AB-8AD7-4777-95AA-A141DD98378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15105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972EC-9D71-4443-B6EB-84449704D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1BCB2-9B56-45C4-A341-4B5F92105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83E94-8BEB-485F-9996-7AE89FF4F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262DE-9A61-424F-A050-0B4C56712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6E95-58DC-4DE4-ACC4-E22553A5C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3541-D2EC-4EC0-820B-D9A259D31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73238-8152-4CCF-986A-64B451D8F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DFC7CFD-DB56-4A46-8975-727B9637C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8CACA2-03FD-4095-BB47-B444B5068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53" name="Group 41"/>
          <p:cNvGraphicFramePr>
            <a:graphicFrameLocks noGrp="1"/>
          </p:cNvGraphicFramePr>
          <p:nvPr/>
        </p:nvGraphicFramePr>
        <p:xfrm>
          <a:off x="458788" y="5668963"/>
          <a:ext cx="5940425" cy="3123248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Pagojės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str. 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0,1617 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 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d200 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0,1Km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1293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93662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1295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43" descr="C:\Documents and Settings\Darbuotojas\Desktop\New Folder\doc.0003-page-001.jpg"/>
          <p:cNvPicPr>
            <a:picLocks noChangeAspect="1" noChangeArrowheads="1"/>
          </p:cNvPicPr>
          <p:nvPr/>
        </p:nvPicPr>
        <p:blipFill>
          <a:blip r:embed="rId3" cstate="print"/>
          <a:srcRect l="18076" t="19507" b="14865"/>
          <a:stretch>
            <a:fillRect/>
          </a:stretch>
        </p:blipFill>
        <p:spPr bwMode="auto">
          <a:xfrm>
            <a:off x="684213" y="3332163"/>
            <a:ext cx="1944687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H="1" flipV="1">
            <a:off x="1989138" y="4367213"/>
            <a:ext cx="90487" cy="4508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538288" y="4367213"/>
            <a:ext cx="450850" cy="904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38288" y="4457700"/>
            <a:ext cx="90487" cy="4508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628775" y="4818063"/>
            <a:ext cx="450850" cy="904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02" name="Picture 44"/>
          <p:cNvPicPr>
            <a:picLocks noChangeAspect="1" noChangeArrowheads="1"/>
          </p:cNvPicPr>
          <p:nvPr/>
        </p:nvPicPr>
        <p:blipFill>
          <a:blip r:embed="rId4" cstate="print"/>
          <a:srcRect l="1601" t="12708" r="57268" b="9903"/>
          <a:stretch>
            <a:fillRect/>
          </a:stretch>
        </p:blipFill>
        <p:spPr bwMode="auto">
          <a:xfrm>
            <a:off x="3294063" y="3422650"/>
            <a:ext cx="3027362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 flipH="1" flipV="1">
            <a:off x="4464050" y="4548188"/>
            <a:ext cx="44450" cy="1793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284663" y="4548188"/>
            <a:ext cx="179387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84663" y="4592638"/>
            <a:ext cx="44450" cy="1809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329113" y="4727575"/>
            <a:ext cx="179387" cy="460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79</Words>
  <Application>Microsoft Office PowerPoint</Application>
  <PresentationFormat>A4 formatas (210x297 mm)</PresentationFormat>
  <Paragraphs>20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2" baseType="lpstr">
      <vt:lpstr>Office Theme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Justina Daščioraitė</cp:lastModifiedBy>
  <cp:revision>139</cp:revision>
  <dcterms:created xsi:type="dcterms:W3CDTF">2006-08-16T00:00:00Z</dcterms:created>
  <dcterms:modified xsi:type="dcterms:W3CDTF">2020-08-13T13:38:59Z</dcterms:modified>
</cp:coreProperties>
</file>