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812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FB4F23-6DF6-46B2-9B74-E7A91DE39755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7B2B45-AC20-4C56-9732-927C3D4B489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9D1D36-9212-4D59-913D-16FEB7C94D16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A5A961-A9ED-43EE-8E4F-235372258FC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34611-D09E-464C-B691-635F75F48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5B90-1C81-4FB0-827C-118FF9D6E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454A-CE42-421A-A15A-1C031E16C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8F24-92E7-4A44-B240-AF231FF16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8120-AE3F-4DE0-8CDD-12EF68B2B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0D31-363E-4DD6-BA02-48EC9C458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700D-F83C-4F9C-9569-9733B3AFB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450EFDC-E6AA-4473-B924-1153A78BA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61BA4-75C5-495A-A849-22A6C5F9F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"/>
          <p:cNvGraphicFramePr>
            <a:graphicFrameLocks noChangeAspect="1"/>
          </p:cNvGraphicFramePr>
          <p:nvPr/>
        </p:nvGraphicFramePr>
        <p:xfrm>
          <a:off x="279400" y="2432050"/>
          <a:ext cx="2835275" cy="4010025"/>
        </p:xfrm>
        <a:graphic>
          <a:graphicData uri="http://schemas.openxmlformats.org/presentationml/2006/ole">
            <p:oleObj spid="_x0000_s1026" name="PDF" r:id="rId3" imgW="0" imgH="0" progId="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47" name="Group 35"/>
          <p:cNvGraphicFramePr>
            <a:graphicFrameLocks noGrp="1"/>
          </p:cNvGraphicFramePr>
          <p:nvPr/>
        </p:nvGraphicFramePr>
        <p:xfrm>
          <a:off x="458788" y="5668963"/>
          <a:ext cx="5940425" cy="294036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Strazdelio </a:t>
                      </a:r>
                      <a:r>
                        <a:rPr kumimoji="0" lang="lt-L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0,6758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10-30 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d150 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0,015Km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314325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37"/>
          <p:cNvPicPr>
            <a:picLocks noChangeAspect="1" noChangeArrowheads="1"/>
          </p:cNvPicPr>
          <p:nvPr/>
        </p:nvPicPr>
        <p:blipFill>
          <a:blip r:embed="rId5" cstate="print"/>
          <a:srcRect l="847" t="14285" r="71512" b="4762"/>
          <a:stretch>
            <a:fillRect/>
          </a:stretch>
        </p:blipFill>
        <p:spPr bwMode="auto">
          <a:xfrm>
            <a:off x="3698875" y="3422650"/>
            <a:ext cx="2054225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4329113" y="4457700"/>
            <a:ext cx="90487" cy="5397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19600" y="4953000"/>
            <a:ext cx="358775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329113" y="4413250"/>
            <a:ext cx="314325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643438" y="4413250"/>
            <a:ext cx="46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89475" y="4413250"/>
            <a:ext cx="88900" cy="5397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79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3" baseType="lpstr">
      <vt:lpstr>Office Theme</vt:lpstr>
      <vt:lpstr>PDF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129</cp:revision>
  <dcterms:created xsi:type="dcterms:W3CDTF">2006-08-16T00:00:00Z</dcterms:created>
  <dcterms:modified xsi:type="dcterms:W3CDTF">2015-06-15T12:53:28Z</dcterms:modified>
</cp:coreProperties>
</file>