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75" r:id="rId2"/>
  </p:sldIdLst>
  <p:sldSz cx="6858000" cy="9906000" type="A4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9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39" autoAdjust="0"/>
  </p:normalViewPr>
  <p:slideViewPr>
    <p:cSldViewPr>
      <p:cViewPr>
        <p:scale>
          <a:sx n="100" d="100"/>
          <a:sy n="100" d="100"/>
        </p:scale>
        <p:origin x="-2892" y="1350"/>
      </p:cViewPr>
      <p:guideLst>
        <p:guide orient="horz" pos="3120"/>
        <p:guide pos="384"/>
      </p:guideLst>
    </p:cSldViewPr>
  </p:slideViewPr>
  <p:outlineViewPr>
    <p:cViewPr>
      <p:scale>
        <a:sx n="33" d="100"/>
        <a:sy n="33" d="100"/>
      </p:scale>
      <p:origin x="0" y="63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881D5A9-9282-4EC8-B6BE-6870621EFE97}" type="datetimeFigureOut">
              <a:rPr lang="lt-LT"/>
              <a:pPr>
                <a:defRPr/>
              </a:pPr>
              <a:t>2020-08-13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92C5270-E804-4F0C-BB26-70ED5C7E7538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776010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BA51E46-64BB-49A0-87AA-CCCF7BCEC04B}" type="datetimeFigureOut">
              <a:rPr lang="lt-LT"/>
              <a:pPr>
                <a:defRPr/>
              </a:pPr>
              <a:t>2020-08-13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lt-L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lt-L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9928C84-8F7C-422D-8A08-C26C1D52AFBD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06686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5725"/>
            <a:ext cx="6875463" cy="973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5172" y="1712640"/>
            <a:ext cx="5829300" cy="1935215"/>
          </a:xfrm>
        </p:spPr>
        <p:txBody>
          <a:bodyPr/>
          <a:lstStyle>
            <a:lvl1pPr>
              <a:defRPr baseline="0">
                <a:latin typeface="+mj-lt"/>
              </a:defRPr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7732057"/>
            <a:ext cx="3195225" cy="1541423"/>
          </a:xfrm>
        </p:spPr>
        <p:txBody>
          <a:bodyPr lIns="36000" tIns="36000" rIns="36000" bIns="36000">
            <a:normAutofit/>
          </a:bodyPr>
          <a:lstStyle>
            <a:lvl1pPr marL="0" indent="0" algn="l">
              <a:buNone/>
              <a:defRPr sz="12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dirty="0" smtClean="0"/>
              <a:t>Spustelėkite ruošinio paantraštės stiliui keisti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1724"/>
            <a:ext cx="5879740" cy="325831"/>
          </a:xfrm>
        </p:spPr>
        <p:txBody>
          <a:bodyPr lIns="0" tIns="36000" rIns="3600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232921"/>
            <a:ext cx="5867400" cy="4140460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1520588"/>
            <a:ext cx="5879740" cy="2250250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080000" indent="-228600">
              <a:buFont typeface="Arial" panose="020B0604020202020204" pitchFamily="34" charset="0"/>
              <a:buChar char="•"/>
              <a:defRPr sz="1100"/>
            </a:lvl4pPr>
            <a:lvl5pPr marL="1440000"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992455"/>
            <a:ext cx="5879740" cy="315140"/>
          </a:xfrm>
        </p:spPr>
        <p:txBody>
          <a:bodyPr lIns="0" tIns="36000" rIns="3600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2851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59770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09600" y="3941949"/>
            <a:ext cx="5879740" cy="269875"/>
          </a:xfrm>
        </p:spPr>
        <p:txBody>
          <a:bodyPr lIns="36000" tIns="36000" rIns="3600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04C48-A7D1-4F4B-A17A-AB330603A4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1724"/>
            <a:ext cx="5879740" cy="325831"/>
          </a:xfrm>
        </p:spPr>
        <p:txBody>
          <a:bodyPr lIns="0" tIns="36000" rIns="3600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557474"/>
            <a:ext cx="5867400" cy="1890582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1520588"/>
            <a:ext cx="5879740" cy="1587207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080000" indent="-228600">
              <a:buFont typeface="Arial" panose="020B0604020202020204" pitchFamily="34" charset="0"/>
              <a:buChar char="•"/>
              <a:defRPr sz="1100"/>
            </a:lvl4pPr>
            <a:lvl5pPr marL="1440000"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992455"/>
            <a:ext cx="5879740" cy="315140"/>
          </a:xfrm>
        </p:spPr>
        <p:txBody>
          <a:bodyPr lIns="0" tIns="36000" rIns="3600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28510" y="5481028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597700" y="5481028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09600" y="3266501"/>
            <a:ext cx="5879740" cy="269875"/>
          </a:xfrm>
        </p:spPr>
        <p:txBody>
          <a:bodyPr lIns="36000" tIns="36000" rIns="3600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4"/>
          </p:nvPr>
        </p:nvSpPr>
        <p:spPr>
          <a:xfrm>
            <a:off x="607514" y="6440917"/>
            <a:ext cx="5867400" cy="1890582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5"/>
          </p:nvPr>
        </p:nvSpPr>
        <p:spPr>
          <a:xfrm>
            <a:off x="3626424" y="8364471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26"/>
          </p:nvPr>
        </p:nvSpPr>
        <p:spPr>
          <a:xfrm>
            <a:off x="595614" y="8364471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607514" y="6149944"/>
            <a:ext cx="5879740" cy="269875"/>
          </a:xfrm>
        </p:spPr>
        <p:txBody>
          <a:bodyPr lIns="36000" tIns="36000" rIns="3600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0B94C-E354-4B48-BCCF-2D10BA9C38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617" y="1847655"/>
            <a:ext cx="5867400" cy="4140460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4047" y="6699286"/>
            <a:ext cx="5879740" cy="2250250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080000" indent="-228600">
              <a:buFont typeface="Arial" panose="020B0604020202020204" pitchFamily="34" charset="0"/>
              <a:buChar char="•"/>
              <a:defRPr sz="1100"/>
            </a:lvl4pPr>
            <a:lvl5pPr marL="1440000"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36527" y="6033119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605717" y="6033119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17617" y="1532619"/>
            <a:ext cx="5879740" cy="269875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9600" y="621724"/>
            <a:ext cx="5879740" cy="325831"/>
          </a:xfrm>
        </p:spPr>
        <p:txBody>
          <a:bodyPr lIns="0" tIns="36000" rIns="3600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992455"/>
            <a:ext cx="5879740" cy="315140"/>
          </a:xfrm>
        </p:spPr>
        <p:txBody>
          <a:bodyPr lIns="0" tIns="36000" rIns="3600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0846A-4797-4879-8CD4-4BBC3A90D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1724"/>
            <a:ext cx="5879740" cy="325831"/>
          </a:xfrm>
        </p:spPr>
        <p:txBody>
          <a:bodyPr lIns="0" tIns="36000" rIns="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893822"/>
            <a:ext cx="5867400" cy="2610289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1520588"/>
            <a:ext cx="5879740" cy="1857237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080000" indent="-228600">
              <a:buFont typeface="Arial" panose="020B0604020202020204" pitchFamily="34" charset="0"/>
              <a:buChar char="•"/>
              <a:defRPr sz="1100"/>
            </a:lvl4pPr>
            <a:lvl5pPr marL="1440000"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992455"/>
            <a:ext cx="5879740" cy="315140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28510" y="6537084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597700" y="6537084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09600" y="3602850"/>
            <a:ext cx="5879740" cy="269875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596716" y="7248255"/>
            <a:ext cx="5879740" cy="1665185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080000" indent="-228600">
              <a:buFont typeface="Arial" panose="020B0604020202020204" pitchFamily="34" charset="0"/>
              <a:buChar char="•"/>
              <a:defRPr sz="1100"/>
            </a:lvl4pPr>
            <a:lvl5pPr marL="1440000"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51865-CE71-4C33-B0FF-416A3200C6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0488"/>
            <a:ext cx="5879740" cy="325831"/>
          </a:xfrm>
        </p:spPr>
        <p:txBody>
          <a:bodyPr lIns="0" tIns="36000" rIns="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628075"/>
            <a:ext cx="5867400" cy="2745304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991219"/>
            <a:ext cx="5879740" cy="315140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09600" y="5340635"/>
            <a:ext cx="5879740" cy="269875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8"/>
          </p:nvPr>
        </p:nvSpPr>
        <p:spPr>
          <a:xfrm>
            <a:off x="623215" y="1847655"/>
            <a:ext cx="5867400" cy="2745304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3654025" y="463796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23215" y="1560215"/>
            <a:ext cx="5879740" cy="269875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623215" y="463796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2851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59770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27449-5E95-4ABA-AA86-A0D730DAC4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32520"/>
            <a:ext cx="5879740" cy="325831"/>
          </a:xfrm>
        </p:spPr>
        <p:txBody>
          <a:bodyPr lIns="0" tIns="36000" rIns="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187915"/>
            <a:ext cx="5867400" cy="4185466"/>
          </a:xfrm>
        </p:spPr>
        <p:txBody>
          <a:bodyPr lIns="0" tIns="0" rIns="0" bIns="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1574452"/>
            <a:ext cx="3404465" cy="220529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1003251"/>
            <a:ext cx="5879740" cy="315140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>
          <a:xfrm>
            <a:off x="4149725" y="1574452"/>
            <a:ext cx="2293938" cy="22050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2851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59770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09600" y="3889310"/>
            <a:ext cx="5879740" cy="269875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9F64B-E872-4087-822B-6EC0A672AC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32520"/>
            <a:ext cx="5879740" cy="325831"/>
          </a:xfrm>
        </p:spPr>
        <p:txBody>
          <a:bodyPr lIns="0" tIns="36000" rIns="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1574452"/>
            <a:ext cx="3404465" cy="2205295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1003251"/>
            <a:ext cx="5879740" cy="315140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>
          <a:xfrm>
            <a:off x="4149725" y="1574452"/>
            <a:ext cx="2293938" cy="22050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607225" y="3917885"/>
            <a:ext cx="3404465" cy="2205295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Content Placeholder 4"/>
          <p:cNvSpPr>
            <a:spLocks noGrp="1"/>
          </p:cNvSpPr>
          <p:nvPr>
            <p:ph sz="quarter" idx="25"/>
          </p:nvPr>
        </p:nvSpPr>
        <p:spPr>
          <a:xfrm>
            <a:off x="4147350" y="3917885"/>
            <a:ext cx="2293938" cy="22050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6"/>
          </p:nvPr>
        </p:nvSpPr>
        <p:spPr>
          <a:xfrm>
            <a:off x="606735" y="6258145"/>
            <a:ext cx="3404465" cy="2205295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Content Placeholder 4"/>
          <p:cNvSpPr>
            <a:spLocks noGrp="1"/>
          </p:cNvSpPr>
          <p:nvPr>
            <p:ph sz="quarter" idx="27"/>
          </p:nvPr>
        </p:nvSpPr>
        <p:spPr>
          <a:xfrm>
            <a:off x="4146860" y="6258145"/>
            <a:ext cx="2293938" cy="22050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BB272-E91E-4880-B0F9-B6C39CD9D5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03_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5"/>
          <p:cNvCxnSpPr/>
          <p:nvPr/>
        </p:nvCxnSpPr>
        <p:spPr>
          <a:xfrm>
            <a:off x="458788" y="8840788"/>
            <a:ext cx="5940425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0"/>
          <p:cNvCxnSpPr/>
          <p:nvPr/>
        </p:nvCxnSpPr>
        <p:spPr>
          <a:xfrm>
            <a:off x="458788" y="2079625"/>
            <a:ext cx="5940425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2"/>
          <p:cNvPicPr>
            <a:picLocks noChangeAspect="1"/>
          </p:cNvPicPr>
          <p:nvPr/>
        </p:nvPicPr>
        <p:blipFill>
          <a:blip r:embed="rId2" cstate="print"/>
          <a:srcRect l="-23" r="78767"/>
          <a:stretch>
            <a:fillRect/>
          </a:stretch>
        </p:blipFill>
        <p:spPr bwMode="auto">
          <a:xfrm>
            <a:off x="458788" y="9009063"/>
            <a:ext cx="1857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9581" y="1206400"/>
            <a:ext cx="5940000" cy="800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250" b="1">
                <a:latin typeface="Century Gothic" pitchFamily="34" charset="0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9000" y="936000"/>
            <a:ext cx="5940000" cy="40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00" b="1">
                <a:latin typeface="Century Gothic" pitchFamily="34" charset="0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3564000" y="2558400"/>
            <a:ext cx="2835000" cy="5512000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dist="25400" dir="2700000" algn="tl" rotWithShape="0">
              <a:schemeClr val="tx1"/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050">
                <a:latin typeface="Century Gothic" pitchFamily="34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8670" y="2558400"/>
            <a:ext cx="2835000" cy="5512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450"/>
              </a:spcAft>
              <a:buClrTx/>
              <a:buSzPct val="80000"/>
              <a:buFont typeface="Wingdings" pitchFamily="2" charset="2"/>
              <a:buNone/>
              <a:tabLst/>
              <a:defRPr sz="825" b="1">
                <a:latin typeface="Century Gothic" pitchFamily="34" charset="0"/>
              </a:defRPr>
            </a:lvl1pPr>
            <a:lvl2pPr marL="197644" marR="0" indent="-135731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Pct val="80000"/>
              <a:buFont typeface="Wingdings" pitchFamily="2" charset="2"/>
              <a:buChar char="§"/>
              <a:tabLst/>
              <a:defRPr sz="825" baseline="0">
                <a:latin typeface="Century Gothic" pitchFamily="34" charset="0"/>
              </a:defRPr>
            </a:lvl2pPr>
            <a:lvl3pPr marL="338138" indent="67866">
              <a:spcBef>
                <a:spcPts val="0"/>
              </a:spcBef>
              <a:spcAft>
                <a:spcPts val="450"/>
              </a:spcAft>
              <a:buSzPct val="80000"/>
              <a:buFont typeface="Century Gothic" pitchFamily="34" charset="0"/>
              <a:buChar char="_"/>
              <a:defRPr sz="750" baseline="0">
                <a:latin typeface="Century Gothic" pitchFamily="34" charset="0"/>
              </a:defRPr>
            </a:lvl3pPr>
          </a:lstStyle>
          <a:p>
            <a:pPr lvl="0"/>
            <a:r>
              <a:rPr lang="lt-LT" dirty="0" smtClean="0"/>
              <a:t>Spustelėkite ruošinio teksto stiliams keisti</a:t>
            </a:r>
          </a:p>
          <a:p>
            <a:pPr lvl="1"/>
            <a:r>
              <a:rPr lang="lt-LT" dirty="0" smtClean="0"/>
              <a:t>Antras lygmuo</a:t>
            </a:r>
          </a:p>
          <a:p>
            <a:pPr lvl="2"/>
            <a:r>
              <a:rPr lang="lt-LT" dirty="0" smtClean="0"/>
              <a:t>Trečias lygmuo</a:t>
            </a:r>
          </a:p>
          <a:p>
            <a:pPr lvl="3"/>
            <a:r>
              <a:rPr lang="lt-LT" dirty="0" smtClean="0"/>
              <a:t>Ketvirtas lygmuo</a:t>
            </a:r>
          </a:p>
          <a:p>
            <a:pPr lvl="4"/>
            <a:r>
              <a:rPr lang="lt-LT" dirty="0" smtClean="0"/>
              <a:t>Penktas lygmuo</a:t>
            </a:r>
            <a:endParaRPr lang="en-US" dirty="0"/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3537012" y="8905439"/>
            <a:ext cx="2592288" cy="832092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" b="0"/>
            </a:lvl1pPr>
            <a:lvl2pPr>
              <a:defRPr sz="450"/>
            </a:lvl2pPr>
            <a:lvl3pPr>
              <a:defRPr sz="450"/>
            </a:lvl3pPr>
            <a:lvl4pPr>
              <a:defRPr sz="450"/>
            </a:lvl4pPr>
            <a:lvl5pPr>
              <a:defRPr sz="450"/>
            </a:lvl5pPr>
          </a:lstStyle>
          <a:p>
            <a:pPr lvl="0"/>
            <a:r>
              <a:rPr lang="lt-LT" dirty="0" smtClean="0"/>
              <a:t>Spustelėkite ruošinio teksto stiliams keisti</a:t>
            </a:r>
          </a:p>
          <a:p>
            <a:pPr lvl="1"/>
            <a:r>
              <a:rPr lang="lt-LT" dirty="0" smtClean="0"/>
              <a:t>Antras lygmuo</a:t>
            </a:r>
          </a:p>
          <a:p>
            <a:pPr lvl="2"/>
            <a:r>
              <a:rPr lang="lt-LT" dirty="0" smtClean="0"/>
              <a:t>Trečias lygmuo</a:t>
            </a:r>
          </a:p>
          <a:p>
            <a:pPr lvl="3"/>
            <a:r>
              <a:rPr lang="lt-LT" dirty="0" smtClean="0"/>
              <a:t>Ketvirtas lygmuo</a:t>
            </a:r>
          </a:p>
          <a:p>
            <a:pPr lvl="4"/>
            <a:r>
              <a:rPr lang="lt-LT" dirty="0" smtClean="0"/>
              <a:t>Penktas lygmuo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183313" y="9182100"/>
            <a:ext cx="331787" cy="527050"/>
          </a:xfrm>
        </p:spPr>
        <p:txBody>
          <a:bodyPr/>
          <a:lstStyle>
            <a:lvl1pPr algn="r">
              <a:defRPr sz="9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18C3A88B-3436-4C95-8251-1CEF2F51E6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58813"/>
            <a:ext cx="59055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 goes here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311400"/>
            <a:ext cx="5867400" cy="653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220200"/>
            <a:ext cx="1562100" cy="200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61CBBCE-B4C9-4C85-A2BC-13EC071C5A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609600" y="9067800"/>
            <a:ext cx="5867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6"/>
          <p:cNvGraphicFramePr>
            <a:graphicFrameLocks noChangeAspect="1"/>
          </p:cNvGraphicFramePr>
          <p:nvPr/>
        </p:nvGraphicFramePr>
        <p:xfrm>
          <a:off x="458788" y="2522538"/>
          <a:ext cx="2992437" cy="402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DF" r:id="rId3" imgW="0" imgH="0" progId="FoxitReader.Document">
                  <p:embed/>
                </p:oleObj>
              </mc:Choice>
              <mc:Fallback>
                <p:oleObj name="PDF" r:id="rId3" imgW="0" imgH="0" progId="FoxitReader.Document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174" t="8080" r="3174" b="2917"/>
                      <a:stretch>
                        <a:fillRect/>
                      </a:stretch>
                    </p:blipFill>
                    <p:spPr bwMode="auto">
                      <a:xfrm>
                        <a:off x="458788" y="2522538"/>
                        <a:ext cx="2992437" cy="4021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3536950" y="8905875"/>
            <a:ext cx="2592388" cy="83185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13347" name="Group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2096525"/>
              </p:ext>
            </p:extLst>
          </p:nvPr>
        </p:nvGraphicFramePr>
        <p:xfrm>
          <a:off x="458788" y="5668963"/>
          <a:ext cx="5948362" cy="3294698"/>
        </p:xfrm>
        <a:graphic>
          <a:graphicData uri="http://schemas.openxmlformats.org/drawingml/2006/table">
            <a:tbl>
              <a:tblPr/>
              <a:tblGrid>
                <a:gridCol w="2308225"/>
                <a:gridCol w="3640137"/>
              </a:tblGrid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Ad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dress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Rokiskis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town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, Taikos str.16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Lot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size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0,6616 </a:t>
                      </a:r>
                      <a:r>
                        <a:rPr kumimoji="0" lang="lt-L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Ha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1C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Ele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ctricity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 m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distance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to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substation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of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power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system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Water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20-50 m,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d100 mm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distance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to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water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network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1C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Telecommunications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20-50 m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distance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to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internet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and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telephone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network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Distance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to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the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main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road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0,003 Km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1C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Price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other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conditions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Has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not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offerred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for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sale at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an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auction</a:t>
                      </a:r>
                      <a:endParaRPr kumimoji="0" lang="lt-L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Detailed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plan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has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prepared</a:t>
                      </a:r>
                      <a:endParaRPr kumimoji="0" lang="lt-L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Land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is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commercial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E8"/>
                    </a:solidFill>
                  </a:tcPr>
                </a:tc>
              </a:tr>
            </a:tbl>
          </a:graphicData>
        </a:graphic>
      </p:graphicFrame>
      <p:sp>
        <p:nvSpPr>
          <p:cNvPr id="1054" name="Title 1"/>
          <p:cNvSpPr txBox="1">
            <a:spLocks/>
          </p:cNvSpPr>
          <p:nvPr/>
        </p:nvSpPr>
        <p:spPr bwMode="auto">
          <a:xfrm>
            <a:off x="609600" y="622300"/>
            <a:ext cx="588010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lt-LT" sz="2400" b="1" dirty="0" err="1" smtClean="0"/>
              <a:t>Commercial</a:t>
            </a:r>
            <a:r>
              <a:rPr lang="lt-LT" sz="2400" b="1" dirty="0" smtClean="0"/>
              <a:t> </a:t>
            </a:r>
            <a:r>
              <a:rPr lang="lt-LT" sz="2400" b="1" dirty="0" err="1" smtClean="0"/>
              <a:t>Land</a:t>
            </a:r>
            <a:endParaRPr lang="lt-LT" sz="2400" b="1" dirty="0" smtClean="0"/>
          </a:p>
          <a:p>
            <a:r>
              <a:rPr lang="lt-LT" sz="2400" b="1" dirty="0" err="1" smtClean="0">
                <a:solidFill>
                  <a:srgbClr val="F15935"/>
                </a:solidFill>
              </a:rPr>
              <a:t>Rokiskis</a:t>
            </a:r>
            <a:r>
              <a:rPr lang="lt-LT" sz="2400" b="1" dirty="0" smtClean="0">
                <a:solidFill>
                  <a:srgbClr val="F15935"/>
                </a:solidFill>
              </a:rPr>
              <a:t> </a:t>
            </a:r>
            <a:r>
              <a:rPr lang="lt-LT" sz="2400" b="1" dirty="0" err="1" smtClean="0">
                <a:solidFill>
                  <a:srgbClr val="F15935"/>
                </a:solidFill>
              </a:rPr>
              <a:t>District</a:t>
            </a:r>
            <a:r>
              <a:rPr lang="lt-LT" sz="2400" b="1" dirty="0" smtClean="0">
                <a:solidFill>
                  <a:srgbClr val="F15935"/>
                </a:solidFill>
              </a:rPr>
              <a:t> </a:t>
            </a:r>
            <a:r>
              <a:rPr lang="lt-LT" sz="2400" b="1" dirty="0" err="1" smtClean="0">
                <a:solidFill>
                  <a:srgbClr val="F15935"/>
                </a:solidFill>
              </a:rPr>
              <a:t>Municipality</a:t>
            </a:r>
            <a:r>
              <a:rPr lang="lt-LT" sz="2400" b="1" dirty="0" smtClean="0">
                <a:solidFill>
                  <a:srgbClr val="F15935"/>
                </a:solidFill>
              </a:rPr>
              <a:t> </a:t>
            </a:r>
            <a:r>
              <a:rPr lang="lt-LT" sz="2400" b="1" dirty="0" err="1" smtClean="0">
                <a:solidFill>
                  <a:srgbClr val="F15935"/>
                </a:solidFill>
              </a:rPr>
              <a:t>Administration</a:t>
            </a:r>
            <a:endParaRPr lang="en-US" sz="2400" b="1" dirty="0" smtClean="0">
              <a:solidFill>
                <a:srgbClr val="F15935"/>
              </a:solidFill>
            </a:endParaRPr>
          </a:p>
          <a:p>
            <a:endParaRPr lang="en-GB" sz="2400" b="1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617538" y="1038225"/>
            <a:ext cx="5880100" cy="314325"/>
          </a:xfrm>
        </p:spPr>
        <p:txBody>
          <a:bodyPr rtlCol="0">
            <a:normAutofit fontScale="70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rgbClr val="F15935"/>
              </a:solidFill>
            </a:endParaRPr>
          </a:p>
        </p:txBody>
      </p:sp>
      <p:sp>
        <p:nvSpPr>
          <p:cNvPr id="1056" name="TextBox 1"/>
          <p:cNvSpPr txBox="1">
            <a:spLocks noChangeArrowheads="1"/>
          </p:cNvSpPr>
          <p:nvPr/>
        </p:nvSpPr>
        <p:spPr bwMode="auto">
          <a:xfrm>
            <a:off x="728663" y="2927350"/>
            <a:ext cx="57610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lt-LT" dirty="0" err="1" smtClean="0"/>
              <a:t>Plan</a:t>
            </a:r>
            <a:r>
              <a:rPr lang="lt-LT" dirty="0" smtClean="0"/>
              <a:t> </a:t>
            </a:r>
            <a:r>
              <a:rPr lang="lt-LT" dirty="0" err="1" smtClean="0"/>
              <a:t>of</a:t>
            </a:r>
            <a:r>
              <a:rPr lang="lt-LT" dirty="0" smtClean="0"/>
              <a:t> </a:t>
            </a:r>
            <a:r>
              <a:rPr lang="lt-LT" dirty="0" err="1" smtClean="0"/>
              <a:t>the</a:t>
            </a:r>
            <a:r>
              <a:rPr lang="lt-LT" dirty="0" smtClean="0"/>
              <a:t> </a:t>
            </a:r>
            <a:r>
              <a:rPr lang="lt-LT" dirty="0" err="1" smtClean="0"/>
              <a:t>land</a:t>
            </a:r>
            <a:r>
              <a:rPr lang="en-US" dirty="0" smtClean="0"/>
              <a:t>                         </a:t>
            </a:r>
            <a:r>
              <a:rPr lang="lt-LT" dirty="0" err="1" smtClean="0"/>
              <a:t>Photo</a:t>
            </a:r>
            <a:r>
              <a:rPr lang="lt-LT" dirty="0" smtClean="0"/>
              <a:t> </a:t>
            </a:r>
            <a:r>
              <a:rPr lang="lt-LT" dirty="0" err="1" smtClean="0"/>
              <a:t>of</a:t>
            </a:r>
            <a:r>
              <a:rPr lang="lt-LT" dirty="0" smtClean="0"/>
              <a:t> </a:t>
            </a:r>
            <a:r>
              <a:rPr lang="lt-LT" dirty="0" err="1" smtClean="0"/>
              <a:t>the</a:t>
            </a:r>
            <a:r>
              <a:rPr lang="lt-LT" dirty="0" smtClean="0"/>
              <a:t> </a:t>
            </a:r>
            <a:r>
              <a:rPr lang="lt-LT" dirty="0" err="1" smtClean="0"/>
              <a:t>land</a:t>
            </a:r>
            <a:endParaRPr lang="lt-LT" dirty="0" smtClean="0"/>
          </a:p>
          <a:p>
            <a:endParaRPr lang="lt-LT" dirty="0"/>
          </a:p>
        </p:txBody>
      </p:sp>
      <p:pic>
        <p:nvPicPr>
          <p:cNvPr id="105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7500" y="8864600"/>
            <a:ext cx="5429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8" name="Picture 3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19488" y="3378200"/>
            <a:ext cx="2887662" cy="20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 flipH="1" flipV="1">
            <a:off x="4373563" y="4503738"/>
            <a:ext cx="269875" cy="3143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4194175" y="4322763"/>
            <a:ext cx="179388" cy="1809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3878263" y="4278313"/>
            <a:ext cx="315912" cy="4445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878263" y="4143375"/>
            <a:ext cx="0" cy="13493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3878263" y="3962400"/>
            <a:ext cx="900112" cy="1809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778375" y="3962400"/>
            <a:ext cx="180975" cy="7651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4643438" y="4727575"/>
            <a:ext cx="315912" cy="904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L">
      <a:dk1>
        <a:srgbClr val="000000"/>
      </a:dk1>
      <a:lt1>
        <a:srgbClr val="FFFFFF"/>
      </a:lt1>
      <a:dk2>
        <a:srgbClr val="FCAF17"/>
      </a:dk2>
      <a:lt2>
        <a:srgbClr val="FFFFFF"/>
      </a:lt2>
      <a:accent1>
        <a:srgbClr val="DD1936"/>
      </a:accent1>
      <a:accent2>
        <a:srgbClr val="F15935"/>
      </a:accent2>
      <a:accent3>
        <a:srgbClr val="FCAF17"/>
      </a:accent3>
      <a:accent4>
        <a:srgbClr val="CAC30A"/>
      </a:accent4>
      <a:accent5>
        <a:srgbClr val="86AD52"/>
      </a:accent5>
      <a:accent6>
        <a:srgbClr val="00A752"/>
      </a:accent6>
      <a:hlink>
        <a:srgbClr val="0070C0"/>
      </a:hlink>
      <a:folHlink>
        <a:srgbClr val="00539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L">
    <a:dk1>
      <a:srgbClr val="000000"/>
    </a:dk1>
    <a:lt1>
      <a:srgbClr val="FFFFFF"/>
    </a:lt1>
    <a:dk2>
      <a:srgbClr val="FCAF17"/>
    </a:dk2>
    <a:lt2>
      <a:srgbClr val="FFFFFF"/>
    </a:lt2>
    <a:accent1>
      <a:srgbClr val="DD1936"/>
    </a:accent1>
    <a:accent2>
      <a:srgbClr val="F15935"/>
    </a:accent2>
    <a:accent3>
      <a:srgbClr val="FCAF17"/>
    </a:accent3>
    <a:accent4>
      <a:srgbClr val="CAC30A"/>
    </a:accent4>
    <a:accent5>
      <a:srgbClr val="86AD52"/>
    </a:accent5>
    <a:accent6>
      <a:srgbClr val="00A752"/>
    </a:accent6>
    <a:hlink>
      <a:srgbClr val="0070C0"/>
    </a:hlink>
    <a:folHlink>
      <a:srgbClr val="00539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1717</TotalTime>
  <Words>80</Words>
  <Application>Microsoft Office PowerPoint</Application>
  <PresentationFormat>A4 formatas (210x297 mm)</PresentationFormat>
  <Paragraphs>20</Paragraphs>
  <Slides>1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Įdėtosios OLE paslaugos</vt:lpstr>
      </vt:variant>
      <vt:variant>
        <vt:i4>1</vt:i4>
      </vt:variant>
      <vt:variant>
        <vt:lpstr>Skaidrių pavadinimai</vt:lpstr>
      </vt:variant>
      <vt:variant>
        <vt:i4>1</vt:i4>
      </vt:variant>
    </vt:vector>
  </HeadingPairs>
  <TitlesOfParts>
    <vt:vector size="3" baseType="lpstr">
      <vt:lpstr>Office Theme</vt:lpstr>
      <vt:lpstr>PDF</vt:lpstr>
      <vt:lpstr>PowerPoint pristatymas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Mantas Kvietkauskas</dc:creator>
  <cp:lastModifiedBy>Justina Daščioraitė</cp:lastModifiedBy>
  <cp:revision>125</cp:revision>
  <dcterms:created xsi:type="dcterms:W3CDTF">2006-08-16T00:00:00Z</dcterms:created>
  <dcterms:modified xsi:type="dcterms:W3CDTF">2020-08-13T13:37:54Z</dcterms:modified>
</cp:coreProperties>
</file>