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60" r:id="rId6"/>
    <p:sldId id="262" r:id="rId7"/>
    <p:sldId id="269" r:id="rId8"/>
    <p:sldId id="271" r:id="rId9"/>
    <p:sldId id="270" r:id="rId10"/>
    <p:sldId id="264" r:id="rId11"/>
    <p:sldId id="265" r:id="rId1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3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0:15:52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3399 1766 24575,'0'-4'0,"-1"0"0,1 0 0,-1-1 0,0 1 0,0 0 0,-1 0 0,1 1 0,-1-1 0,0 0 0,0 0 0,0 1 0,-4-6 0,-39-40 0,13 17 0,27 27 0,0-1 0,-1 2 0,1-1 0,-1 1 0,0 0 0,0 0 0,0 0 0,0 1 0,-13-5 0,-66-14 0,69 19 0,1 0 0,0-1 0,0 0 0,1-1 0,-1-1 0,-17-10 0,-114-74 0,98 55 0,35 25 0,0 0 0,0 1 0,-1 0 0,0 1 0,-1 1 0,-18-7 0,-9-2 0,0-1 0,1-2 0,-53-32 0,77 38 0,-1 0 0,2-1 0,-16-17 0,15 15 0,0 0 0,-27-19 0,-15-7 0,39 26 0,-1 0 0,-36-18 0,-75-41 0,115 67 0,0 0 0,-1 2 0,1 0 0,-2 1 0,-36-6 0,-32-9 0,65 13 0,14 5 0,1 1 0,0-2 0,0 1 0,0-1 0,0 0 0,0 0 0,0-1 0,1 0 0,-1 0 0,1-1 0,0 1 0,1-1 0,-1-1 0,1 1 0,-7-10 0,-1-5 0,1 1 0,2-2 0,0 1 0,1-1 0,1-1 0,1 0 0,0 0 0,2 0 0,-2-26 0,-19-73 0,25 116 0,0 1 0,0 0 0,-1 0 0,1 0 0,-1 0 0,0 0 0,0 1 0,0-1 0,0 1 0,0-1 0,-1 1 0,0 0 0,0-1 0,0 1 0,0 1 0,0-1 0,-1 0 0,1 1 0,-1 0 0,1 0 0,-1 0 0,0 0 0,0 0 0,-6-1 0,-7-1 0,0 1 0,-1 1 0,1 1 0,-32 1 0,-29-3 0,-188-51 0,229 47 0,-47-16 0,49 12 0,-45-7 0,47 10 0,1 0 0,0-2 0,-54-25 0,47 18 0,-64-18 0,40 18 0,8 2 0,-97-15 0,92 26-26,31 2-420,0 0-1,-38-10 1,47 7-6380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1:06:33.7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8548 82 24575,'-19'52'0,"11"-11"0,-1-1 0,-1 0 0,-3 0 0,-1-2 0,-2 1 0,-2-2 0,-32 52 0,47-85 0,-1-1 0,1 1 0,-1-1 0,0 1 0,0-1 0,0-1 0,0 1 0,-1-1 0,1 1 0,-1-1 0,0 0 0,1-1 0,-1 1 0,0-1 0,0 0 0,0 0 0,-8 0 0,-12 0 0,-1 0 0,-34-5 0,11 0 0,-54 6 0,-71-5 0,106-9 0,50 8 0,0 0 0,-29-1 0,14 3 0,0 2 0,0 2 0,0 1 0,-47 10 0,43-6 0,-2-2 0,1-2 0,0-1 0,-42-4 0,37 0 0,-1 3 0,-79 10 0,74-4 0,0-2 0,0-3 0,0-1 0,-56-7 0,99 5 0,-1 0 0,1-1 0,0 0 0,0 0 0,0-1 0,0 0 0,0 0 0,1 0 0,-1 0 0,1-1 0,0 0 0,0 0 0,0 0 0,1-1 0,-1 0 0,1 0 0,-5-8 0,-31-29 0,33 34 0,0 0 0,0 0 0,1-1 0,0 0 0,1 0 0,0 0 0,0-1 0,1 1 0,1-1 0,-1 0 0,2 0 0,-3-14 0,3 14 0,0 0 0,-1 0 0,0 0 0,0 1 0,-1-1 0,0 1 0,-1 0 0,0 0 0,0 0 0,-1 1 0,0-1 0,-1 1 0,-7-7 0,-13-7 0,0 1 0,-2 2 0,0 0 0,-1 2 0,-64-26 0,-31 17 0,90 21 0,0 0 0,0 3 0,-1 1 0,-65 6 0,-26 20 0,113-24 0,1 2 0,0 0 0,0 0 0,0 1 0,-16 8 0,17-7 0,0-1 0,-1 1 0,1-2 0,-1 0 0,0 0 0,-16 0 0,-1-2 0,1 0 0,-50 11 0,-138 47 0,121-29 0,17-4 0,-109 6 0,124-24 0,8-2 0,-87-4 0,94-3 0,0 1 0,-81 13 0,-97 13 0,191-21 0,0-2 0,-67-2 0,-23 0 0,0 23 0,91-21 0,1 1 0,0 2 0,-34 11 0,53-11 0,1 0 0,0 0 0,-14 10 0,16-9 0,1-1 0,-1 0 0,0-1 0,0 0 0,-14 3 0,-45 16 0,57-18 0,0-1 0,0-1 0,0 0 0,0-1 0,-20 2 0,-108-5 0,-18 0 0,147 2 0,0 1 0,0 0 0,1 1 0,-23 9 0,24-8 0,-1 0 0,1-1 0,-1-1 0,0 0 0,-20 3 0,-18-1 0,-76 19 0,112-20 0,0 1 0,1 1 0,0 0 0,0 0 0,-16 12 0,18-11 0,-1 0 0,0-1 0,0 0 0,0 0 0,-1-2 0,-25 7 0,-235 20 0,234-25 0,0 2 0,0 1 0,1 2 0,0 2 0,-47 23 0,15 1 0,55-27 0,-2-1 0,1 0 0,-1-1 0,-27 8 0,15-7 0,-1 2 0,-34 19 0,35-16 0,0-1 0,-35 10 0,32-15 0,-1-1 0,0-1 0,0-2 0,-63-1 0,79-1 0,1 0 0,0 1 0,-1 0 0,2 2 0,-1 0 0,0 0 0,1 2 0,-23 12 0,12-6 0,-43 14 0,39-16 0,-51 25 0,17-6 0,-2 1 0,51-22 0,0-2 0,0 0 0,-1 0 0,0-2 0,0 0 0,0 0 0,-1-2 0,1 0 0,-19 0 0,-108 9 0,-17 0 0,35-13-1365,103 1-5461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1:06:56.4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1:07:18.9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4179 24575,'-2'0'0,"0"0"0,0 0 0,0-1 0,1 1 0,-1 0 0,0-1 0,0 1 0,1-1 0,-1 0 0,0 0 0,1 1 0,-1-1 0,0 0 0,1-1 0,-1 1 0,1 0 0,0 0 0,-1 0 0,1-1 0,0 1 0,-2-4 0,0 1 0,1-1 0,0 1 0,0-1 0,0 0 0,1 0 0,0 0 0,0 1 0,-1-7 0,1-2 0,0-1 0,1 1 0,1 0 0,0-1 0,4-21 0,-3 28 0,0-1 0,0 1 0,1 0 0,0 0 0,0 0 0,1 0 0,0 1 0,0-1 0,0 1 0,1 0 0,0 0 0,0 1 0,0-1 0,1 1 0,0 0 0,0 1 0,11-7 0,-11 5 0,1 0 0,-1 0 0,0 0 0,0-1 0,-1 0 0,0 0 0,0-1 0,-1 1 0,0-1 0,4-10 0,-4 9 0,0 0 0,1 0 0,0 1 0,0-1 0,1 1 0,0 0 0,11-10 0,28-19 0,-26 24 0,-1-2 0,-1-1 0,17-19 0,-29 29 0,0-1 0,0 1 0,-1-1 0,0 0 0,-1 0 0,0-1 0,0 1 0,0-1 0,-1 1 0,0-1 0,0 0 0,-1 0 0,0-9 0,2-2 0,0 1 0,1-1 0,0 1 0,2-1 0,11-26 0,-9 28 0,-1-1 0,-1 0 0,-1 0 0,-1-1 0,4-31 0,-7 38 0,0 1 0,1-1 0,1 0 0,0 1 0,1-1 0,0 1 0,0 0 0,1 0 0,1 1 0,0-1 0,9-11 0,8-22 0,-20 34 0,2 1 0,-1 0 0,1 0 0,11-14 0,12-8 0,-17 20 0,0-1 0,-1 0 0,0-1 0,-1 0 0,0-1 0,-1 0 0,9-21 0,-12 21 0,-1-2 0,2-1 0,0 1 0,1 1 0,0-1 0,1 1 0,17-24 0,-17 28 0,-1 0 0,-1-1 0,0 0 0,-1 0 0,0-1 0,-1 1 0,-1-1 0,1 0 0,1-20 0,-3 20 0,0-1 0,1 1 0,0 0 0,1 0 0,1 0 0,0 1 0,1-1 0,0 1 0,8-11 0,5 1 0,1 2 0,1 1 0,1 0 0,34-21 0,40-36 0,-84 67 0,0 0 0,0 1 0,1 0 0,0 1 0,1 0 0,14-4 0,-14 6 0,0-1 0,-1-1 0,1 0 0,-1-1 0,-1 0 0,13-11 0,51-39 0,-43 34 0,0 2 0,48-24 0,17-10 0,-83 47 0,1 1 0,0 0 0,23-7 0,34-17 0,-41 16 0,64-23 0,-68 30 0,-1-2 0,0-1 0,42-25 0,140-116 0,11 12 0,-170 105 0,-34 25 0,-1-1 0,25-12 0,-30 18 0,1 0 0,-1-1 0,17-17 0,-18 16 0,0 0 0,0 1 0,1 0 0,16-9 0,57-26 0,45-20 0,-52 23 0,-58 28 0,1 0 0,30-11 0,4 5 0,-29 10 0,1-1 0,-2-2 0,25-12 0,161-86 0,-123 64 0,-30 17 0,99-33 0,-88 40 0,-30 10 0,62-26 0,84-47 0,-174 78 0,0 0 0,-1-1 0,1 1 0,11-12 0,-14 11 0,1 0 0,0 0 0,1 1 0,-1 0 0,1 1 0,15-7 0,18-6 0,0-2 0,59-37 0,-34 18 0,-55 32 0,28-16 0,0 2 0,77-28 0,-53 25 0,75-39 0,-127 57 0,101-68 0,-77 53-455,0-1 0,39-33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1:07:30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0 747 24575,'12'1'0,"-1"-1"0,1 0 0,-1-1 0,0 0 0,1-1 0,-1 0 0,0-1 0,0 0 0,0 0 0,0-2 0,11-5 0,4-2 0,0 2 0,0 1 0,1 1 0,37-5 0,-16 2 0,6 1 0,-42 8 0,0 1 0,0-2 0,0 0 0,0 0 0,-1-1 0,1 0 0,-1-1 0,0 0 0,0-1 0,10-8 0,-9 7 0,0 0 0,1 1 0,0 0 0,0 1 0,0 1 0,1 0 0,-1 0 0,19-1 0,44-14 0,100-56 0,-154 66 0,1 1 0,45-8 0,-40 10 0,101-37 0,-56 22 0,-35 10 0,49-9 0,-71 16 0,-1 0 0,0-1 0,0 0 0,26-14 0,-29 13 0,0 0 0,1 0 0,0 1 0,0 1 0,1 0 0,-1 1 0,23-2 0,-12 5 0,0-2 0,0 0 0,0-2 0,0 0 0,0-2 0,-1-1 0,0 0 0,29-15 0,-40 17 0,0 1 0,1 0 0,-1 1 0,1 1 0,-1 0 0,1 0 0,0 1 0,0 1 0,17 1 0,-13 0 0,1-2 0,-1 1 0,0-2 0,21-4 0,74-14 0,-38 8 0,-69 12 0,10-3 0,0 0 0,0 0 0,-1-2 0,1 0 0,22-11 0,-5 1 19,0 2-1,0 1 0,38-8 1,14-6-1458,-68 21-5387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1:08:16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2488 2947 24575,'-2'-81'0,"4"-90"0,0 163 0,0 1 0,0 0 0,1-1 0,0 1 0,0 0 0,0 1 0,1-1 0,9-12 0,-7 11 0,-1-1 0,1 0 0,-2 0 0,7-15 0,-3-2 0,-1-1 0,0 0 0,-2 0 0,-1 0 0,0-31 0,-6-597 0,2 647 0,-1 0 0,0 0 0,0 0 0,-1 0 0,0 1 0,-1-1 0,0 1 0,0-1 0,0 1 0,-1 0 0,-5-7 0,-8-10 0,-34-38 0,19 26 0,10 13 0,0 0 0,-50-36 0,42 36 0,-40-40 0,60 53 0,-1 1 0,0 0 0,-1 1 0,0 0 0,0 1 0,0 0 0,-1 1 0,0 0 0,-25-6 0,4-1 0,-118-44 0,100 34 0,1-1 0,1-3 0,-64-45 0,-64-57 0,-42-3 0,77 47 0,124 75 0,0 0 0,-36-11 0,38 15 0,1 0 0,0-1 0,1 0 0,-1-1 0,-16-12 0,18 10 0,-1 2 0,1 0 0,-2 1 0,1 0 0,-1 1 0,-25-6 0,25 8 0,0 0 0,1-1 0,0-1 0,0-1 0,0 0 0,1-1 0,-21-15 0,19 12 0,0 0 0,-1 1 0,0 1 0,-1 1 0,-23-9 0,-45-22 0,18 6 0,55 28 0,0 0 0,0-2 0,1 1 0,-1-2 0,1 1 0,1-2 0,0 1 0,0-2 0,-13-13 0,2-3 0,-1 1 0,-2 0 0,0 2 0,-37-25 0,57 44 18,0-1-1,1 1 1,-1-1-1,1 0 1,0 0-1,-4-7 1,-12-15-1506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1:08:33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1:08:39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24575,'731'0'0,"-695"2"0,61 12 0,-29-4 0,-2 1 0,-41-5 0,-1-3 0,37 3 0,-14-7 0,0 3 0,61 10 0,-68-6 0,45 1 0,-46-5 0,52 9 0,-38-4 0,1-1 0,-1-4 0,56-3 0,-52-1 0,0 3 0,82 11 0,-136-12 0,247 37 0,-231-34 0,0 1 0,0 0 0,21 9 0,-23-7 0,-1-1 0,1-1 0,1 0 0,18 1 0,56 10 0,-32-4 0,-2-1 0,-27-4 0,56 3 0,-65-7 0,-1 1 0,1 1 0,0 0 0,23 10 0,48 10 0,-61-19 0,0 2 0,-1 2 0,1 1 0,35 16 0,-52-20 0,0-1 0,1-1 0,-1-1 0,32 3 0,13 4 0,33 13 0,-58-13 0,-1-2 0,2-1 0,-1-2 0,49 2 0,67-8-1365,-129 0-5461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1:08:58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24575,'26'3'0,"-1"0"0,1 2 0,-1 0 0,-1 2 0,1 1 0,-1 1 0,40 20 0,-25-11 0,60 18 0,-73-27 0,44 20 0,-49-19 0,1 0 0,43 11 0,-48-16 0,1 1 0,-1 0 0,23 13 0,-27-12 0,0-1 0,0 0 0,1-1 0,0 0 0,29 5 0,-23-6 0,-1 0 0,0 2 0,1 0 0,-2 2 0,27 13 0,-4-2 0,2 2 0,55 37 0,-12-7 0,-70-41 0,0 1 0,23 19 0,3 4 0,-35-30 0,1 0 0,-1-1 0,1 1 0,0-2 0,-1 1 0,1-1 0,0 0 0,1-1 0,7 1 0,-7-1 0,1 0 0,-1 1 0,0 0 0,0 0 0,0 1 0,0 1 0,10 4 0,4 8 0,0 0 0,-1 1 0,33 33 0,-43-39 0,1-1 0,0 0 0,1-1 0,18 10 0,-21-14 0,-1 0 0,0 2 0,0-1 0,0 1 0,-1 0 0,0 1 0,-1 0 0,1 1 0,12 17 0,-13-15 0,1 0 0,1-1 0,-1 0 0,1-1 0,1 0 0,0-1 0,0 0 0,1 0 0,0-1 0,18 8 0,-12-6 0,0 0 0,-1 2 0,30 24 0,-36-27 0,-1 0 0,1-1 0,0 0 0,1-1 0,15 6 0,-14-6 0,1 0 0,-1 1 0,23 17 0,40 47 0,-51-47 0,0-1 0,36 26 0,13 2 0,-62-42 0,0-1 0,1-1 0,0 0 0,21 9 0,-24-13 0,0 1 0,0 1 0,-1 0 0,1 0 0,-1 1 0,-1 0 0,1 1 0,-1 0 0,13 13 0,22 36 0,-29-35 0,1-1 0,0 0 0,2-1 0,0-1 0,2-1 0,31 24 0,-37-31 0,0 0 0,-1 1 0,0 0 0,0 1 0,15 23 0,-16-22 0,0 1 0,0-1 0,1-1 0,1 0 0,16 11 0,1-5-63,-20-13-123,-1 1 0,0 0 0,1 0 0,-2 1 0,1 0 0,11 12 0,-10-2-6640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3:08:22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8954 0 24575,'-3'1'0,"0"0"0,1 0 0,-1 0 0,0 0 0,0 1 0,1-1 0,-1 1 0,1 0 0,0 0 0,-1 0 0,1 0 0,0 0 0,-3 4 0,-25 32 0,24-31 0,-1 0 0,0-1 0,0 0 0,0 0 0,-1 0 0,1-1 0,-2 0 0,1-1 0,0 1 0,-1-2 0,0 1 0,0-1 0,-16 3 0,10-2 0,0 1 0,0 1 0,-23 13 0,14-4 0,-122 71 0,31-32 0,99-46 0,-1 0 0,-1-2 0,-25 7 0,27-9 0,0 1 0,0 0 0,0 1 0,-26 16 0,-21 10 0,50-27 0,0 2 0,0-1 0,0 1 0,1 1 0,-14 12 0,9-7 0,0-1 0,0 0 0,-20 9 0,0 1 0,-4-1 0,33-17 0,0-1 0,0 1 0,0 1 0,1-1 0,0 1 0,0 1 0,0-1 0,1 1 0,-7 8 0,3-2 0,-1 0 0,0-1 0,-1 0 0,0-1 0,0 0 0,-27 15 0,-89 37 0,32-18 0,15 7 0,-48 29 0,80-57 0,39-20 0,0 1 0,1 1 0,-1-1 0,1 2 0,-17 12 0,14-9 0,0-1 0,-1 0 0,-26 12 0,-17 10 0,-112 62 0,124-70 0,13-4 0,24-13 0,0-1 0,0 0 0,-1 0 0,1-1 0,-15 4 0,6-2 0,1 1 0,-1 0 0,1 1 0,0 1 0,1 0 0,0 1 0,-16 13 0,-5 2 0,-108 54 0,-89 76 0,191-126 0,-2-1 0,-64 30 0,68-38 0,24-11 0,0-1 0,-31 10 0,31-10 0,0-1 0,0 2 0,1 0 0,0 1 0,0 0 0,-18 17 0,-1 0 0,0-4 0,-39 19 0,-14 8 0,18-15 0,51-26 0,0-1 0,-22 15 0,-7 7 0,25-16 0,-36 28 0,45-32 0,-1-1 0,0 0 0,0-1 0,-1 0 0,-17 6 0,13-6 0,1 1 0,-25 15 0,32-17 0,-1-1 0,1 0 0,-1-1 0,-19 6 0,-36 16 0,21-2 0,31-18 0,1 1 0,0 0 0,0 1 0,1 1 0,0 0 0,-15 15 0,17-16 0,0 0 0,0-1 0,0 0 0,-21 10 0,-2 2 0,-14 6 0,-16 11 0,18-6 0,33-23 0,0 0 0,1 1 0,-1 1 0,-13 14 0,-93 95 0,82-82 0,28-27 0,0 0 0,0-1 0,-1 0 0,0-1 0,-1 0 0,-16 10 0,-6 0 0,18-9 0,-1 0 0,-1-1 0,1 0 0,-1-1 0,0-1 0,-30 5 0,34-7 0,1 0 0,-1 0 0,1 1 0,0 0 0,0 0 0,1 2 0,-16 9 0,-2 1 0,-12 1 0,33-15 0,0 0 0,1 1 0,-1 0 0,0 1 0,1 0 0,-1 0 0,-8 7 0,0 1 0,-1-1 0,0-1 0,0 0 0,-2-1 0,-20 8 0,-27 14 0,-128 64 0,173-88 0,0 0 0,0-2 0,-23 4 0,-47 13 0,-55 45 0,131-59 0,0 0 0,1 2 0,0 0 0,0 0 0,1 1 0,-17 20 0,13-14 0,0-1 0,-25 19 0,2-10 0,-1-2 0,-46 19 0,-22 12 0,97-48 0,1 0 0,1 1 0,-1 1 0,1-1 0,1 2 0,-1-1 0,-7 11 0,-17 14 0,26-27 0,0 0 0,0 0 0,1 1 0,0 0 0,-10 15 0,13-17 0,-1 0 0,0 0 0,0 0 0,0 0 0,-1-1 0,1 0 0,-1 0 0,0 0 0,-10 5 0,-55 24 0,41-20 0,-19 6 0,-88 24 0,-16 6 0,61-18 0,70-21 0,0 0 0,1 1 0,0 2 0,1 0 0,-24 21 0,28-22 0,-12 6 0,-47 26 0,52-33 0,0 2 0,1 0 0,-35 30 0,6-5 0,40-32 0,0 1 0,0 0 0,1 1 0,0 0 0,-9 10 0,12-11 0,-1 0 0,-1 0 0,1-1 0,-17 10 0,-19 17 0,25-16 0,0-2 0,-2 0 0,1-2 0,-2 0 0,1-1 0,-45 18 0,19-3 0,40-23 0,-1 1 0,0-1 0,0 0 0,0 0 0,-15 4 0,-3-1 0,4-2 0,1 1 0,-1 1 0,-34 16 0,45-18 0,0-1 0,0 0 0,0-1 0,-20 4 0,-30 10 0,44-8 0,0 0 0,0 1 0,-16 13 0,17-12 0,0 0 0,-33 17 0,29-18 0,0 1 0,1 1 0,-17 14 0,17-12 0,-1-1 0,-30 16 0,38-24 0,3-2 0,0 1 0,0 0 0,1 0 0,-1 0 0,1 1 0,0 0 0,1 0 0,-1 1 0,1 0 0,-11 13 0,-1 7 0,-1 0 0,-1-2 0,-2 0 0,0-1 0,-1-1 0,-1-1 0,-1-1 0,-45 26 0,-3-9-1365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3:08:40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3472 1 24575,'-3'0'0,"-1"1"0,1-1 0,0 1 0,-1 0 0,1 0 0,0 0 0,0 0 0,0 1 0,0-1 0,0 1 0,0 0 0,0 0 0,0 0 0,0 0 0,1 0 0,-3 3 0,-37 49 0,20-24 0,-1-5 0,0-1 0,-1-2 0,-33 24 0,55-45 0,-23 21 0,-33 37 0,35-34 0,-34 28 0,24-22 0,25-23 0,0-1 0,0 1 0,-17 11 0,3-5 0,10-6 0,0 0 0,-1-1 0,0 0 0,-1-1 0,-15 4 0,11-5 0,0 0 0,0 1 0,0 1 0,1 0 0,0 2 0,0 0 0,1 0 0,-16 13 0,-25 15 0,46-31 0,0 1 0,0 0 0,-17 15 0,22-18 0,0 1 0,-1-1 0,1 0 0,-1 0 0,-9 3 0,9-3 0,0-1 0,-1 1 0,1 0 0,-11 9 0,-14 11 0,26-20 0,0 0 0,0 0 0,1 1 0,-1-1 0,1 1 0,0 0 0,-6 10 0,5-8 0,0 0 0,0 0 0,-1 0 0,-10 8 0,10-9 0,0 1 0,0-1 0,0 1 0,-7 11 0,5-6 0,-1 0 0,0-1 0,0-1 0,-25 19 0,23-19 0,0-1 0,1 2 0,0 0 0,0 0 0,-9 15 0,-4 10 0,-33 37 0,-22-9 0,61-45 0,-1-1 0,-1 0 0,-1-2 0,-1-1 0,0 0 0,-35 16 0,48-24 0,0-1 0,1 1 0,0 0 0,0 1 0,1-1 0,0 2 0,0-1 0,1 1 0,-8 13 0,-3 3 0,13-18 0,-1 0 0,0 0 0,-1-1 0,0 1 0,0-1 0,0 0 0,0-1 0,-1 0 0,0 0 0,0 0 0,0-1 0,-1 0 0,0 0 0,0-1 0,0 0 0,0 0 0,-10 1 0,7 0 0,0 1 0,0-1 0,0 2 0,1-1 0,0 1 0,0 1 0,0 0 0,1 0 0,-11 12 0,-37 25 0,27-27 0,-60 24 0,-3 1 0,84-37 0,0 1 0,0 1 0,1 0 0,0 0 0,0 1 0,1 0 0,-9 12 0,-42 66 0,54-80 0,-68 110 0,41-70 0,15-20 0,-2-1 0,-1 0 0,-36 36 0,33-44 0,0-1 0,-1-2 0,-45 22 0,27-15 0,-27 8 0,56-25 0,0 0 0,1 1 0,-1 0 0,1 1 0,0 0 0,1 1 0,-1 0 0,-9 10 0,-1 5 0,2 2 0,1 0 0,1 2 0,1-1 0,-17 40 0,-23 35 0,15-22 0,33-59 0,-1 0 0,-1-1 0,-19 28 0,-25 38 0,31-43 0,4-9 0,14-22 0,0-1 0,-1 0 0,0 0 0,0 0 0,-1 0 0,-1-1 0,-11 10 0,12-12-57,1 0 0,0 0 1,0 1-1,0 0 0,1 0 0,-1 0 0,2 1 0,-1 0 0,1-1 0,0 2 1,1-1-1,0 0 0,0 1 0,1-1 0,0 1 0,1 0 0,0 0 0,0 0 0,1-1 1,0 1-1,0 0 0,1 0 0,3 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0:18:15.80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3:09:14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304 3214 24575,'1'-38'0,"0"1"0,3-1 0,1 1 0,11-42 0,-11 64 0,1-1 0,0 1 0,10-17 0,12-30 0,-23 43 0,-2-1 0,0 0 0,-2 1 0,0-1 0,-1 0 0,-1 0 0,0 0 0,-6-23 0,4 31 0,-1 1 0,0 0 0,-1 0 0,-6-13 0,5 13 0,0 0 0,1-1 0,-5-18 0,-38-128 0,43 138 0,0 1 0,2-1 0,-2-23 0,-1-4 0,3 18 0,1-45 0,3 51 0,-2 1 0,0-1 0,-8-37 0,4 35 0,2 1 0,1-1 0,1-37 0,1 33 0,-1 1 0,-6-37 0,3 39 0,0-49 0,4 52 0,-1 0 0,-2 0 0,-4-23 0,-4 0 0,-6-70 0,9 54 0,4 31 0,-2-47 0,6 69 0,0 0 0,-1 0 0,0 1 0,0-1 0,-1 0 0,0 0 0,-1 1 0,0-1 0,0 1 0,-1 0 0,0 0 0,0 0 0,-9-11 0,5 5 0,1 0 0,1-1 0,0 0 0,1 0 0,0 0 0,-4-31 0,5 25 0,0 1 0,-2 0 0,-10-26 0,10 28 0,2 1 0,0-1 0,1 0 0,0 1 0,2-1 0,0 0 0,1-1 0,4-29 0,-1-16 0,-1-70 0,-5-149 0,0 265-273,-1-1 0,-1 1 0,0-1 0,-15-30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3:09:24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267 1932 24575,'1'-47'0,"1"29"0,-1-1 0,-2 1 0,1 0 0,-2 0 0,0-1 0,-2 2 0,0-1 0,-11-32 0,11 40 0,0-1 0,1 0 0,1 0 0,0 0 0,0 0 0,0-13 0,2 11 0,-1 1 0,-1 0 0,-1-1 0,-6-22 0,3 19 0,2-1 0,0 1 0,2-1 0,-1 0 0,2 0 0,0 0 0,2-18 0,0 13 0,-2 0 0,0 0 0,-7-35 0,0 25 0,1-1 0,2 0 0,1 0 0,1-36 0,2 59 0,0 1 0,-1-1 0,0 0 0,0 1 0,-1 0 0,0-1 0,-1 1 0,-7-14 0,6 14 0,1-1 0,0 1 0,0-1 0,1 0 0,0 0 0,1-1 0,-2-11 0,1-13 0,-15-63 0,2 52 0,12 38 0,1-1 0,0-1 0,0 1 0,1 0 0,-2-14 0,2 5 0,-1 0 0,-1 1 0,-6-19 0,5 20 0,1 0 0,0 0 0,1 0 0,0-20 0,4-362-1365,-1 382-5461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0:18:15.80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0:18:17.32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270"/>
      <inkml:brushProperty name="anchorY" value="-1270"/>
      <inkml:brushProperty name="scaleFactor" value="0.5"/>
    </inkml:brush>
  </inkml:definitions>
  <inkml:trace contextRef="#ctx0" brushRef="#br0">0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3:19:29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1409 24575,'4'0'0,"-1"0"0,1-1 0,0 1 0,-1-1 0,1 0 0,-1 0 0,1-1 0,-1 1 0,1-1 0,-1 0 0,0 0 0,0 0 0,0 0 0,0 0 0,3-4 0,1-1 0,0 0 0,0-1 0,-1 0 0,6-12 0,-11 19 0,-1 0 0,0 0 0,0 0 0,0 0 0,0 0 0,0 0 0,0 0 0,0 0 0,-1 0 0,1 0 0,0 0 0,-1 0 0,1 0 0,0 0 0,-1 1 0,1-1 0,-1 0 0,1 0 0,-1 0 0,0 0 0,1 1 0,-2-2 0,-8-18 0,10 14 0,0-1 0,1 1 0,0 0 0,0 0 0,0-1 0,1 1 0,0 0 0,0 1 0,1-1 0,3-7 0,39-57 0,-20 34 0,24-29 0,-37 51 0,0-2 0,0 1 0,9-20 0,-15 26 0,0 0 0,0 0 0,1 0 0,1 1 0,-1 0 0,1 0 0,1 1 0,-1 0 0,1 1 0,0-1 0,15-6 0,7-6 0,18-25 0,-41 35 0,0 0 0,1 1 0,0 1 0,13-9 0,1 0 0,-1-1 0,28-27 0,-34 29 0,-2 3 0,0 0 0,1 1 0,1 0 0,0 1 0,33-14 0,63-36 0,-73 44 0,-1-2 0,-1-2 0,60-42 0,-91 56 0,-1 0 0,1-1 0,-1 0 0,0 0 0,-1 0 0,0 0 0,0-1 0,0 0 0,-1 0 0,4-16 0,-2 11 0,-1 0 0,2 1 0,8-16 0,-5 17 0,0-1 0,1 2 0,0-1 0,1 2 0,0-1 0,1 1 0,0 1 0,14-8 0,10-7 0,-31 19-68,-1 0 0,-1 0-1,1 0 1,0 0 0,-1-1 0,0 1-1,0-1 1,0 0 0,-1 1 0,1-1-1,-1-1 1,0 1 0,-1 0 0,1 0-1,-1-1 1,0 1 0,-1-1-1,1 1 1,-1-11 0,0-3-6758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3:19:38.2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24575,'1'26'0,"2"0"0,1 0 0,12 45 0,5 25 0,-19-87 0,0 0 0,1 0 0,0 0 0,1 0 0,-1 0 0,2-1 0,-1 0 0,1 0 0,7 9 0,15 25 0,-22-31 0,-1 1 0,0 0 0,-1 0 0,0 0 0,0 0 0,0 23 0,-2-20 0,1-1 0,1 0 0,0 0 0,0 0 0,7 16 0,27 29 0,-31-50 0,1 0 0,-1 1 0,-1-1 0,1 1 0,-2 0 0,6 16 0,9 42-1365,-17-51-5461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3:19:53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2494 24575,'1'-43'0,"-1"39"0,0 0 0,1 0 0,0 1 0,-1-1 0,1 0 0,1 1 0,-1-1 0,0 1 0,1 0 0,0-1 0,0 1 0,0 0 0,0 0 0,0 0 0,1 0 0,4-4 0,-1 3 0,1 0 0,-1 0 0,1 1 0,0 0 0,0 0 0,9-2 0,20-9 0,-15 5 0,0 1 0,1 1 0,0 0 0,26-3 0,5 4 0,60 2 0,-4 0 0,-98 3 0,-1-1 0,0 0 0,1-1 0,-1 0 0,0-1 0,0 0 0,-1-1 0,1 0 0,-1 0 0,0-1 0,0 0 0,7-8 0,12-11 0,-1-1 0,23-30 0,-49 55 0,14-20 0,0 0 0,-1-2 0,18-36 0,10-19 0,-19 35 0,-18 32 0,0 1 0,1 0 0,0 0 0,1 0 0,15-16 0,17-19 0,-29 33 0,-1 0 0,2 1 0,17-16 0,-15 15 0,0 0 0,18-24 0,9-8 0,-27 29 0,0 0 0,20-32 0,11-14 0,-29 42 0,-1-2 0,22-40 0,-8 12 0,-25 43 0,0-1 0,0 0 0,-1 0 0,0-1 0,0 1 0,2-14 0,8-30 0,5 14 0,31-50 0,-34 63 0,-7 10 0,0-1 0,-1 0 0,-1 0 0,4-18 0,-5 17 0,0 1 0,2-1 0,12-25 0,-6 17 0,2 1 0,1 1 0,0 0 0,2 1 0,32-32 0,-26 30 0,-19 17 0,1 1 0,0 1 0,0-1 0,0 1 0,0-1 0,1 2 0,0-1 0,0 0 0,9-3 0,-8 4 0,-1 0 0,1 0 0,0 0 0,-1-1 0,0 0 0,0-1 0,0 1 0,-1-1 0,0 0 0,1-1 0,4-7 0,-3 3 0,-1-1 0,0 0 0,-1 0 0,0 0 0,6-24 0,0 2 0,2 1 0,19-37 0,-20 46 0,23-69 0,-29 70 0,2 1 0,0 0 0,1 1 0,14-21 0,-17 30-195,1 1 0,-1-1 0,-1-1 0,0 1 0,-1-1 0,4-12 0,-6 9-6631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3:20:32.1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2290 359 24575,'-35'1'0,"23"0"0,-1 0 0,0-2 0,0 1 0,0-1 0,-14-4 0,27 5 0,0 0 0,0 0 0,-1 0 0,1 0 0,0 0 0,-1 0 0,1 0 0,0 0 0,0 0 0,-1 0 0,1 0 0,0 0 0,0 0 0,-1 0 0,1 0 0,0 0 0,0 0 0,-1 0 0,1-1 0,0 1 0,0 0 0,-1 0 0,1 0 0,0 0 0,0-1 0,0 1 0,0 0 0,-1 0 0,1-1 0,0 1 0,0 0 0,0 0 0,0 0 0,0-1 0,0 1 0,-1 0 0,1 0 0,0-1 0,0 1 0,0 0 0,0-1 0,0 1 0,0 0 0,0 0 0,0-1 0,0 1 0,0 0 0,0 0 0,0-1 0,1 1 0,-1 0 0,0 0 0,0-1 0,17-11 0,-16 12 0,1-1 0,-1 1 0,1-1 0,-1 0 0,1 1 0,-1-1 0,1 0 0,-1 0 0,0 0 0,0 0 0,1-1 0,-1 1 0,0 0 0,0 0 0,0-1 0,0 1 0,0 0 0,-1-1 0,1 1 0,0-1 0,-1 1 0,2-3 0,-4 0 0,1 0 0,0 0 0,-1 0 0,0 1 0,0-1 0,0 1 0,0 0 0,0-1 0,-1 1 0,1 0 0,-1 0 0,0 0 0,-6-4 0,-48-23 0,47 27 0,1-2 0,-1 1 0,1-1 0,0-1 0,-12-9 0,12 9 0,0-1 0,0 1 0,0 0 0,-13-5 0,12 7 0,1-1 0,0 0 0,0-1 0,0 0 0,-8-8 0,4 3 0,1 0 0,-1 1 0,-1 0 0,0 2 0,0-1 0,-1 2 0,1 0 0,-2 0 0,-20-5 0,12 6 0,0 2 0,0 0 0,-1 1 0,1 2 0,-1 0 0,1 2 0,-26 3 0,24 2 0,0 1 0,0 0 0,1 2 0,0 1 0,0 1 0,-23 15 0,5-4 0,26-13 0,0 2 0,1 0 0,-18 16 0,22-16 0,-1-1 0,-1 0 0,1-1 0,-29 13 0,37-19 0,1-1 0,-1 1 0,1 0 0,0 0 0,0 0 0,1 0 0,-1 1 0,1-1 0,-1 1 0,1 0 0,0 0 0,1 0 0,-1 1 0,1-1 0,-1 1 0,1-1 0,1 1 0,-1 0 0,1 0 0,0 0 0,-1 9 0,0-7 0,1-1 0,-1 1 0,1-1 0,-2 0 0,1 0 0,-1 0 0,0 0 0,0 0 0,0-1 0,-1 1 0,0-1 0,-8 8 0,-4-1 0,0-1 0,0-1 0,-25 11 0,-28 18 0,-64 64 0,96-67 0,32-29 0,-1-1 0,1 0 0,-2 0 0,1 0 0,-1-1 0,-11 7 0,-21 9 0,9-7 0,1 1 0,1 2 0,0 1 0,1 2 0,-35 32 0,41-33 0,-2-1 0,-30 19 0,51-35 0,-131 64 0,108-48-23,0 0 0,-38 39-1,26-22-1271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3:20:43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2736 1 24575,'-3'1'0,"1"0"0,-1 0 0,0 0 0,0 0 0,1 0 0,-1 1 0,1 0 0,0-1 0,-1 1 0,1 0 0,0 0 0,-3 4 0,-25 28 0,-1 13 0,28-41 0,-1 0 0,1 0 0,-1 0 0,0 0 0,0-1 0,0 0 0,-1 1 0,0-2 0,0 1 0,0 0 0,-1-1 0,1 0 0,-1-1 0,0 1 0,0-1 0,-1 0 0,1 0 0,-8 1 0,-3 2 0,0 1 0,0 1 0,1 0 0,0 1 0,0 0 0,-16 14 0,15-11 0,-8 12 0,21-20 0,1 0 0,0-1 0,-1 1 0,0-1 0,0 0 0,-7 4 0,2-2 0,1 0 0,-1 1 0,1 0 0,0 0 0,0 0 0,1 1 0,0 1 0,0-1 0,1 1 0,-9 13 0,10-15 0,-1 0 0,0 0 0,0 0 0,0-1 0,-1 0 0,0 0 0,0-1 0,0 0 0,-10 4 0,9-4 0,0 0 0,1 0 0,-1 0 0,1 1 0,0 0 0,1 1 0,-1 0 0,-10 12 0,7-4 0,6-8 0,1-1 0,-1 1 0,0-1 0,-1 0 0,1 0 0,-1 0 0,0-1 0,0 1 0,-1-1 0,1-1 0,-1 1 0,-9 4 0,-49 16 0,53-21 0,0 0 0,1 0 0,0 1 0,0 1 0,0 0 0,0 0 0,1 1 0,0 0 0,0 1 0,0 0 0,1 0 0,-9 11 0,-11 20 0,22-29 0,0-1 0,0 1 0,0-1 0,-1 0 0,0-1 0,-1 1 0,0-2 0,0 1 0,0-1 0,-16 9 0,19-12 0,1 0 0,0 0 0,0 0 0,0 0 0,0 1 0,0-1 0,1 1 0,0 0 0,-6 9 0,6-9 0,0 1 0,-1-1 0,1 1 0,-1-1 0,0 0 0,0 0 0,-1 0 0,1-1 0,-8 5 0,-187 81 0,188-83 0,0 1 0,0 0 0,1 1 0,0 0 0,-15 16 0,6-5 0,-11 18 0,25-31 0,1 0 0,-1 0 0,0 0 0,-1 0 0,-11 9 0,3-3 0,1 0 0,0 1 0,0 0 0,-19 28 0,22-28 0,0 0 0,0-1 0,-1 0 0,-1 0 0,0-1 0,-23 16 0,-40 13 0,56-31 0,0 0 0,0 2 0,1 0 0,0 1 0,1 1 0,-17 16 0,24-19 0,-1-2 0,0 1 0,-1-2 0,0 0 0,-1 0 0,1-1 0,-14 5 0,9-5 0,1 2 0,1 0 0,-27 17 0,19-7 0,13-11 0,0 0 0,1 1 0,0 0 0,1 0 0,0 1 0,-8 10 0,5-5 0,0-1 0,-21 19 0,-11 10 0,37-34 0,-6 4 0,2 1 0,-1 0 0,2 1 0,0 0 0,0 0 0,-10 25 0,17-33 0,0-1 0,-1 1 0,0-1 0,0 0 0,0 0 0,0 0 0,-1 0 0,0-1 0,0 0 0,0 1 0,0-2 0,-1 1 0,1 0 0,-1-1 0,0 0 0,0 0 0,-1 0 0,1-1 0,0 1 0,-1-1 0,0-1 0,1 1 0,-1-1 0,-9 1 0,1 2 0,1 0 0,0 1 0,1 0 0,-15 8 0,-18 8 0,12-7-682,-49 29-1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0:18:15.80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0:18:17.32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270"/>
      <inkml:brushProperty name="anchorY" value="-1270"/>
      <inkml:brushProperty name="scaleFactor" value="0.5"/>
    </inkml:brush>
  </inkml:definitions>
  <inkml:trace contextRef="#ctx0" brushRef="#br0">0 0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0:18:17.32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270"/>
      <inkml:brushProperty name="anchorY" value="-1270"/>
      <inkml:brushProperty name="scaleFactor" value="0.5"/>
    </inkml:brush>
  </inkml:definitions>
  <inkml:trace contextRef="#ctx0" brushRef="#br0">0 0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6:30:04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1574 0 24575,'0'6'0,"0"0"0,-1 0 0,1 0 0,-1 0 0,-1 0 0,1 0 0,-1 0 0,0 0 0,0-1 0,-1 1 0,0-1 0,1 0 0,-2 0 0,1 0 0,-1 0 0,-5 5 0,-3 1 0,0 0 0,-2-1 0,1 0 0,-21 10 0,-23 16 0,49-29 0,1 0 0,-1 0 0,2 1 0,-1 0 0,1 0 0,0 0 0,1 1 0,-7 12 0,-30 84 0,19-47 0,19-47 0,-2-1 0,1 1 0,-2-1 0,1 0 0,-1-1 0,-1 0 0,0 0 0,0 0 0,0-1 0,-11 7 0,-8 8 0,-186 174 0,194-179 0,0-2 0,-1 0 0,-28 16 0,23-17 0,1 2 0,-21 20 0,-18 13 0,47-39 0,0 1 0,0 1 0,-24 27 0,-54 67 0,10-16 0,73-80 0,1-1 0,-1 0 0,-1 0 0,-13 8 0,-29 26 0,41-33 0,1-1 0,-1 0 0,-1-1 0,0-1 0,0 0 0,-21 8 0,-9 6 0,41-20 0,0-1 0,1 1 0,-1 0 0,1 0 0,0 0 0,0 1 0,0-1 0,0 1 0,0-1 0,0 1 0,0-1 0,1 1 0,-1 0 0,1 0 0,0 0 0,-2 6 0,-6 56 0,0-5 0,1-35 0,0-2 0,1-1 0,-4 26 0,-13 78 0,17-91 0,5-24 0,0 0 0,0 1 0,1-1 0,1 18 0,0-24 0,1 1 0,0-1 0,1 1 0,0-1 0,-1 0 0,2 0 0,-1 1 0,0-2 0,1 1 0,0 0 0,0 0 0,6 6 0,0 0 0,-1 2 0,0-1 0,11 25 0,-15-27 0,0 0 0,2 0 0,-1-1 0,1 1 0,0-1 0,1 0 0,0-1 0,14 13 0,10 4 0,-1 2 0,-1 1 0,-1 2 0,38 52 0,-44-54-1365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6:30:45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6:30:57.5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1128 1838 24575,'0'-10'0,"-1"-1"0,-1 1 0,0-1 0,-1 1 0,1 0 0,-2 0 0,0 0 0,0 1 0,-7-13 0,-4-2 0,0 0 0,-24-27 0,10 23 0,23 24 0,1 0 0,1-1 0,-1 0 0,1 1 0,0-2 0,0 1 0,-4-6 0,-59-138 0,53 124 0,0 1 0,-1 1 0,-2 0 0,0 1 0,-39-38 0,51 53 0,0 0 0,0 0 0,1 0 0,0 0 0,0-1 0,1 0 0,0 1 0,0-1 0,1-1 0,-2-8 0,2 8 0,0-1 0,-1 0 0,-1 1 0,1-1 0,-2 1 0,1 0 0,-7-9 0,4 9 0,-55-80 0,56 80 0,1 0 0,0-1 0,1 0 0,0 0 0,0 0 0,1-1 0,-3-19 0,5 17 0,-1 1 0,0-1 0,-1 0 0,-1 1 0,0 0 0,-1 0 0,0 0 0,-1 0 0,0 1 0,-1 0 0,0 0 0,0 0 0,-10-9 0,-13-25 0,26 38 0,0 0 0,0 0 0,-1 1 0,1-1 0,-1 1 0,-1 0 0,-11-10 0,8 8 0,-1-1 0,2 0 0,-1-1 0,1 0 0,1 0 0,0-1 0,-10-19 0,9 14 0,-1 1 0,-22-26 0,23 34 0,0 0 0,0 1 0,-1 0 0,0 0 0,-19-7 0,4 1 0,-2-2 0,21 12 0,-1 0 0,1-1 0,0 0 0,-1 0 0,1 0 0,1-1 0,-1 0 0,0 1 0,1-2 0,0 1 0,0 0 0,0-1 0,0 0 0,-3-7 0,-4-7 0,1-1 0,1 0 0,1 0 0,1-1 0,-5-21 0,-14-34 73,11 39-1511,10 21-5388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6:31:16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903 0 24575,'-3'4'0,"1"0"0,-1 0 0,1 0 0,-1-1 0,0 1 0,-1-1 0,1 0 0,-5 4 0,-8 8 0,-22 38 0,34-44 0,-1 0 0,-1 0 0,0-1 0,0 0 0,0 0 0,-1-1 0,0 0 0,-1 0 0,0 0 0,0-1 0,0 0 0,0-1 0,-1 0 0,0 0 0,-12 4 0,14-6 0,0-1 0,1 2 0,-1-1 0,1 1 0,-1 0 0,1 0 0,0 0 0,1 1 0,-1 0 0,1 0 0,0 1 0,-6 8 0,-5 10 0,1 0 0,-12 26 0,1 0 0,20-39 0,1 2 0,0-1 0,1 1 0,0-1 0,1 1 0,-1 17 0,2-19 0,1 0 0,-2 0 0,1 0 0,-1 0 0,-1-1 0,0 0 0,-1 1 0,1-1 0,-12 15 0,-45 62 0,40-54 0,-3 0 0,-37 40 0,-90 58 0,130-111 0,-35 36 0,52-51 0,0 0 0,1 0 0,0 0 0,0 1 0,0-1 0,1 1 0,-1-1 0,2 1 0,-1 0 0,-2 11 0,4-17-12,0 8-138,-1-1-1,0 1 1,0-1 0,-1 1-1,0-1 1,0 0 0,-1 0-1,-6 12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6:31:37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24575,'6'0'0,"-1"1"0,0-1 0,0 1 0,0 1 0,0-1 0,0 0 0,0 1 0,-1 0 0,1 0 0,0 1 0,-1-1 0,0 1 0,6 4 0,5 6 0,0 1 0,15 19 0,-19-21 0,0 0 0,1 0 0,24 17 0,0-8 0,62 26 0,-47-23 0,-29-14 0,0 2 0,0 1 0,-2 0 0,0 2 0,0 0 0,-1 1 0,-1 1 0,-1 1 0,26 33 0,-39-44 0,0 0 0,-1 0 0,1 1 0,-1-1 0,-1 1 0,3 9 0,-4-9 0,1-1 0,0 1 0,1-1 0,0 0 0,0 0 0,1 0 0,7 12 0,27 30 0,-18-23 0,1-1 0,30 30 0,-45-48 0,0 0 0,0 0 0,-1 1 0,0 0 0,0 0 0,6 15 0,-6-13 0,0 0 0,0 0 0,1-1 0,9 12 0,1 4-1365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9T06:32:07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1128 1 24575,'-20'53'0,"17"-30"0,-2-1 0,0 1 0,-2-1 0,0 0 0,-2-1 0,-10 21 0,-5-5 0,-17 37 0,25-31 0,9-23 0,-1 0 0,-12 22 0,10-22 0,0 1 0,1 0 0,2 0 0,0 0 0,1 1 0,1 0 0,-4 44 0,7-51 0,-1-1 0,-1 1 0,-11 26 0,10-29 0,0 1 0,1-1 0,1 1 0,0 0 0,-2 17 0,5-12 0,0-9 0,-1 0 0,0 1 0,0-1 0,-5 16 0,5-22 0,0 0 0,0 0 0,-1-1 0,1 1 0,-1 0 0,0-1 0,0 1 0,0-1 0,0 0 0,0 1 0,0-1 0,-1 0 0,1 0 0,-1-1 0,1 1 0,-1 0 0,0-1 0,-3 2 0,0 0 0,0 0 0,0 0 0,1 1 0,0-1 0,-1 2 0,2-1 0,-1 0 0,0 1 0,1 0 0,-6 8 0,-34 61 0,20-28 0,9-19 0,2 1 0,-12 35 0,13-32 0,-24 47 0,-1 2 0,31-64 0,0 0 0,-2 0 0,0 0 0,0-1 0,-2-1 0,-20 26 0,24-33 0,1 1 0,0-1 0,0 1 0,1 0 0,0 1 0,0-1 0,1 1 0,0-1 0,0 1 0,-1 13 0,-1 6 0,2-1 0,-1 34 0,4-50 0,0 1 0,-1-1 0,-1 1 0,0-1 0,0 0 0,-1 0 0,-1 0 0,0 0 0,0 0 0,-1-1 0,0 0 0,-1 0 0,0 0 0,-1-1 0,-11 13 0,12-14 0,1 1 0,0-1 0,0 1 0,1 0 0,0 0 0,1 0 0,0 1 0,0 0 0,-1 14 0,1-12 0,1-1 0,-1 0 0,-1 0 0,0 0 0,0 0 0,-10 16 0,4-10 0,1-1 0,1 1 0,-8 22 0,11-23 0,-2 0 0,0-1 0,-1 1 0,-15 21 0,8-14 0,2-1 0,1 2 0,-19 46 0,5-8 0,25-59-72,-3 7-187,-1-1 1,1 0-1,-2-1 1,-11 16-1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0:38:48.0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24575,'4'0'0,"19"-1"0,1 1 0,-1 1 0,1 1 0,-1 1 0,0 1 0,0 1 0,24 9 0,-23-6 0,-1-2 0,1-1 0,1 0 0,-1-2 0,0-1 0,38-1 0,21 2 0,0 11 0,-61-9 0,1-1 0,27 1 0,110 12 0,-55-4 0,-11 1 0,-55-8 0,66 4 0,-20-11-80,-47-1-177,1 1 0,0 3 0,0 1 0,56 12 0,-75-10-6569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0:39:10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0:39:24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23 24575,'0'-5'0,"-5"-1"0,-1-6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0:39:32.7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24575,'-1'85'0,"3"96"0,4-137 0,3 0 0,24 75 0,-24-96 0,0 0 0,2-1 0,0 0 0,19 26 0,-25-39 0,0 0 0,-1 1 0,0 0 0,0 0 0,-1 0 0,-1 0 0,0 1 0,0-1 0,0 15 0,0 15 0,-5 46 0,0-20 0,2-35 0,2 0 0,1 0 0,2-1 0,8 36 0,5 17 0,9 87 0,-21-136 0,3-1 0,0 0 0,18 43 0,12 46 0,-26-77 0,-7-25 0,0-1 0,-1 1 0,1 22 0,-3-24 0,1-1 0,1 0 0,0 0 0,2-1 0,0 1 0,13 25 0,-11-26 0,-1 1 0,0-1 0,-1 1 0,-1 0 0,-1 0 0,4 34 0,-2 8 0,22 102 0,-3-28 0,-21-117 0,0 0 0,0 0 0,12 25 0,-9-27 0,-2 0 0,0 0 0,-1 0 0,4 22 0,7 48 0,-9-57 0,-1 1 0,1 37 0,-5-32 0,1-1 0,12 63 0,-10-75 0,-2-1 0,0 33 0,-3-41 0,1 1 0,1 0 0,0 0 0,0 0 0,1 0 0,0-1 0,1 1 0,1-1 0,0 0 0,6 13 0,1-3 0,-2 0 0,0 1 0,-1 0 0,-1 0 0,-1 1 0,4 34 0,-6-33 0,1 0 0,1 0 0,1 0 0,0 0 0,22 41 0,15-3 0,-32-47 0,-1 0 0,-1 0 0,13 26 0,-2-4-1365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0:39:44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24575,'6'2'0,"-1"0"0,0 0 0,0 0 0,0 0 0,0 1 0,0 0 0,0 0 0,-1 0 0,1 0 0,-1 1 0,0 0 0,0 0 0,4 4 0,-2 2 0,-1 1 0,0 0 0,7 18 0,-11-22 0,1 0 0,1 0 0,-1-1 0,1 0 0,1 1 0,-1-1 0,1 0 0,0 0 0,0-1 0,1 1 0,-1-1 0,1 0 0,1 0 0,5 4 0,-4-3 0,0 0 0,0 1 0,0 0 0,-1 0 0,0 0 0,-1 1 0,0 0 0,7 14 0,26 35 0,26 2 0,-47-45 0,0 1 0,22 26 0,76 110 0,-107-142 0,0-1 0,1 0 0,17 10 0,-18-12 0,0 0 0,0 0 0,0 1 0,-1 0 0,13 15 0,47 59 0,-49-62 0,-1 0 0,0 2 0,-2 0 0,18 34 0,-21-36 0,1 0 0,0-1 0,1-1 0,22 21 0,-17-19 0,155 190 0,-157-188 0,-1 2 0,0-1 0,17 38 0,-22-37 0,2-1 0,1 0 0,0-1 0,24 26 0,7-5 0,-34-33 0,0 0 0,-1 1 0,0 0 0,0 1 0,-1 0 0,-1 0 0,1 1 0,-2 0 0,7 14 0,-10-17 0,1 0 0,0-1 0,1 1 0,0-1 0,0 0 0,13 12 0,22 29 0,-8-3 0,44 48 0,-10-14 0,-35-36 0,-16-23 0,0 1 0,26 24 0,-35-40 0,0 0 0,1 0 0,-1 0 0,1-1 0,0 0 0,1-1 0,-1 0 0,1 0 0,0-1 0,13 3 0,-14-4 0,0 1 0,0-1 0,-1 1 0,1 0 0,-1 1 0,0 0 0,0 0 0,0 1 0,0 0 0,-1 0 0,1 0 0,-1 1 0,-1 0 0,1 0 0,-1 0 0,0 1 0,-1 0 0,1 0 0,-1 0 0,-1 0 0,6 15 0,-5-14 0,1 0 0,0-1 0,0 1 0,10 9 0,15 23 0,25 51 0,31 57 0,-80-138 0,1 0 0,0-1 0,1 1 0,0-1 0,17 14 0,12 14 0,-15-15 0,44 36 0,2 2 0,-49-44 0,0-1 0,0-1 0,30 17 0,-27-18 0,0 1 0,34 30 0,-46-37 0,0 0 0,0-1 0,1-1 0,0 1 0,0-2 0,0 1 0,0-1 0,1-1 0,14 3 0,52 18 0,-33 1-1365,-27-15-5461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0:39:58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24575,'16'0'0,"0"1"0,0 1 0,0 0 0,-1 0 0,1 2 0,-1 0 0,0 1 0,24 10 0,-13-3 0,76 38 0,15 9 0,-102-53 0,2 1 0,-1-2 0,1 0 0,0-1 0,0-1 0,23 2 0,3 1 0,56 6 0,-61-8 0,70 15 0,-19 10 0,20 6 0,-63-23 0,-1 3 0,53 25 0,-69-27 0,18 5 0,1-2 0,85 17 0,103 26 0,-223-55 0,-1 0 0,1 1 0,-1 1 0,-1 0 0,1 0 0,-1 1 0,0 1 0,11 9 0,47 30 0,-44-33 0,35 27 0,-43-28 0,0-1 0,1-1 0,0 0 0,28 11 0,226 90 0,-216-83 0,-48-23 0,0-1 0,1 0 0,0-1 0,0 0 0,0 0 0,1-1 0,11 3 0,213 32 0,-219-34 0,0 2 0,-1-1 0,0 2 0,0 0 0,-1 0 0,18 14 0,-16-10 0,1-1 0,0-1 0,33 13 0,-43-20 0,29 10 0,0 0 0,55 31 0,-16-9 0,-60-29 0,0 1 0,0 0 0,-1 1 0,1 1 0,-1 0 0,20 18 0,-15-12 0,-1-1 0,2-1 0,0 0 0,1-1 0,31 13 0,-27-14 0,0 2 0,-1 0 0,28 22 0,-6-4 0,-36-25 0,1 1 0,-1 1 0,0 0 0,0 0 0,-1 0 0,0 1 0,0 1 0,8 10 0,-8-7 0,1-2 0,0 1 0,0-1 0,1 0 0,0-1 0,16 10 0,74 45 0,-67-45 0,-11-6-455,1-1 0,35 14 0,-39-20-6371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AD29-E924-4B30-BF3B-C01BA1A7FEA5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B6004-1DAC-4941-81CF-F0CD79573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6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ruošinio paantraštės stiliui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96CD-3358-4CF4-BD0B-E571598D4C14}" type="datetime1">
              <a:rPr lang="lt-LT" smtClean="0"/>
              <a:t>2024-09-23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54D2-7DE6-4747-BA6B-DE785A6EB4B8}" type="datetime1">
              <a:rPr lang="lt-LT" smtClean="0"/>
              <a:t>2024-09-23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2B9-AA5C-47FA-A81E-0E59DEF87D40}" type="datetime1">
              <a:rPr lang="lt-LT" smtClean="0"/>
              <a:t>2024-09-23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3E65-0D7A-47A3-93DB-08786F1629C7}" type="datetime1">
              <a:rPr lang="lt-LT" smtClean="0"/>
              <a:t>2024-09-23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B082-D1B6-4066-AEDB-D547F3ABAA66}" type="datetime1">
              <a:rPr lang="lt-LT" smtClean="0"/>
              <a:t>2024-09-23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9380-E8A9-4BBC-B322-0B7B7CE4E544}" type="datetime1">
              <a:rPr lang="lt-LT" smtClean="0"/>
              <a:t>2024-09-23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8BDE8-C31D-46F7-874C-33373A7DF156}" type="datetime1">
              <a:rPr lang="lt-LT" smtClean="0"/>
              <a:t>2024-09-23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89E5-E9A4-4421-86CE-44997043397C}" type="datetime1">
              <a:rPr lang="lt-LT" smtClean="0"/>
              <a:t>2024-09-23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69CD-E89A-4A3F-96A5-AC74FBD0286E}" type="datetime1">
              <a:rPr lang="lt-LT" smtClean="0"/>
              <a:t>2024-09-23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5874-0CBD-4433-A28A-CEA4A0000CF8}" type="datetime1">
              <a:rPr lang="lt-LT" smtClean="0"/>
              <a:t>2024-09-23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6A6E-2D42-480B-AB78-FEA4E95D56E1}" type="datetime1">
              <a:rPr lang="lt-LT" smtClean="0"/>
              <a:t>2024-09-23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B4CAA-C9EE-442A-B25F-6128776CD98D}" type="datetime1">
              <a:rPr lang="lt-LT" smtClean="0"/>
              <a:t>2024-09-23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7.xml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customXml" Target="../ink/ink4.xml"/><Relationship Id="rId12" Type="http://schemas.openxmlformats.org/officeDocument/2006/relationships/image" Target="../media/image8.png"/><Relationship Id="rId17" Type="http://schemas.openxmlformats.org/officeDocument/2006/relationships/customXml" Target="../ink/ink9.xml"/><Relationship Id="rId2" Type="http://schemas.openxmlformats.org/officeDocument/2006/relationships/customXml" Target="../ink/ink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6.xml"/><Relationship Id="rId5" Type="http://schemas.openxmlformats.org/officeDocument/2006/relationships/image" Target="../media/image4.png"/><Relationship Id="rId15" Type="http://schemas.openxmlformats.org/officeDocument/2006/relationships/customXml" Target="../ink/ink8.xml"/><Relationship Id="rId10" Type="http://schemas.openxmlformats.org/officeDocument/2006/relationships/image" Target="../media/image7.png"/><Relationship Id="rId4" Type="http://schemas.openxmlformats.org/officeDocument/2006/relationships/customXml" Target="../ink/ink3.xml"/><Relationship Id="rId9" Type="http://schemas.openxmlformats.org/officeDocument/2006/relationships/customXml" Target="../ink/ink5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15.xml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image" Target="../media/image6.jpeg"/><Relationship Id="rId16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13.xml"/><Relationship Id="rId14" Type="http://schemas.openxmlformats.org/officeDocument/2006/relationships/customXml" Target="../ink/ink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9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27.xml"/><Relationship Id="rId3" Type="http://schemas.openxmlformats.org/officeDocument/2006/relationships/image" Target="../media/image3.png"/><Relationship Id="rId7" Type="http://schemas.openxmlformats.org/officeDocument/2006/relationships/customXml" Target="../ink/ink24.xml"/><Relationship Id="rId12" Type="http://schemas.openxmlformats.org/officeDocument/2006/relationships/image" Target="../media/image27.png"/><Relationship Id="rId2" Type="http://schemas.openxmlformats.org/officeDocument/2006/relationships/customXml" Target="../ink/ink2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customXml" Target="../ink/ink26.xml"/><Relationship Id="rId5" Type="http://schemas.openxmlformats.org/officeDocument/2006/relationships/image" Target="../media/image4.png"/><Relationship Id="rId15" Type="http://schemas.openxmlformats.org/officeDocument/2006/relationships/customXml" Target="../ink/ink28.xml"/><Relationship Id="rId10" Type="http://schemas.openxmlformats.org/officeDocument/2006/relationships/image" Target="../media/image26.png"/><Relationship Id="rId4" Type="http://schemas.openxmlformats.org/officeDocument/2006/relationships/customXml" Target="../ink/ink23.xml"/><Relationship Id="rId9" Type="http://schemas.openxmlformats.org/officeDocument/2006/relationships/customXml" Target="../ink/ink25.xml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customXml" Target="../ink/ink34.xml"/><Relationship Id="rId18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customXml" Target="../ink/ink31.xml"/><Relationship Id="rId12" Type="http://schemas.openxmlformats.org/officeDocument/2006/relationships/image" Target="../media/image33.png"/><Relationship Id="rId17" Type="http://schemas.openxmlformats.org/officeDocument/2006/relationships/customXml" Target="../ink/ink36.xml"/><Relationship Id="rId2" Type="http://schemas.openxmlformats.org/officeDocument/2006/relationships/customXml" Target="../ink/ink2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customXml" Target="../ink/ink33.xml"/><Relationship Id="rId5" Type="http://schemas.openxmlformats.org/officeDocument/2006/relationships/image" Target="../media/image4.png"/><Relationship Id="rId15" Type="http://schemas.openxmlformats.org/officeDocument/2006/relationships/customXml" Target="../ink/ink35.xml"/><Relationship Id="rId10" Type="http://schemas.openxmlformats.org/officeDocument/2006/relationships/image" Target="../media/image32.png"/><Relationship Id="rId4" Type="http://schemas.openxmlformats.org/officeDocument/2006/relationships/customXml" Target="../ink/ink30.xml"/><Relationship Id="rId9" Type="http://schemas.openxmlformats.org/officeDocument/2006/relationships/customXml" Target="../ink/ink32.xml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NUOLAT VEIKIANČIOS VALSTYBĖS LĖŠOMIS FINANSUOJAMŲ MELIORACIJOS DARBŲ KOMISIJOS POSĖDIS</a:t>
            </a:r>
            <a:br>
              <a:rPr lang="lt-LT" dirty="0"/>
            </a:br>
            <a:r>
              <a:rPr lang="lt-LT" dirty="0"/>
              <a:t>NR. 1</a:t>
            </a:r>
            <a:br>
              <a:rPr lang="lt-LT" dirty="0"/>
            </a:br>
            <a:br>
              <a:rPr lang="lt-LT" dirty="0"/>
            </a:br>
            <a:r>
              <a:rPr lang="lt-LT" dirty="0"/>
              <a:t>2024-09-25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93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2025 M. PRIORITETINIS GRIOVIŲ SĄRAŠAS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341572"/>
              </p:ext>
            </p:extLst>
          </p:nvPr>
        </p:nvGraphicFramePr>
        <p:xfrm>
          <a:off x="539552" y="1484784"/>
          <a:ext cx="8136903" cy="3779059"/>
        </p:xfrm>
        <a:graphic>
          <a:graphicData uri="http://schemas.openxmlformats.org/drawingml/2006/table">
            <a:tbl>
              <a:tblPr/>
              <a:tblGrid>
                <a:gridCol w="709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0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66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7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Eil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Kadastrinė vietovė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Griovio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pavadinimas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Griovio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Griovio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ilgis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Pastabos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33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Laibgalių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Audrupio</a:t>
                      </a:r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up.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Gautas skundas, bloga būklė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33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Laibgalių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Gautas skundas, bloga būklė, Audručio up. atšaka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019890"/>
                  </a:ext>
                </a:extLst>
              </a:tr>
              <a:tr h="501633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Laibgalių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Gautas skundas, bloga būklė, </a:t>
                      </a:r>
                      <a:r>
                        <a:rPr lang="lt-L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Audrupio</a:t>
                      </a:r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up. atšaka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08125"/>
                  </a:ext>
                </a:extLst>
              </a:tr>
              <a:tr h="501633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Laibgalių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0,684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Bloga būklė, </a:t>
                      </a:r>
                      <a:r>
                        <a:rPr lang="lt-L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Audrupio</a:t>
                      </a:r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up. atšaka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723952"/>
                  </a:ext>
                </a:extLst>
              </a:tr>
              <a:tr h="501633"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Laibgalių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Bloga būklė, patvenkta vaga, jungiasi su remontuotais grioviais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879723"/>
                  </a:ext>
                </a:extLst>
              </a:tr>
              <a:tr h="477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6,655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kaidrės numerio vietos rezervavimo ženkla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264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2025 M. REZERVINIS GRIOVIŲ SĄRAŠAS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06166"/>
              </p:ext>
            </p:extLst>
          </p:nvPr>
        </p:nvGraphicFramePr>
        <p:xfrm>
          <a:off x="467543" y="1484786"/>
          <a:ext cx="8280921" cy="5040558"/>
        </p:xfrm>
        <a:graphic>
          <a:graphicData uri="http://schemas.openxmlformats.org/drawingml/2006/table">
            <a:tbl>
              <a:tblPr/>
              <a:tblGrid>
                <a:gridCol w="72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07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0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Eil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Kadastrinė vietovė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Griovio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pavadinimas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Griovio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Griovio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ilgis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Pastabos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Šetekšnų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G-3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Bloga būklė, gautas skundas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Šetekšnų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G-3-1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Bloga būklė, gautas skundas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Šetekšnų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G-3-1-1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Bloga būklė, gautas skundas</a:t>
                      </a:r>
                      <a:endParaRPr lang="en-US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Šetekšnų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Š-3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Bloga būklė, patvenkta vaga, gautas skundas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Šetekšnų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Š-3-1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Bloga būklė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351990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Šetekšnų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Gr-2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Gautas skundas, bloga būklė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3299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Šetekšnų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Motiejiškio</a:t>
                      </a:r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up.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Bloga būklė, susijungia su rekonstruotu grioviu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264380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kaidrės numerio vietos rezervavimo ženkla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307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2024 </a:t>
            </a:r>
            <a:r>
              <a:rPr lang="lt-LT" dirty="0"/>
              <a:t>M. REMONTAS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/>
              <a:t>PRIORITETINIAI GRIOVIAI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5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583569"/>
              </p:ext>
            </p:extLst>
          </p:nvPr>
        </p:nvGraphicFramePr>
        <p:xfrm>
          <a:off x="467544" y="1772815"/>
          <a:ext cx="8352926" cy="3703023"/>
        </p:xfrm>
        <a:graphic>
          <a:graphicData uri="http://schemas.openxmlformats.org/drawingml/2006/table">
            <a:tbl>
              <a:tblPr/>
              <a:tblGrid>
                <a:gridCol w="751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39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2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Eil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Nr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Kadastrinė vietovė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Griovio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pavadinimas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Griovio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Griovio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ilgis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Pastabos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0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Salų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Žvygupio</a:t>
                      </a:r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up.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2,424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Suremontuotas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Salų, Kalvių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Ardamėlių</a:t>
                      </a:r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up.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121,107,4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3,051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Suremontuotas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Salų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Ardamėlių</a:t>
                      </a:r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up.(kanalizuotas)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1,176 (faktiškai 60)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Suremontuotas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0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6,651 (faktiškai 5,535)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793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2024 M. REMONTAS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lt-LT"/>
              <a:t>REZERVINIAI GRIOVIAI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349207"/>
              </p:ext>
            </p:extLst>
          </p:nvPr>
        </p:nvGraphicFramePr>
        <p:xfrm>
          <a:off x="549896" y="1647825"/>
          <a:ext cx="8136904" cy="3256203"/>
        </p:xfrm>
        <a:graphic>
          <a:graphicData uri="http://schemas.openxmlformats.org/drawingml/2006/table">
            <a:tbl>
              <a:tblPr/>
              <a:tblGrid>
                <a:gridCol w="732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20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Eil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Nr.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Kadastrinė vietovė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Griovio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pavadinimas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Griovio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ID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Griovio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ilgis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km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Pastabos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84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Kairelių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Raistupis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Į 2025 m.-2026 m. Rekonstrukcijos projektą įtrauktas griovys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484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Kairelių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R-2-1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Į 2025 m.-2026 m. Rekonstrukcijos projektą įtrauktas griovys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484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Kairelių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R-2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Į 2025 m.-2026 m. Rekonstrukcijos projektą įtrauktas griovys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484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Laibgalių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Audrupio</a:t>
                      </a: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up.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Į 2025 m prioritetinį sąrašą įtrauktas griovys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484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Laibgalių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A-1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Į 2025 m prioritetinį sąrašą įtrauktas griovys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484"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Laibgalių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A-3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Į 2025 m prioritetinį sąrašą įtrauktas griovys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540084"/>
                  </a:ext>
                </a:extLst>
              </a:tr>
              <a:tr h="115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VISO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11,205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411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2025 M. PRIORITETINIAI GRIOVIAI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670960"/>
              </p:ext>
            </p:extLst>
          </p:nvPr>
        </p:nvGraphicFramePr>
        <p:xfrm>
          <a:off x="1331640" y="1196752"/>
          <a:ext cx="6469380" cy="1608901"/>
        </p:xfrm>
        <a:graphic>
          <a:graphicData uri="http://schemas.openxmlformats.org/drawingml/2006/table">
            <a:tbl>
              <a:tblPr firstRow="1" firstCol="1" bandRow="1"/>
              <a:tblGrid>
                <a:gridCol w="1655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816">
                  <a:extLst>
                    <a:ext uri="{9D8B030D-6E8A-4147-A177-3AD203B41FA5}">
                      <a16:colId xmlns:a16="http://schemas.microsoft.com/office/drawing/2014/main" val="2425481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Kadastrinė vietovė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Laibgalių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Griovio pavadinimas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Audrupio</a:t>
                      </a: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up</a:t>
                      </a: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A-3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A-1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A-2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Griovio ilgis, km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2,280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1,868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0,684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Parinkimo remontui argumentai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Bloga būklė, gautas skundas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Bloga būklė, gautas skundas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Bloga būklė, gautas skundas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Bloga būklė, gautas skundas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Pastabos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Audrupio</a:t>
                      </a: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upelio atšaka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Audrupio</a:t>
                      </a: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upelio atšaka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Audrupio</a:t>
                      </a: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upelio atšaka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aveikslėlis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71" y="2780928"/>
            <a:ext cx="6192688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kaidrės numerio vietos rezervavimo ženkla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4</a:t>
            </a:fld>
            <a:endParaRPr lang="lt-L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Rankraštį 13">
                <a:extLst>
                  <a:ext uri="{FF2B5EF4-FFF2-40B4-BE49-F238E27FC236}">
                    <a16:creationId xmlns:a16="http://schemas.microsoft.com/office/drawing/2014/main" id="{E1520E9D-376D-DBD7-7414-594E0303DEC8}"/>
                  </a:ext>
                </a:extLst>
              </p14:cNvPr>
              <p14:cNvContentPartPr/>
              <p14:nvPr/>
            </p14:nvContentPartPr>
            <p14:xfrm>
              <a:off x="2603746" y="4382456"/>
              <a:ext cx="1224000" cy="636120"/>
            </p14:xfrm>
          </p:contentPart>
        </mc:Choice>
        <mc:Fallback xmlns="">
          <p:pic>
            <p:nvPicPr>
              <p:cNvPr id="14" name="Rankraštį 13">
                <a:extLst>
                  <a:ext uri="{FF2B5EF4-FFF2-40B4-BE49-F238E27FC236}">
                    <a16:creationId xmlns:a16="http://schemas.microsoft.com/office/drawing/2014/main" id="{E1520E9D-376D-DBD7-7414-594E0303DE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5746" y="4364456"/>
                <a:ext cx="1259640" cy="6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06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2025 M. PRIORITETINIAI GRIOVIAI</a:t>
            </a:r>
            <a:endParaRPr lang="en-US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159208"/>
              </p:ext>
            </p:extLst>
          </p:nvPr>
        </p:nvGraphicFramePr>
        <p:xfrm>
          <a:off x="1331640" y="1196752"/>
          <a:ext cx="6469380" cy="985205"/>
        </p:xfrm>
        <a:graphic>
          <a:graphicData uri="http://schemas.openxmlformats.org/drawingml/2006/table">
            <a:tbl>
              <a:tblPr firstRow="1" firstCol="1" bandRow="1"/>
              <a:tblGrid>
                <a:gridCol w="3234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Kadastrinė vietovė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Laibgalių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Griovio pavadinimas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N-3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Griovio ilgis, km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1,243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Parinkimo remontui argumentai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Bloga būklė, patvenkta vaga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Pastabos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Jungiasi su remontuotais grioviais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kaidrės numerio vietos rezervavimo ženkla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5</a:t>
            </a:fld>
            <a:endParaRPr lang="lt-LT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7" name="Rankraštį 6">
                <a:extLst>
                  <a:ext uri="{FF2B5EF4-FFF2-40B4-BE49-F238E27FC236}">
                    <a16:creationId xmlns:a16="http://schemas.microsoft.com/office/drawing/2014/main" id="{6E96F458-784B-E4F9-FA6A-933612058CD0}"/>
                  </a:ext>
                </a:extLst>
              </p14:cNvPr>
              <p14:cNvContentPartPr/>
              <p14:nvPr/>
            </p14:nvContentPartPr>
            <p14:xfrm>
              <a:off x="-3254174" y="722696"/>
              <a:ext cx="360" cy="360"/>
            </p14:xfrm>
          </p:contentPart>
        </mc:Choice>
        <mc:Fallback xmlns="">
          <p:pic>
            <p:nvPicPr>
              <p:cNvPr id="7" name="Rankraštį 6">
                <a:extLst>
                  <a:ext uri="{FF2B5EF4-FFF2-40B4-BE49-F238E27FC236}">
                    <a16:creationId xmlns:a16="http://schemas.microsoft.com/office/drawing/2014/main" id="{6E96F458-784B-E4F9-FA6A-933612058C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262814" y="71369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8" name="Rankraštį 7">
                <a:extLst>
                  <a:ext uri="{FF2B5EF4-FFF2-40B4-BE49-F238E27FC236}">
                    <a16:creationId xmlns:a16="http://schemas.microsoft.com/office/drawing/2014/main" id="{2620FBDB-1FEE-7163-AE17-24240F6ADE18}"/>
                  </a:ext>
                </a:extLst>
              </p14:cNvPr>
              <p14:cNvContentPartPr/>
              <p14:nvPr/>
            </p14:nvContentPartPr>
            <p14:xfrm>
              <a:off x="-3328334" y="-234184"/>
              <a:ext cx="360" cy="360"/>
            </p14:xfrm>
          </p:contentPart>
        </mc:Choice>
        <mc:Fallback xmlns="">
          <p:pic>
            <p:nvPicPr>
              <p:cNvPr id="8" name="Rankraštį 7">
                <a:extLst>
                  <a:ext uri="{FF2B5EF4-FFF2-40B4-BE49-F238E27FC236}">
                    <a16:creationId xmlns:a16="http://schemas.microsoft.com/office/drawing/2014/main" id="{2620FBDB-1FEE-7163-AE17-24240F6ADE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337334" y="-24318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aveikslėlis 8" descr="Paveikslėlis, kuriame yra žemėlapis, Fotografija iš oro, žolė, Vaizdas iš paukščio skrydžio&#10;&#10;Automatiškai sugeneruotas aprašymas">
            <a:extLst>
              <a:ext uri="{FF2B5EF4-FFF2-40B4-BE49-F238E27FC236}">
                <a16:creationId xmlns:a16="http://schemas.microsoft.com/office/drawing/2014/main" id="{94AEE097-FA5A-0F5D-3026-9BB54AFFD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80" y="2564997"/>
            <a:ext cx="5804956" cy="34664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Rankraštį 35">
                <a:extLst>
                  <a:ext uri="{FF2B5EF4-FFF2-40B4-BE49-F238E27FC236}">
                    <a16:creationId xmlns:a16="http://schemas.microsoft.com/office/drawing/2014/main" id="{E48C1FE0-B73E-22DD-7C6B-A33650873E48}"/>
                  </a:ext>
                </a:extLst>
              </p14:cNvPr>
              <p14:cNvContentPartPr/>
              <p14:nvPr/>
            </p14:nvContentPartPr>
            <p14:xfrm>
              <a:off x="3572146" y="2678936"/>
              <a:ext cx="554400" cy="61920"/>
            </p14:xfrm>
          </p:contentPart>
        </mc:Choice>
        <mc:Fallback xmlns="">
          <p:pic>
            <p:nvPicPr>
              <p:cNvPr id="36" name="Rankraštį 35">
                <a:extLst>
                  <a:ext uri="{FF2B5EF4-FFF2-40B4-BE49-F238E27FC236}">
                    <a16:creationId xmlns:a16="http://schemas.microsoft.com/office/drawing/2014/main" id="{E48C1FE0-B73E-22DD-7C6B-A33650873E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54146" y="2660936"/>
                <a:ext cx="5900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8" name="Rankraštį 37">
                <a:extLst>
                  <a:ext uri="{FF2B5EF4-FFF2-40B4-BE49-F238E27FC236}">
                    <a16:creationId xmlns:a16="http://schemas.microsoft.com/office/drawing/2014/main" id="{CD61E4FC-D007-959D-9336-3A22CE5266BC}"/>
                  </a:ext>
                </a:extLst>
              </p14:cNvPr>
              <p14:cNvContentPartPr/>
              <p14:nvPr/>
            </p14:nvContentPartPr>
            <p14:xfrm>
              <a:off x="3019546" y="4337816"/>
              <a:ext cx="360" cy="360"/>
            </p14:xfrm>
          </p:contentPart>
        </mc:Choice>
        <mc:Fallback xmlns="">
          <p:pic>
            <p:nvPicPr>
              <p:cNvPr id="38" name="Rankraštį 37">
                <a:extLst>
                  <a:ext uri="{FF2B5EF4-FFF2-40B4-BE49-F238E27FC236}">
                    <a16:creationId xmlns:a16="http://schemas.microsoft.com/office/drawing/2014/main" id="{CD61E4FC-D007-959D-9336-3A22CE5266B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1546" y="431981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" name="Rankraštį 38">
                <a:extLst>
                  <a:ext uri="{FF2B5EF4-FFF2-40B4-BE49-F238E27FC236}">
                    <a16:creationId xmlns:a16="http://schemas.microsoft.com/office/drawing/2014/main" id="{5918CDC7-EE4D-8A7E-558C-A8FA71B904E4}"/>
                  </a:ext>
                </a:extLst>
              </p14:cNvPr>
              <p14:cNvContentPartPr/>
              <p14:nvPr/>
            </p14:nvContentPartPr>
            <p14:xfrm>
              <a:off x="4120786" y="2798456"/>
              <a:ext cx="4680" cy="8640"/>
            </p14:xfrm>
          </p:contentPart>
        </mc:Choice>
        <mc:Fallback xmlns="">
          <p:pic>
            <p:nvPicPr>
              <p:cNvPr id="39" name="Rankraštį 38">
                <a:extLst>
                  <a:ext uri="{FF2B5EF4-FFF2-40B4-BE49-F238E27FC236}">
                    <a16:creationId xmlns:a16="http://schemas.microsoft.com/office/drawing/2014/main" id="{5918CDC7-EE4D-8A7E-558C-A8FA71B904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03146" y="2780456"/>
                <a:ext cx="403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0" name="Rankraštį 39">
                <a:extLst>
                  <a:ext uri="{FF2B5EF4-FFF2-40B4-BE49-F238E27FC236}">
                    <a16:creationId xmlns:a16="http://schemas.microsoft.com/office/drawing/2014/main" id="{39967C69-7908-801D-2DF0-7247C4D9D4AD}"/>
                  </a:ext>
                </a:extLst>
              </p14:cNvPr>
              <p14:cNvContentPartPr/>
              <p14:nvPr/>
            </p14:nvContentPartPr>
            <p14:xfrm>
              <a:off x="4113946" y="2763896"/>
              <a:ext cx="308160" cy="1362960"/>
            </p14:xfrm>
          </p:contentPart>
        </mc:Choice>
        <mc:Fallback xmlns="">
          <p:pic>
            <p:nvPicPr>
              <p:cNvPr id="40" name="Rankraštį 39">
                <a:extLst>
                  <a:ext uri="{FF2B5EF4-FFF2-40B4-BE49-F238E27FC236}">
                    <a16:creationId xmlns:a16="http://schemas.microsoft.com/office/drawing/2014/main" id="{39967C69-7908-801D-2DF0-7247C4D9D4A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96306" y="2746256"/>
                <a:ext cx="343800" cy="13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Rankraštį 40">
                <a:extLst>
                  <a:ext uri="{FF2B5EF4-FFF2-40B4-BE49-F238E27FC236}">
                    <a16:creationId xmlns:a16="http://schemas.microsoft.com/office/drawing/2014/main" id="{3C18BE27-885A-31C0-BFF8-8C21BF4FD347}"/>
                  </a:ext>
                </a:extLst>
              </p14:cNvPr>
              <p14:cNvContentPartPr/>
              <p14:nvPr/>
            </p14:nvContentPartPr>
            <p14:xfrm>
              <a:off x="4433626" y="4114256"/>
              <a:ext cx="1055160" cy="1144440"/>
            </p14:xfrm>
          </p:contentPart>
        </mc:Choice>
        <mc:Fallback xmlns="">
          <p:pic>
            <p:nvPicPr>
              <p:cNvPr id="41" name="Rankraštį 40">
                <a:extLst>
                  <a:ext uri="{FF2B5EF4-FFF2-40B4-BE49-F238E27FC236}">
                    <a16:creationId xmlns:a16="http://schemas.microsoft.com/office/drawing/2014/main" id="{3C18BE27-885A-31C0-BFF8-8C21BF4FD34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15626" y="4096256"/>
                <a:ext cx="1090800" cy="11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3" name="Rankraštį 42">
                <a:extLst>
                  <a:ext uri="{FF2B5EF4-FFF2-40B4-BE49-F238E27FC236}">
                    <a16:creationId xmlns:a16="http://schemas.microsoft.com/office/drawing/2014/main" id="{CB41BE32-DE9A-D57C-3FD1-FCA04EDD9729}"/>
                  </a:ext>
                </a:extLst>
              </p14:cNvPr>
              <p14:cNvContentPartPr/>
              <p14:nvPr/>
            </p14:nvContentPartPr>
            <p14:xfrm>
              <a:off x="5422186" y="5220176"/>
              <a:ext cx="1457640" cy="615960"/>
            </p14:xfrm>
          </p:contentPart>
        </mc:Choice>
        <mc:Fallback xmlns="">
          <p:pic>
            <p:nvPicPr>
              <p:cNvPr id="43" name="Rankraštį 42">
                <a:extLst>
                  <a:ext uri="{FF2B5EF4-FFF2-40B4-BE49-F238E27FC236}">
                    <a16:creationId xmlns:a16="http://schemas.microsoft.com/office/drawing/2014/main" id="{CB41BE32-DE9A-D57C-3FD1-FCA04EDD972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04186" y="5202176"/>
                <a:ext cx="1493280" cy="65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872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2025 M. REZERVINIAI GRIOVIAI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402450"/>
              </p:ext>
            </p:extLst>
          </p:nvPr>
        </p:nvGraphicFramePr>
        <p:xfrm>
          <a:off x="1331640" y="1196752"/>
          <a:ext cx="6469380" cy="1195517"/>
        </p:xfrm>
        <a:graphic>
          <a:graphicData uri="http://schemas.openxmlformats.org/drawingml/2006/table">
            <a:tbl>
              <a:tblPr firstRow="1" firstCol="1" bandRow="1"/>
              <a:tblGrid>
                <a:gridCol w="2049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Kadastrinė vietovė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Šetekšnų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Griovio pavadinimas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G-3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G-3-1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G-3-1-1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Griovio ilgis, km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1,694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1,089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0,500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Parinkimo remontui argumentai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Bloga būklė, gautas skundas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Bloga būklė, gautas skundas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Bloga būklė, gautas skundas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Pastabos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G-3 griovio atšaka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G-3-1 griovio atšaka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kaidrės numerio vietos rezervavimo ženkla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6</a:t>
            </a:fld>
            <a:endParaRPr lang="lt-LT"/>
          </a:p>
        </p:txBody>
      </p:sp>
      <p:pic>
        <p:nvPicPr>
          <p:cNvPr id="5" name="Paveikslėlis 4" descr="Paveikslėlis, kuriame yra žemėlapis, Fotografija iš oro, Vaizdas iš paukščio skrydžio&#10;&#10;Automatiškai sugeneruotas aprašymas">
            <a:extLst>
              <a:ext uri="{FF2B5EF4-FFF2-40B4-BE49-F238E27FC236}">
                <a16:creationId xmlns:a16="http://schemas.microsoft.com/office/drawing/2014/main" id="{E7B184A6-55A3-CB23-AB19-7FD5AD557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14" y="2708920"/>
            <a:ext cx="6153150" cy="41490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ankraštį 5">
                <a:extLst>
                  <a:ext uri="{FF2B5EF4-FFF2-40B4-BE49-F238E27FC236}">
                    <a16:creationId xmlns:a16="http://schemas.microsoft.com/office/drawing/2014/main" id="{161ED713-0AD7-2A7E-A7C7-02117F68BFEE}"/>
                  </a:ext>
                </a:extLst>
              </p14:cNvPr>
              <p14:cNvContentPartPr/>
              <p14:nvPr/>
            </p14:nvContentPartPr>
            <p14:xfrm>
              <a:off x="4292041" y="4497345"/>
              <a:ext cx="3077640" cy="455040"/>
            </p14:xfrm>
          </p:contentPart>
        </mc:Choice>
        <mc:Fallback xmlns="">
          <p:pic>
            <p:nvPicPr>
              <p:cNvPr id="6" name="Rankraštį 5">
                <a:extLst>
                  <a:ext uri="{FF2B5EF4-FFF2-40B4-BE49-F238E27FC236}">
                    <a16:creationId xmlns:a16="http://schemas.microsoft.com/office/drawing/2014/main" id="{161ED713-0AD7-2A7E-A7C7-02117F68BF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041" y="4479705"/>
                <a:ext cx="31132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Rankraštį 7">
                <a:extLst>
                  <a:ext uri="{FF2B5EF4-FFF2-40B4-BE49-F238E27FC236}">
                    <a16:creationId xmlns:a16="http://schemas.microsoft.com/office/drawing/2014/main" id="{BEF994DA-B5E9-3109-4E84-29502C42D1FD}"/>
                  </a:ext>
                </a:extLst>
              </p14:cNvPr>
              <p14:cNvContentPartPr/>
              <p14:nvPr/>
            </p14:nvContentPartPr>
            <p14:xfrm>
              <a:off x="4299961" y="4988025"/>
              <a:ext cx="360" cy="360"/>
            </p14:xfrm>
          </p:contentPart>
        </mc:Choice>
        <mc:Fallback xmlns="">
          <p:pic>
            <p:nvPicPr>
              <p:cNvPr id="8" name="Rankraštį 7">
                <a:extLst>
                  <a:ext uri="{FF2B5EF4-FFF2-40B4-BE49-F238E27FC236}">
                    <a16:creationId xmlns:a16="http://schemas.microsoft.com/office/drawing/2014/main" id="{BEF994DA-B5E9-3109-4E84-29502C42D1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82321" y="497038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Rankraštį 9">
                <a:extLst>
                  <a:ext uri="{FF2B5EF4-FFF2-40B4-BE49-F238E27FC236}">
                    <a16:creationId xmlns:a16="http://schemas.microsoft.com/office/drawing/2014/main" id="{439CB774-49CF-9CEA-0A38-E779138869D1}"/>
                  </a:ext>
                </a:extLst>
              </p14:cNvPr>
              <p14:cNvContentPartPr/>
              <p14:nvPr/>
            </p14:nvContentPartPr>
            <p14:xfrm>
              <a:off x="2442721" y="4968585"/>
              <a:ext cx="1874160" cy="1504440"/>
            </p14:xfrm>
          </p:contentPart>
        </mc:Choice>
        <mc:Fallback xmlns="">
          <p:pic>
            <p:nvPicPr>
              <p:cNvPr id="10" name="Rankraštį 9">
                <a:extLst>
                  <a:ext uri="{FF2B5EF4-FFF2-40B4-BE49-F238E27FC236}">
                    <a16:creationId xmlns:a16="http://schemas.microsoft.com/office/drawing/2014/main" id="{439CB774-49CF-9CEA-0A38-E779138869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24721" y="4950945"/>
                <a:ext cx="1909800" cy="15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Rankraštį 10">
                <a:extLst>
                  <a:ext uri="{FF2B5EF4-FFF2-40B4-BE49-F238E27FC236}">
                    <a16:creationId xmlns:a16="http://schemas.microsoft.com/office/drawing/2014/main" id="{74AC6588-569A-A951-AAF2-61AB7D11E407}"/>
                  </a:ext>
                </a:extLst>
              </p14:cNvPr>
              <p14:cNvContentPartPr/>
              <p14:nvPr/>
            </p14:nvContentPartPr>
            <p14:xfrm>
              <a:off x="1665481" y="3823065"/>
              <a:ext cx="971280" cy="269640"/>
            </p14:xfrm>
          </p:contentPart>
        </mc:Choice>
        <mc:Fallback xmlns="">
          <p:pic>
            <p:nvPicPr>
              <p:cNvPr id="11" name="Rankraštį 10">
                <a:extLst>
                  <a:ext uri="{FF2B5EF4-FFF2-40B4-BE49-F238E27FC236}">
                    <a16:creationId xmlns:a16="http://schemas.microsoft.com/office/drawing/2014/main" id="{74AC6588-569A-A951-AAF2-61AB7D11E40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47481" y="3805425"/>
                <a:ext cx="10069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Rankraštį 13">
                <a:extLst>
                  <a:ext uri="{FF2B5EF4-FFF2-40B4-BE49-F238E27FC236}">
                    <a16:creationId xmlns:a16="http://schemas.microsoft.com/office/drawing/2014/main" id="{52BF33D3-CAF7-FF9A-ACCB-B9FD133E6E23}"/>
                  </a:ext>
                </a:extLst>
              </p14:cNvPr>
              <p14:cNvContentPartPr/>
              <p14:nvPr/>
            </p14:nvContentPartPr>
            <p14:xfrm>
              <a:off x="3151201" y="2895345"/>
              <a:ext cx="932400" cy="1061280"/>
            </p14:xfrm>
          </p:contentPart>
        </mc:Choice>
        <mc:Fallback xmlns="">
          <p:pic>
            <p:nvPicPr>
              <p:cNvPr id="14" name="Rankraštį 13">
                <a:extLst>
                  <a:ext uri="{FF2B5EF4-FFF2-40B4-BE49-F238E27FC236}">
                    <a16:creationId xmlns:a16="http://schemas.microsoft.com/office/drawing/2014/main" id="{52BF33D3-CAF7-FF9A-ACCB-B9FD133E6E2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33561" y="2877705"/>
                <a:ext cx="968040" cy="10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Rankraštį 14">
                <a:extLst>
                  <a:ext uri="{FF2B5EF4-FFF2-40B4-BE49-F238E27FC236}">
                    <a16:creationId xmlns:a16="http://schemas.microsoft.com/office/drawing/2014/main" id="{FFACA177-4A43-FA10-E4E3-DF0134A3B9B4}"/>
                  </a:ext>
                </a:extLst>
              </p14:cNvPr>
              <p14:cNvContentPartPr/>
              <p14:nvPr/>
            </p14:nvContentPartPr>
            <p14:xfrm>
              <a:off x="2634241" y="3847185"/>
              <a:ext cx="360" cy="360"/>
            </p14:xfrm>
          </p:contentPart>
        </mc:Choice>
        <mc:Fallback xmlns="">
          <p:pic>
            <p:nvPicPr>
              <p:cNvPr id="15" name="Rankraštį 14">
                <a:extLst>
                  <a:ext uri="{FF2B5EF4-FFF2-40B4-BE49-F238E27FC236}">
                    <a16:creationId xmlns:a16="http://schemas.microsoft.com/office/drawing/2014/main" id="{FFACA177-4A43-FA10-E4E3-DF0134A3B9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6241" y="382954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Rankraštį 15">
                <a:extLst>
                  <a:ext uri="{FF2B5EF4-FFF2-40B4-BE49-F238E27FC236}">
                    <a16:creationId xmlns:a16="http://schemas.microsoft.com/office/drawing/2014/main" id="{C9423DE8-61F4-117E-8BE9-EC313B65BD59}"/>
                  </a:ext>
                </a:extLst>
              </p14:cNvPr>
              <p14:cNvContentPartPr/>
              <p14:nvPr/>
            </p14:nvContentPartPr>
            <p14:xfrm>
              <a:off x="2634241" y="3838545"/>
              <a:ext cx="1420920" cy="163800"/>
            </p14:xfrm>
          </p:contentPart>
        </mc:Choice>
        <mc:Fallback xmlns="">
          <p:pic>
            <p:nvPicPr>
              <p:cNvPr id="16" name="Rankraštį 15">
                <a:extLst>
                  <a:ext uri="{FF2B5EF4-FFF2-40B4-BE49-F238E27FC236}">
                    <a16:creationId xmlns:a16="http://schemas.microsoft.com/office/drawing/2014/main" id="{C9423DE8-61F4-117E-8BE9-EC313B65BD5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16241" y="3820545"/>
                <a:ext cx="14565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Rankraštį 17">
                <a:extLst>
                  <a:ext uri="{FF2B5EF4-FFF2-40B4-BE49-F238E27FC236}">
                    <a16:creationId xmlns:a16="http://schemas.microsoft.com/office/drawing/2014/main" id="{FEB5265C-8ADF-62B1-2F2C-2AF96E6C5C5E}"/>
                  </a:ext>
                </a:extLst>
              </p14:cNvPr>
              <p14:cNvContentPartPr/>
              <p14:nvPr/>
            </p14:nvContentPartPr>
            <p14:xfrm>
              <a:off x="4055521" y="4010265"/>
              <a:ext cx="1119600" cy="694440"/>
            </p14:xfrm>
          </p:contentPart>
        </mc:Choice>
        <mc:Fallback xmlns="">
          <p:pic>
            <p:nvPicPr>
              <p:cNvPr id="18" name="Rankraštį 17">
                <a:extLst>
                  <a:ext uri="{FF2B5EF4-FFF2-40B4-BE49-F238E27FC236}">
                    <a16:creationId xmlns:a16="http://schemas.microsoft.com/office/drawing/2014/main" id="{FEB5265C-8ADF-62B1-2F2C-2AF96E6C5C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37521" y="3992265"/>
                <a:ext cx="1155240" cy="73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958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2025 M. REZERVINIAI GRIOVIAI</a:t>
            </a:r>
            <a:endParaRPr lang="en-US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694476"/>
              </p:ext>
            </p:extLst>
          </p:nvPr>
        </p:nvGraphicFramePr>
        <p:xfrm>
          <a:off x="1331640" y="1196752"/>
          <a:ext cx="6624736" cy="1195517"/>
        </p:xfrm>
        <a:graphic>
          <a:graphicData uri="http://schemas.openxmlformats.org/drawingml/2006/table">
            <a:tbl>
              <a:tblPr firstRow="1" firstCol="1" bandRow="1"/>
              <a:tblGrid>
                <a:gridCol w="2049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Kadastrinė vietovė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Šetekšnų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Griovio pavadinimas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Š-3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Š-3-1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Griovio ilgis, km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0,873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0,286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Parinkimo remontui argumentai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Bloga būklė, patvenkta vaga, gautas skundas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Bloga būklė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Pastabos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Š-3 griovio atšaka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kaidrės numerio vietos rezervavimo ženkla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7</a:t>
            </a:fld>
            <a:endParaRPr lang="lt-LT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FA6DDEC8-98A4-BCBA-4700-B2F4B0424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2492896"/>
            <a:ext cx="5341764" cy="38634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Rankraštį 17">
                <a:extLst>
                  <a:ext uri="{FF2B5EF4-FFF2-40B4-BE49-F238E27FC236}">
                    <a16:creationId xmlns:a16="http://schemas.microsoft.com/office/drawing/2014/main" id="{DEB1BF8F-8763-D539-9982-AE7F0F3CD483}"/>
                  </a:ext>
                </a:extLst>
              </p14:cNvPr>
              <p14:cNvContentPartPr/>
              <p14:nvPr/>
            </p14:nvContentPartPr>
            <p14:xfrm>
              <a:off x="4023279" y="2797646"/>
              <a:ext cx="3223440" cy="1874160"/>
            </p14:xfrm>
          </p:contentPart>
        </mc:Choice>
        <mc:Fallback xmlns="">
          <p:pic>
            <p:nvPicPr>
              <p:cNvPr id="18" name="Rankraštį 17">
                <a:extLst>
                  <a:ext uri="{FF2B5EF4-FFF2-40B4-BE49-F238E27FC236}">
                    <a16:creationId xmlns:a16="http://schemas.microsoft.com/office/drawing/2014/main" id="{DEB1BF8F-8763-D539-9982-AE7F0F3CD4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5639" y="2779646"/>
                <a:ext cx="3259080" cy="19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Rankraštį 18">
                <a:extLst>
                  <a:ext uri="{FF2B5EF4-FFF2-40B4-BE49-F238E27FC236}">
                    <a16:creationId xmlns:a16="http://schemas.microsoft.com/office/drawing/2014/main" id="{D0FE0953-891C-BE5E-FD83-8E01ADD4D406}"/>
                  </a:ext>
                </a:extLst>
              </p14:cNvPr>
              <p14:cNvContentPartPr/>
              <p14:nvPr/>
            </p14:nvContentPartPr>
            <p14:xfrm>
              <a:off x="2769039" y="4673966"/>
              <a:ext cx="1250280" cy="1199880"/>
            </p14:xfrm>
          </p:contentPart>
        </mc:Choice>
        <mc:Fallback xmlns="">
          <p:pic>
            <p:nvPicPr>
              <p:cNvPr id="19" name="Rankraštį 18">
                <a:extLst>
                  <a:ext uri="{FF2B5EF4-FFF2-40B4-BE49-F238E27FC236}">
                    <a16:creationId xmlns:a16="http://schemas.microsoft.com/office/drawing/2014/main" id="{D0FE0953-891C-BE5E-FD83-8E01ADD4D4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1399" y="4656326"/>
                <a:ext cx="1285920" cy="12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Rankraštį 20">
                <a:extLst>
                  <a:ext uri="{FF2B5EF4-FFF2-40B4-BE49-F238E27FC236}">
                    <a16:creationId xmlns:a16="http://schemas.microsoft.com/office/drawing/2014/main" id="{5969E3DB-F189-40E4-BFFB-0D5099155AFE}"/>
                  </a:ext>
                </a:extLst>
              </p14:cNvPr>
              <p14:cNvContentPartPr/>
              <p14:nvPr/>
            </p14:nvContentPartPr>
            <p14:xfrm>
              <a:off x="4093839" y="3380846"/>
              <a:ext cx="145800" cy="1157040"/>
            </p14:xfrm>
          </p:contentPart>
        </mc:Choice>
        <mc:Fallback xmlns="">
          <p:pic>
            <p:nvPicPr>
              <p:cNvPr id="21" name="Rankraštį 20">
                <a:extLst>
                  <a:ext uri="{FF2B5EF4-FFF2-40B4-BE49-F238E27FC236}">
                    <a16:creationId xmlns:a16="http://schemas.microsoft.com/office/drawing/2014/main" id="{5969E3DB-F189-40E4-BFFB-0D5099155A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76199" y="3362846"/>
                <a:ext cx="181440" cy="11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Rankraštį 21">
                <a:extLst>
                  <a:ext uri="{FF2B5EF4-FFF2-40B4-BE49-F238E27FC236}">
                    <a16:creationId xmlns:a16="http://schemas.microsoft.com/office/drawing/2014/main" id="{C888DD57-2D6A-09B1-3A67-936A3F6E8656}"/>
                  </a:ext>
                </a:extLst>
              </p14:cNvPr>
              <p14:cNvContentPartPr/>
              <p14:nvPr/>
            </p14:nvContentPartPr>
            <p14:xfrm>
              <a:off x="3984399" y="2688926"/>
              <a:ext cx="97560" cy="695520"/>
            </p14:xfrm>
          </p:contentPart>
        </mc:Choice>
        <mc:Fallback xmlns="">
          <p:pic>
            <p:nvPicPr>
              <p:cNvPr id="22" name="Rankraštį 21">
                <a:extLst>
                  <a:ext uri="{FF2B5EF4-FFF2-40B4-BE49-F238E27FC236}">
                    <a16:creationId xmlns:a16="http://schemas.microsoft.com/office/drawing/2014/main" id="{C888DD57-2D6A-09B1-3A67-936A3F6E86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66759" y="2671286"/>
                <a:ext cx="133200" cy="73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7167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2025 M. REZERVINIAI GRIOVIAI</a:t>
            </a:r>
            <a:endParaRPr lang="en-US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</p:nvPr>
        </p:nvGraphicFramePr>
        <p:xfrm>
          <a:off x="1331640" y="1196752"/>
          <a:ext cx="6469380" cy="985205"/>
        </p:xfrm>
        <a:graphic>
          <a:graphicData uri="http://schemas.openxmlformats.org/drawingml/2006/table">
            <a:tbl>
              <a:tblPr firstRow="1" firstCol="1" bandRow="1"/>
              <a:tblGrid>
                <a:gridCol w="3234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Kadastrinė vietovė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Šetekšnų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Griovio pavadinimas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Gr-2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Griovio ilgis, km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Parinkimo remontui argumentai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Gautas skundas, bloga būklė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Pastabos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kaidrės numerio vietos rezervavimo ženkla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8</a:t>
            </a:fld>
            <a:endParaRPr lang="lt-LT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7" name="Rankraštį 6">
                <a:extLst>
                  <a:ext uri="{FF2B5EF4-FFF2-40B4-BE49-F238E27FC236}">
                    <a16:creationId xmlns:a16="http://schemas.microsoft.com/office/drawing/2014/main" id="{6E96F458-784B-E4F9-FA6A-933612058CD0}"/>
                  </a:ext>
                </a:extLst>
              </p14:cNvPr>
              <p14:cNvContentPartPr/>
              <p14:nvPr/>
            </p14:nvContentPartPr>
            <p14:xfrm>
              <a:off x="-3254174" y="722696"/>
              <a:ext cx="360" cy="360"/>
            </p14:xfrm>
          </p:contentPart>
        </mc:Choice>
        <mc:Fallback xmlns="">
          <p:pic>
            <p:nvPicPr>
              <p:cNvPr id="7" name="Rankraštį 6">
                <a:extLst>
                  <a:ext uri="{FF2B5EF4-FFF2-40B4-BE49-F238E27FC236}">
                    <a16:creationId xmlns:a16="http://schemas.microsoft.com/office/drawing/2014/main" id="{6E96F458-784B-E4F9-FA6A-933612058C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262814" y="71369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8" name="Rankraštį 7">
                <a:extLst>
                  <a:ext uri="{FF2B5EF4-FFF2-40B4-BE49-F238E27FC236}">
                    <a16:creationId xmlns:a16="http://schemas.microsoft.com/office/drawing/2014/main" id="{2620FBDB-1FEE-7163-AE17-24240F6ADE18}"/>
                  </a:ext>
                </a:extLst>
              </p14:cNvPr>
              <p14:cNvContentPartPr/>
              <p14:nvPr/>
            </p14:nvContentPartPr>
            <p14:xfrm>
              <a:off x="-3328334" y="-234184"/>
              <a:ext cx="360" cy="360"/>
            </p14:xfrm>
          </p:contentPart>
        </mc:Choice>
        <mc:Fallback xmlns="">
          <p:pic>
            <p:nvPicPr>
              <p:cNvPr id="8" name="Rankraštį 7">
                <a:extLst>
                  <a:ext uri="{FF2B5EF4-FFF2-40B4-BE49-F238E27FC236}">
                    <a16:creationId xmlns:a16="http://schemas.microsoft.com/office/drawing/2014/main" id="{2620FBDB-1FEE-7163-AE17-24240F6ADE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337334" y="-24318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966817F-A24D-DF70-5831-A9E9A69BE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2276872"/>
            <a:ext cx="6336703" cy="38884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Rankraštį 12">
                <a:extLst>
                  <a:ext uri="{FF2B5EF4-FFF2-40B4-BE49-F238E27FC236}">
                    <a16:creationId xmlns:a16="http://schemas.microsoft.com/office/drawing/2014/main" id="{1AE3BAD5-9641-202D-2AB1-1ED131D86812}"/>
                  </a:ext>
                </a:extLst>
              </p14:cNvPr>
              <p14:cNvContentPartPr/>
              <p14:nvPr/>
            </p14:nvContentPartPr>
            <p14:xfrm>
              <a:off x="1414894" y="4843612"/>
              <a:ext cx="486360" cy="507600"/>
            </p14:xfrm>
          </p:contentPart>
        </mc:Choice>
        <mc:Fallback xmlns="">
          <p:pic>
            <p:nvPicPr>
              <p:cNvPr id="13" name="Rankraštį 12">
                <a:extLst>
                  <a:ext uri="{FF2B5EF4-FFF2-40B4-BE49-F238E27FC236}">
                    <a16:creationId xmlns:a16="http://schemas.microsoft.com/office/drawing/2014/main" id="{1AE3BAD5-9641-202D-2AB1-1ED131D868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7254" y="4825972"/>
                <a:ext cx="52200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Rankraštį 13">
                <a:extLst>
                  <a:ext uri="{FF2B5EF4-FFF2-40B4-BE49-F238E27FC236}">
                    <a16:creationId xmlns:a16="http://schemas.microsoft.com/office/drawing/2014/main" id="{9C765403-6768-80AD-5DEF-D642F6ADB842}"/>
                  </a:ext>
                </a:extLst>
              </p14:cNvPr>
              <p14:cNvContentPartPr/>
              <p14:nvPr/>
            </p14:nvContentPartPr>
            <p14:xfrm>
              <a:off x="1788574" y="4555612"/>
              <a:ext cx="95760" cy="294120"/>
            </p14:xfrm>
          </p:contentPart>
        </mc:Choice>
        <mc:Fallback xmlns="">
          <p:pic>
            <p:nvPicPr>
              <p:cNvPr id="14" name="Rankraštį 13">
                <a:extLst>
                  <a:ext uri="{FF2B5EF4-FFF2-40B4-BE49-F238E27FC236}">
                    <a16:creationId xmlns:a16="http://schemas.microsoft.com/office/drawing/2014/main" id="{9C765403-6768-80AD-5DEF-D642F6ADB8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70934" y="4537972"/>
                <a:ext cx="1314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Rankraštį 14">
                <a:extLst>
                  <a:ext uri="{FF2B5EF4-FFF2-40B4-BE49-F238E27FC236}">
                    <a16:creationId xmlns:a16="http://schemas.microsoft.com/office/drawing/2014/main" id="{CF1EAC55-7F7A-51D7-65A9-182C63A6A811}"/>
                  </a:ext>
                </a:extLst>
              </p14:cNvPr>
              <p14:cNvContentPartPr/>
              <p14:nvPr/>
            </p14:nvContentPartPr>
            <p14:xfrm>
              <a:off x="1796854" y="3666052"/>
              <a:ext cx="739440" cy="898200"/>
            </p14:xfrm>
          </p:contentPart>
        </mc:Choice>
        <mc:Fallback xmlns="">
          <p:pic>
            <p:nvPicPr>
              <p:cNvPr id="15" name="Rankraštį 14">
                <a:extLst>
                  <a:ext uri="{FF2B5EF4-FFF2-40B4-BE49-F238E27FC236}">
                    <a16:creationId xmlns:a16="http://schemas.microsoft.com/office/drawing/2014/main" id="{CF1EAC55-7F7A-51D7-65A9-182C63A6A8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78854" y="3648412"/>
                <a:ext cx="775080" cy="9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Rankraštį 16">
                <a:extLst>
                  <a:ext uri="{FF2B5EF4-FFF2-40B4-BE49-F238E27FC236}">
                    <a16:creationId xmlns:a16="http://schemas.microsoft.com/office/drawing/2014/main" id="{A7F1031F-329A-ECBF-A8F2-FE21CA5ADE4F}"/>
                  </a:ext>
                </a:extLst>
              </p14:cNvPr>
              <p14:cNvContentPartPr/>
              <p14:nvPr/>
            </p14:nvContentPartPr>
            <p14:xfrm>
              <a:off x="3532774" y="2486692"/>
              <a:ext cx="824400" cy="399600"/>
            </p14:xfrm>
          </p:contentPart>
        </mc:Choice>
        <mc:Fallback xmlns="">
          <p:pic>
            <p:nvPicPr>
              <p:cNvPr id="17" name="Rankraštį 16">
                <a:extLst>
                  <a:ext uri="{FF2B5EF4-FFF2-40B4-BE49-F238E27FC236}">
                    <a16:creationId xmlns:a16="http://schemas.microsoft.com/office/drawing/2014/main" id="{A7F1031F-329A-ECBF-A8F2-FE21CA5ADE4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15134" y="2468692"/>
                <a:ext cx="86004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Rankraštį 17">
                <a:extLst>
                  <a:ext uri="{FF2B5EF4-FFF2-40B4-BE49-F238E27FC236}">
                    <a16:creationId xmlns:a16="http://schemas.microsoft.com/office/drawing/2014/main" id="{FE88134C-B430-A99E-7F3F-3A1406E4FA65}"/>
                  </a:ext>
                </a:extLst>
              </p14:cNvPr>
              <p14:cNvContentPartPr/>
              <p14:nvPr/>
            </p14:nvContentPartPr>
            <p14:xfrm>
              <a:off x="2545294" y="2901772"/>
              <a:ext cx="984960" cy="763560"/>
            </p14:xfrm>
          </p:contentPart>
        </mc:Choice>
        <mc:Fallback xmlns="">
          <p:pic>
            <p:nvPicPr>
              <p:cNvPr id="18" name="Rankraštį 17">
                <a:extLst>
                  <a:ext uri="{FF2B5EF4-FFF2-40B4-BE49-F238E27FC236}">
                    <a16:creationId xmlns:a16="http://schemas.microsoft.com/office/drawing/2014/main" id="{FE88134C-B430-A99E-7F3F-3A1406E4FA6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7654" y="2884132"/>
                <a:ext cx="1020600" cy="79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2917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2025 M. REZERVINIAI GRIOVIAI</a:t>
            </a:r>
            <a:endParaRPr lang="en-US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541780"/>
              </p:ext>
            </p:extLst>
          </p:nvPr>
        </p:nvGraphicFramePr>
        <p:xfrm>
          <a:off x="1337310" y="1219695"/>
          <a:ext cx="6469380" cy="1221630"/>
        </p:xfrm>
        <a:graphic>
          <a:graphicData uri="http://schemas.openxmlformats.org/drawingml/2006/table">
            <a:tbl>
              <a:tblPr firstRow="1" firstCol="1" bandRow="1"/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1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Kadastrinė vietovė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Šetekšnų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Griovio pavadinimas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Motiejiškio</a:t>
                      </a: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up.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Griovio ilgis, km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1,071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Parinkimo remontui argumentai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Bloga būklė, susijungia su rekonstruotu grioviu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Pastabos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kaidrės numerio vietos rezervavimo ženkla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9</a:t>
            </a:fld>
            <a:endParaRPr lang="lt-LT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7" name="Rankraštį 6">
                <a:extLst>
                  <a:ext uri="{FF2B5EF4-FFF2-40B4-BE49-F238E27FC236}">
                    <a16:creationId xmlns:a16="http://schemas.microsoft.com/office/drawing/2014/main" id="{6E96F458-784B-E4F9-FA6A-933612058CD0}"/>
                  </a:ext>
                </a:extLst>
              </p14:cNvPr>
              <p14:cNvContentPartPr/>
              <p14:nvPr/>
            </p14:nvContentPartPr>
            <p14:xfrm>
              <a:off x="-3254174" y="722696"/>
              <a:ext cx="360" cy="360"/>
            </p14:xfrm>
          </p:contentPart>
        </mc:Choice>
        <mc:Fallback xmlns="">
          <p:pic>
            <p:nvPicPr>
              <p:cNvPr id="7" name="Rankraštį 6">
                <a:extLst>
                  <a:ext uri="{FF2B5EF4-FFF2-40B4-BE49-F238E27FC236}">
                    <a16:creationId xmlns:a16="http://schemas.microsoft.com/office/drawing/2014/main" id="{6E96F458-784B-E4F9-FA6A-933612058C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262814" y="71369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8" name="Rankraštį 7">
                <a:extLst>
                  <a:ext uri="{FF2B5EF4-FFF2-40B4-BE49-F238E27FC236}">
                    <a16:creationId xmlns:a16="http://schemas.microsoft.com/office/drawing/2014/main" id="{2620FBDB-1FEE-7163-AE17-24240F6ADE18}"/>
                  </a:ext>
                </a:extLst>
              </p14:cNvPr>
              <p14:cNvContentPartPr/>
              <p14:nvPr/>
            </p14:nvContentPartPr>
            <p14:xfrm>
              <a:off x="-3328334" y="-234184"/>
              <a:ext cx="360" cy="360"/>
            </p14:xfrm>
          </p:contentPart>
        </mc:Choice>
        <mc:Fallback xmlns="">
          <p:pic>
            <p:nvPicPr>
              <p:cNvPr id="8" name="Rankraštį 7">
                <a:extLst>
                  <a:ext uri="{FF2B5EF4-FFF2-40B4-BE49-F238E27FC236}">
                    <a16:creationId xmlns:a16="http://schemas.microsoft.com/office/drawing/2014/main" id="{2620FBDB-1FEE-7163-AE17-24240F6ADE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337334" y="-243184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aveikslėlis 19">
            <a:extLst>
              <a:ext uri="{FF2B5EF4-FFF2-40B4-BE49-F238E27FC236}">
                <a16:creationId xmlns:a16="http://schemas.microsoft.com/office/drawing/2014/main" id="{8F0D51EC-057B-CD70-A9DE-66432780A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675" y="2868125"/>
            <a:ext cx="6336704" cy="36594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ankraštį 3">
                <a:extLst>
                  <a:ext uri="{FF2B5EF4-FFF2-40B4-BE49-F238E27FC236}">
                    <a16:creationId xmlns:a16="http://schemas.microsoft.com/office/drawing/2014/main" id="{AD445A03-085B-8C42-447F-7976B09F7D2E}"/>
                  </a:ext>
                </a:extLst>
              </p14:cNvPr>
              <p14:cNvContentPartPr/>
              <p14:nvPr/>
            </p14:nvContentPartPr>
            <p14:xfrm>
              <a:off x="3434696" y="3014344"/>
              <a:ext cx="567000" cy="876600"/>
            </p14:xfrm>
          </p:contentPart>
        </mc:Choice>
        <mc:Fallback xmlns="">
          <p:pic>
            <p:nvPicPr>
              <p:cNvPr id="4" name="Rankraštį 3">
                <a:extLst>
                  <a:ext uri="{FF2B5EF4-FFF2-40B4-BE49-F238E27FC236}">
                    <a16:creationId xmlns:a16="http://schemas.microsoft.com/office/drawing/2014/main" id="{AD445A03-085B-8C42-447F-7976B09F7D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7056" y="2996344"/>
                <a:ext cx="60264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Rankraštį 10">
                <a:extLst>
                  <a:ext uri="{FF2B5EF4-FFF2-40B4-BE49-F238E27FC236}">
                    <a16:creationId xmlns:a16="http://schemas.microsoft.com/office/drawing/2014/main" id="{F7CF0430-B76A-26E1-8768-D6E4D5DCA9F1}"/>
                  </a:ext>
                </a:extLst>
              </p14:cNvPr>
              <p14:cNvContentPartPr/>
              <p14:nvPr/>
            </p14:nvContentPartPr>
            <p14:xfrm>
              <a:off x="4010336" y="4571704"/>
              <a:ext cx="360" cy="360"/>
            </p14:xfrm>
          </p:contentPart>
        </mc:Choice>
        <mc:Fallback xmlns="">
          <p:pic>
            <p:nvPicPr>
              <p:cNvPr id="11" name="Rankraštį 10">
                <a:extLst>
                  <a:ext uri="{FF2B5EF4-FFF2-40B4-BE49-F238E27FC236}">
                    <a16:creationId xmlns:a16="http://schemas.microsoft.com/office/drawing/2014/main" id="{F7CF0430-B76A-26E1-8768-D6E4D5DCA9F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92696" y="455370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Rankraštį 11">
                <a:extLst>
                  <a:ext uri="{FF2B5EF4-FFF2-40B4-BE49-F238E27FC236}">
                    <a16:creationId xmlns:a16="http://schemas.microsoft.com/office/drawing/2014/main" id="{8A082C93-17AE-2D75-91FB-139B7A936D76}"/>
                  </a:ext>
                </a:extLst>
              </p14:cNvPr>
              <p14:cNvContentPartPr/>
              <p14:nvPr/>
            </p14:nvContentPartPr>
            <p14:xfrm>
              <a:off x="3586256" y="3883024"/>
              <a:ext cx="406440" cy="662040"/>
            </p14:xfrm>
          </p:contentPart>
        </mc:Choice>
        <mc:Fallback xmlns="">
          <p:pic>
            <p:nvPicPr>
              <p:cNvPr id="12" name="Rankraštį 11">
                <a:extLst>
                  <a:ext uri="{FF2B5EF4-FFF2-40B4-BE49-F238E27FC236}">
                    <a16:creationId xmlns:a16="http://schemas.microsoft.com/office/drawing/2014/main" id="{8A082C93-17AE-2D75-91FB-139B7A936D7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68616" y="3865024"/>
                <a:ext cx="44208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Rankraštį 13">
                <a:extLst>
                  <a:ext uri="{FF2B5EF4-FFF2-40B4-BE49-F238E27FC236}">
                    <a16:creationId xmlns:a16="http://schemas.microsoft.com/office/drawing/2014/main" id="{97708365-FCA3-36CF-268A-6C8196C62C6F}"/>
                  </a:ext>
                </a:extLst>
              </p14:cNvPr>
              <p14:cNvContentPartPr/>
              <p14:nvPr/>
            </p14:nvContentPartPr>
            <p14:xfrm>
              <a:off x="3685616" y="4589704"/>
              <a:ext cx="325080" cy="445680"/>
            </p14:xfrm>
          </p:contentPart>
        </mc:Choice>
        <mc:Fallback xmlns="">
          <p:pic>
            <p:nvPicPr>
              <p:cNvPr id="14" name="Rankraštį 13">
                <a:extLst>
                  <a:ext uri="{FF2B5EF4-FFF2-40B4-BE49-F238E27FC236}">
                    <a16:creationId xmlns:a16="http://schemas.microsoft.com/office/drawing/2014/main" id="{97708365-FCA3-36CF-268A-6C8196C62C6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67976" y="4571704"/>
                <a:ext cx="36072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Rankraštį 15">
                <a:extLst>
                  <a:ext uri="{FF2B5EF4-FFF2-40B4-BE49-F238E27FC236}">
                    <a16:creationId xmlns:a16="http://schemas.microsoft.com/office/drawing/2014/main" id="{E31D8F28-49E7-4E52-9988-AA2307C73D7C}"/>
                  </a:ext>
                </a:extLst>
              </p14:cNvPr>
              <p14:cNvContentPartPr/>
              <p14:nvPr/>
            </p14:nvContentPartPr>
            <p14:xfrm>
              <a:off x="3666176" y="5069584"/>
              <a:ext cx="320760" cy="311040"/>
            </p14:xfrm>
          </p:contentPart>
        </mc:Choice>
        <mc:Fallback xmlns="">
          <p:pic>
            <p:nvPicPr>
              <p:cNvPr id="16" name="Rankraštį 15">
                <a:extLst>
                  <a:ext uri="{FF2B5EF4-FFF2-40B4-BE49-F238E27FC236}">
                    <a16:creationId xmlns:a16="http://schemas.microsoft.com/office/drawing/2014/main" id="{E31D8F28-49E7-4E52-9988-AA2307C73D7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48176" y="5051584"/>
                <a:ext cx="3564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Rankraštį 17">
                <a:extLst>
                  <a:ext uri="{FF2B5EF4-FFF2-40B4-BE49-F238E27FC236}">
                    <a16:creationId xmlns:a16="http://schemas.microsoft.com/office/drawing/2014/main" id="{3D2F8799-C052-39E4-1F32-40BE0E2DC1FA}"/>
                  </a:ext>
                </a:extLst>
              </p14:cNvPr>
              <p14:cNvContentPartPr/>
              <p14:nvPr/>
            </p14:nvContentPartPr>
            <p14:xfrm>
              <a:off x="3559256" y="5395384"/>
              <a:ext cx="406440" cy="952920"/>
            </p14:xfrm>
          </p:contentPart>
        </mc:Choice>
        <mc:Fallback xmlns="">
          <p:pic>
            <p:nvPicPr>
              <p:cNvPr id="18" name="Rankraštį 17">
                <a:extLst>
                  <a:ext uri="{FF2B5EF4-FFF2-40B4-BE49-F238E27FC236}">
                    <a16:creationId xmlns:a16="http://schemas.microsoft.com/office/drawing/2014/main" id="{3D2F8799-C052-39E4-1F32-40BE0E2DC1F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41256" y="5377744"/>
                <a:ext cx="442080" cy="98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3335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Liejykl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753</TotalTime>
  <Words>622</Words>
  <Application>Microsoft Office PowerPoint</Application>
  <PresentationFormat>Demonstracija ekrane (4:3)</PresentationFormat>
  <Paragraphs>280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tema</vt:lpstr>
      <vt:lpstr>NUOLAT VEIKIANČIOS VALSTYBĖS LĖŠOMIS FINANSUOJAMŲ MELIORACIJOS DARBŲ KOMISIJOS POSĖDIS NR. 1  2024-09-25</vt:lpstr>
      <vt:lpstr>2024 M. REMONTAS</vt:lpstr>
      <vt:lpstr>2024 M. REMONTAS</vt:lpstr>
      <vt:lpstr>2025 M. PRIORITETINIAI GRIOVIAI</vt:lpstr>
      <vt:lpstr>2025 M. PRIORITETINIAI GRIOVIAI</vt:lpstr>
      <vt:lpstr>2025 M. REZERVINIAI GRIOVIAI</vt:lpstr>
      <vt:lpstr>2025 M. REZERVINIAI GRIOVIAI</vt:lpstr>
      <vt:lpstr>2025 M. REZERVINIAI GRIOVIAI</vt:lpstr>
      <vt:lpstr>2025 M. REZERVINIAI GRIOVIAI</vt:lpstr>
      <vt:lpstr>2025 M. PRIORITETINIS GRIOVIŲ SĄRAŠAS</vt:lpstr>
      <vt:lpstr>2025 M. REZERVINIS GRIOVIŲ SĄRAŠAS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NUOLAT VEIKIANČIOS VALSTYBĖS LĖŠOMIS FINANSUOJAMŲ MELIORACIJOS DARBŲ KOMISIJOS POSĖDIS NR. 1  2023-10-10</dc:title>
  <dc:creator>Vilmantas Sirvydis</dc:creator>
  <cp:lastModifiedBy>Valdas Kavaliauskas</cp:lastModifiedBy>
  <cp:revision>107</cp:revision>
  <dcterms:created xsi:type="dcterms:W3CDTF">2023-10-09T06:46:35Z</dcterms:created>
  <dcterms:modified xsi:type="dcterms:W3CDTF">2024-09-23T06:23:42Z</dcterms:modified>
</cp:coreProperties>
</file>