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handoutMasterIdLst>
    <p:handoutMasterId r:id="rId24"/>
  </p:handoutMasterIdLst>
  <p:sldIdLst>
    <p:sldId id="271" r:id="rId2"/>
    <p:sldId id="288" r:id="rId3"/>
    <p:sldId id="289" r:id="rId4"/>
    <p:sldId id="306" r:id="rId5"/>
    <p:sldId id="325" r:id="rId6"/>
    <p:sldId id="326" r:id="rId7"/>
    <p:sldId id="327" r:id="rId8"/>
    <p:sldId id="328" r:id="rId9"/>
    <p:sldId id="330" r:id="rId10"/>
    <p:sldId id="338" r:id="rId11"/>
    <p:sldId id="273" r:id="rId12"/>
    <p:sldId id="331" r:id="rId13"/>
    <p:sldId id="310" r:id="rId14"/>
    <p:sldId id="332" r:id="rId15"/>
    <p:sldId id="302" r:id="rId16"/>
    <p:sldId id="334" r:id="rId17"/>
    <p:sldId id="337" r:id="rId18"/>
    <p:sldId id="336" r:id="rId19"/>
    <p:sldId id="314" r:id="rId20"/>
    <p:sldId id="339" r:id="rId21"/>
    <p:sldId id="282" r:id="rId22"/>
  </p:sldIdLst>
  <p:sldSz cx="12192000" cy="6858000"/>
  <p:notesSz cx="6858000" cy="9144000"/>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Vidutinis stilius 2 – paryškinima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656"/>
    <p:restoredTop sz="94710"/>
  </p:normalViewPr>
  <p:slideViewPr>
    <p:cSldViewPr snapToGrid="0" snapToObjects="1">
      <p:cViewPr varScale="1">
        <p:scale>
          <a:sx n="108" d="100"/>
          <a:sy n="108" d="100"/>
        </p:scale>
        <p:origin x="1194" y="10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BBCC288-EFD4-8148-AB95-60FE378F0A2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GB"/>
              <a:t>Tema</a:t>
            </a:r>
            <a:endParaRPr lang="x-none"/>
          </a:p>
        </p:txBody>
      </p:sp>
      <p:sp>
        <p:nvSpPr>
          <p:cNvPr id="3" name="Date Placeholder 2">
            <a:extLst>
              <a:ext uri="{FF2B5EF4-FFF2-40B4-BE49-F238E27FC236}">
                <a16:creationId xmlns:a16="http://schemas.microsoft.com/office/drawing/2014/main" id="{3720EC72-3BCB-A145-93EF-5460E1CD2C9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9BB6112-6BBF-3648-945F-7AFB0FF82A7A}" type="datetimeFigureOut">
              <a:rPr lang="x-none" smtClean="0"/>
              <a:t>2023-09-13</a:t>
            </a:fld>
            <a:endParaRPr lang="x-none"/>
          </a:p>
        </p:txBody>
      </p:sp>
      <p:sp>
        <p:nvSpPr>
          <p:cNvPr id="4" name="Footer Placeholder 3">
            <a:extLst>
              <a:ext uri="{FF2B5EF4-FFF2-40B4-BE49-F238E27FC236}">
                <a16:creationId xmlns:a16="http://schemas.microsoft.com/office/drawing/2014/main" id="{4B1F33C6-2B8B-C34F-B68F-B0948F6DE42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x-none"/>
          </a:p>
        </p:txBody>
      </p:sp>
      <p:sp>
        <p:nvSpPr>
          <p:cNvPr id="5" name="Slide Number Placeholder 4">
            <a:extLst>
              <a:ext uri="{FF2B5EF4-FFF2-40B4-BE49-F238E27FC236}">
                <a16:creationId xmlns:a16="http://schemas.microsoft.com/office/drawing/2014/main" id="{2675B148-5D9A-1B4B-AB1A-E3809BDEE45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F137431-2A35-4140-8925-F1D27F8A6231}" type="slidenum">
              <a:rPr lang="x-none" smtClean="0"/>
              <a:t>‹#›</a:t>
            </a:fld>
            <a:endParaRPr lang="x-none"/>
          </a:p>
        </p:txBody>
      </p:sp>
    </p:spTree>
    <p:extLst>
      <p:ext uri="{BB962C8B-B14F-4D97-AF65-F5344CB8AC3E}">
        <p14:creationId xmlns:p14="http://schemas.microsoft.com/office/powerpoint/2010/main" val="207285147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GB"/>
              <a:t>Tema</a:t>
            </a:r>
            <a:endParaRPr lang="x-non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06C6B7-FF69-1849-AB17-C9ACE6166EFD}" type="datetimeFigureOut">
              <a:rPr lang="x-none" smtClean="0"/>
              <a:t>2023-09-13</a:t>
            </a:fld>
            <a:endParaRPr lang="x-non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x-non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x-non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4985A1-8BEB-C540-BB53-25CF4B674075}" type="slidenum">
              <a:rPr lang="x-none" smtClean="0"/>
              <a:t>‹#›</a:t>
            </a:fld>
            <a:endParaRPr lang="x-none"/>
          </a:p>
        </p:txBody>
      </p:sp>
    </p:spTree>
    <p:extLst>
      <p:ext uri="{BB962C8B-B14F-4D97-AF65-F5344CB8AC3E}">
        <p14:creationId xmlns:p14="http://schemas.microsoft.com/office/powerpoint/2010/main" val="363081725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en-US" dirty="0"/>
          </a:p>
        </p:txBody>
      </p:sp>
      <p:sp>
        <p:nvSpPr>
          <p:cNvPr id="4" name="Skaidrės numerio vietos rezervavimo ženklas 3"/>
          <p:cNvSpPr>
            <a:spLocks noGrp="1"/>
          </p:cNvSpPr>
          <p:nvPr>
            <p:ph type="sldNum" sz="quarter" idx="10"/>
          </p:nvPr>
        </p:nvSpPr>
        <p:spPr/>
        <p:txBody>
          <a:bodyPr/>
          <a:lstStyle/>
          <a:p>
            <a:fld id="{D44985A1-8BEB-C540-BB53-25CF4B674075}" type="slidenum">
              <a:rPr lang="x-none" smtClean="0"/>
              <a:t>3</a:t>
            </a:fld>
            <a:endParaRPr lang="x-none"/>
          </a:p>
        </p:txBody>
      </p:sp>
    </p:spTree>
    <p:extLst>
      <p:ext uri="{BB962C8B-B14F-4D97-AF65-F5344CB8AC3E}">
        <p14:creationId xmlns:p14="http://schemas.microsoft.com/office/powerpoint/2010/main" val="21846845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993B1-6505-C848-A1A0-FF85E29E82B3}"/>
              </a:ext>
            </a:extLst>
          </p:cNvPr>
          <p:cNvSpPr>
            <a:spLocks noGrp="1"/>
          </p:cNvSpPr>
          <p:nvPr>
            <p:ph type="ctrTitle" hasCustomPrompt="1"/>
          </p:nvPr>
        </p:nvSpPr>
        <p:spPr>
          <a:xfrm>
            <a:off x="1524000" y="2220913"/>
            <a:ext cx="9144000" cy="2387600"/>
          </a:xfrm>
        </p:spPr>
        <p:txBody>
          <a:bodyPr anchor="b"/>
          <a:lstStyle>
            <a:lvl1pPr algn="ctr">
              <a:defRPr sz="6000"/>
            </a:lvl1pPr>
          </a:lstStyle>
          <a:p>
            <a:r>
              <a:rPr lang="en-GB" dirty="0" err="1"/>
              <a:t>Pavadnimas</a:t>
            </a:r>
            <a:endParaRPr lang="x-none" dirty="0"/>
          </a:p>
        </p:txBody>
      </p:sp>
      <p:sp>
        <p:nvSpPr>
          <p:cNvPr id="3" name="Subtitle 2">
            <a:extLst>
              <a:ext uri="{FF2B5EF4-FFF2-40B4-BE49-F238E27FC236}">
                <a16:creationId xmlns:a16="http://schemas.microsoft.com/office/drawing/2014/main" id="{05574591-474C-8645-8EF9-7BACFCC9762D}"/>
              </a:ext>
            </a:extLst>
          </p:cNvPr>
          <p:cNvSpPr>
            <a:spLocks noGrp="1"/>
          </p:cNvSpPr>
          <p:nvPr>
            <p:ph type="subTitle" idx="1" hasCustomPrompt="1"/>
          </p:nvPr>
        </p:nvSpPr>
        <p:spPr>
          <a:xfrm>
            <a:off x="1524000" y="4700588"/>
            <a:ext cx="9144000" cy="1655762"/>
          </a:xfr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err="1"/>
              <a:t>sssss</a:t>
            </a:r>
            <a:endParaRPr lang="x-none" dirty="0"/>
          </a:p>
        </p:txBody>
      </p:sp>
      <p:pic>
        <p:nvPicPr>
          <p:cNvPr id="10" name="Picture 9">
            <a:extLst>
              <a:ext uri="{FF2B5EF4-FFF2-40B4-BE49-F238E27FC236}">
                <a16:creationId xmlns:a16="http://schemas.microsoft.com/office/drawing/2014/main" id="{DEC4D429-C6C5-C445-B6C0-91013E3760B0}"/>
              </a:ext>
            </a:extLst>
          </p:cNvPr>
          <p:cNvPicPr>
            <a:picLocks noChangeAspect="1"/>
          </p:cNvPicPr>
          <p:nvPr userDrawn="1"/>
        </p:nvPicPr>
        <p:blipFill>
          <a:blip r:embed="rId2"/>
          <a:stretch>
            <a:fillRect/>
          </a:stretch>
        </p:blipFill>
        <p:spPr>
          <a:xfrm>
            <a:off x="462648" y="623324"/>
            <a:ext cx="3189504" cy="1019551"/>
          </a:xfrm>
          <a:prstGeom prst="rect">
            <a:avLst/>
          </a:prstGeom>
        </p:spPr>
      </p:pic>
      <p:sp>
        <p:nvSpPr>
          <p:cNvPr id="5" name="Date Placeholder 3">
            <a:extLst>
              <a:ext uri="{FF2B5EF4-FFF2-40B4-BE49-F238E27FC236}">
                <a16:creationId xmlns:a16="http://schemas.microsoft.com/office/drawing/2014/main" id="{0C963D6E-563B-EC41-9E2E-D4521953EE98}"/>
              </a:ext>
            </a:extLst>
          </p:cNvPr>
          <p:cNvSpPr>
            <a:spLocks noGrp="1"/>
          </p:cNvSpPr>
          <p:nvPr>
            <p:ph type="dt" sz="half" idx="2"/>
          </p:nvPr>
        </p:nvSpPr>
        <p:spPr>
          <a:xfrm>
            <a:off x="4724400" y="6492875"/>
            <a:ext cx="2743200" cy="365125"/>
          </a:xfrm>
          <a:prstGeom prst="rect">
            <a:avLst/>
          </a:prstGeom>
        </p:spPr>
        <p:txBody>
          <a:bodyPr vert="horz" lIns="91440" tIns="45720" rIns="91440" bIns="45720" rtlCol="0" anchor="ctr"/>
          <a:lstStyle>
            <a:lvl1pPr algn="ctr">
              <a:defRPr sz="1200" baseline="0">
                <a:solidFill>
                  <a:schemeClr val="tx1"/>
                </a:solidFill>
                <a:latin typeface="Antipol" pitchFamily="2" charset="77"/>
              </a:defRPr>
            </a:lvl1pPr>
          </a:lstStyle>
          <a:p>
            <a:fld id="{411E0E2E-86A7-1740-9536-422DE669C107}" type="datetimeyyyy">
              <a:rPr lang="en-US" smtClean="0"/>
              <a:pPr/>
              <a:t>2023</a:t>
            </a:fld>
            <a:endParaRPr lang="x-none" dirty="0"/>
          </a:p>
        </p:txBody>
      </p:sp>
    </p:spTree>
    <p:extLst>
      <p:ext uri="{BB962C8B-B14F-4D97-AF65-F5344CB8AC3E}">
        <p14:creationId xmlns:p14="http://schemas.microsoft.com/office/powerpoint/2010/main" val="8435200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Įžanga 2">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F8C89336-0DC5-F94E-81C9-8E36A992332C}"/>
              </a:ext>
            </a:extLst>
          </p:cNvPr>
          <p:cNvPicPr>
            <a:picLocks noChangeAspect="1"/>
          </p:cNvPicPr>
          <p:nvPr userDrawn="1"/>
        </p:nvPicPr>
        <p:blipFill>
          <a:blip r:embed="rId2"/>
          <a:stretch>
            <a:fillRect/>
          </a:stretch>
        </p:blipFill>
        <p:spPr>
          <a:xfrm rot="19861939">
            <a:off x="2588205" y="81756"/>
            <a:ext cx="7462554" cy="5105958"/>
          </a:xfrm>
          <a:prstGeom prst="rect">
            <a:avLst/>
          </a:prstGeom>
        </p:spPr>
      </p:pic>
      <p:sp>
        <p:nvSpPr>
          <p:cNvPr id="2" name="Title 1">
            <a:extLst>
              <a:ext uri="{FF2B5EF4-FFF2-40B4-BE49-F238E27FC236}">
                <a16:creationId xmlns:a16="http://schemas.microsoft.com/office/drawing/2014/main" id="{10C64A79-98A3-9C48-B22C-7C23568B0DB0}"/>
              </a:ext>
            </a:extLst>
          </p:cNvPr>
          <p:cNvSpPr>
            <a:spLocks noGrp="1"/>
          </p:cNvSpPr>
          <p:nvPr>
            <p:ph type="title"/>
          </p:nvPr>
        </p:nvSpPr>
        <p:spPr>
          <a:xfrm>
            <a:off x="2475894" y="3175084"/>
            <a:ext cx="7231444" cy="507831"/>
          </a:xfrm>
        </p:spPr>
        <p:txBody>
          <a:bodyPr wrap="square" anchor="b" anchorCtr="0">
            <a:spAutoFit/>
          </a:bodyPr>
          <a:lstStyle>
            <a:lvl1pPr algn="ctr">
              <a:defRPr sz="3000"/>
            </a:lvl1pPr>
          </a:lstStyle>
          <a:p>
            <a:r>
              <a:rPr lang="en-GB" dirty="0"/>
              <a:t>Click to edit Master title style</a:t>
            </a:r>
            <a:endParaRPr lang="x-none" dirty="0"/>
          </a:p>
        </p:txBody>
      </p:sp>
      <p:sp>
        <p:nvSpPr>
          <p:cNvPr id="5" name="Date Placeholder 4">
            <a:extLst>
              <a:ext uri="{FF2B5EF4-FFF2-40B4-BE49-F238E27FC236}">
                <a16:creationId xmlns:a16="http://schemas.microsoft.com/office/drawing/2014/main" id="{68576A10-DDEF-0445-9CDD-B0501430D8DB}"/>
              </a:ext>
            </a:extLst>
          </p:cNvPr>
          <p:cNvSpPr>
            <a:spLocks noGrp="1"/>
          </p:cNvSpPr>
          <p:nvPr>
            <p:ph type="dt" sz="half" idx="10"/>
          </p:nvPr>
        </p:nvSpPr>
        <p:spPr/>
        <p:txBody>
          <a:bodyPr/>
          <a:lstStyle/>
          <a:p>
            <a:fld id="{B059A5A5-FE41-5741-BC1F-77375B4DFD74}" type="datetimeyyyy">
              <a:rPr lang="en-US" smtClean="0"/>
              <a:t>2023</a:t>
            </a:fld>
            <a:endParaRPr lang="x-none"/>
          </a:p>
        </p:txBody>
      </p:sp>
      <p:sp>
        <p:nvSpPr>
          <p:cNvPr id="6" name="Footer Placeholder 5">
            <a:extLst>
              <a:ext uri="{FF2B5EF4-FFF2-40B4-BE49-F238E27FC236}">
                <a16:creationId xmlns:a16="http://schemas.microsoft.com/office/drawing/2014/main" id="{994C550F-D6F0-7A48-8BB7-00EF03894EE6}"/>
              </a:ext>
            </a:extLst>
          </p:cNvPr>
          <p:cNvSpPr>
            <a:spLocks noGrp="1"/>
          </p:cNvSpPr>
          <p:nvPr>
            <p:ph type="ftr" sz="quarter" idx="11"/>
          </p:nvPr>
        </p:nvSpPr>
        <p:spPr/>
        <p:txBody>
          <a:bodyPr/>
          <a:lstStyle/>
          <a:p>
            <a:r>
              <a:rPr lang="en-GB"/>
              <a:t>Tema</a:t>
            </a:r>
            <a:endParaRPr lang="x-none"/>
          </a:p>
        </p:txBody>
      </p:sp>
      <p:sp>
        <p:nvSpPr>
          <p:cNvPr id="7" name="Slide Number Placeholder 6">
            <a:extLst>
              <a:ext uri="{FF2B5EF4-FFF2-40B4-BE49-F238E27FC236}">
                <a16:creationId xmlns:a16="http://schemas.microsoft.com/office/drawing/2014/main" id="{81F35D0E-2B65-FC47-BF81-CE9AEE14233B}"/>
              </a:ext>
            </a:extLst>
          </p:cNvPr>
          <p:cNvSpPr>
            <a:spLocks noGrp="1"/>
          </p:cNvSpPr>
          <p:nvPr>
            <p:ph type="sldNum" sz="quarter" idx="12"/>
          </p:nvPr>
        </p:nvSpPr>
        <p:spPr>
          <a:xfrm>
            <a:off x="9448800" y="6492875"/>
            <a:ext cx="2743200" cy="365125"/>
          </a:xfrm>
          <a:prstGeom prst="rect">
            <a:avLst/>
          </a:prstGeom>
        </p:spPr>
        <p:txBody>
          <a:bodyPr/>
          <a:lstStyle/>
          <a:p>
            <a:fld id="{3FAD04EE-1878-2047-8E3A-873E54783374}" type="slidenum">
              <a:rPr lang="x-none" smtClean="0"/>
              <a:t>‹#›</a:t>
            </a:fld>
            <a:endParaRPr lang="x-none"/>
          </a:p>
        </p:txBody>
      </p:sp>
      <p:sp>
        <p:nvSpPr>
          <p:cNvPr id="8" name="Text Placeholder 7">
            <a:extLst>
              <a:ext uri="{FF2B5EF4-FFF2-40B4-BE49-F238E27FC236}">
                <a16:creationId xmlns:a16="http://schemas.microsoft.com/office/drawing/2014/main" id="{009811EA-C80D-BA49-A570-79D1E0C825EE}"/>
              </a:ext>
            </a:extLst>
          </p:cNvPr>
          <p:cNvSpPr>
            <a:spLocks noGrp="1"/>
          </p:cNvSpPr>
          <p:nvPr>
            <p:ph type="body" sz="quarter" idx="13"/>
          </p:nvPr>
        </p:nvSpPr>
        <p:spPr>
          <a:xfrm>
            <a:off x="2475894" y="3919638"/>
            <a:ext cx="7240206" cy="1484509"/>
          </a:xfrm>
        </p:spPr>
        <p:txBody>
          <a:bodyPr wrap="square">
            <a:spAutoFit/>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x-none" dirty="0"/>
          </a:p>
        </p:txBody>
      </p:sp>
      <p:sp>
        <p:nvSpPr>
          <p:cNvPr id="9" name="TextBox 8">
            <a:extLst>
              <a:ext uri="{FF2B5EF4-FFF2-40B4-BE49-F238E27FC236}">
                <a16:creationId xmlns:a16="http://schemas.microsoft.com/office/drawing/2014/main" id="{84D82206-6588-FB46-8586-040CBF411EB0}"/>
              </a:ext>
            </a:extLst>
          </p:cNvPr>
          <p:cNvSpPr txBox="1"/>
          <p:nvPr userDrawn="1"/>
        </p:nvSpPr>
        <p:spPr>
          <a:xfrm>
            <a:off x="9980424" y="44062"/>
            <a:ext cx="2211576"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200" dirty="0" err="1">
                <a:latin typeface="Antipol" pitchFamily="2" charset="77"/>
              </a:rPr>
              <a:t>Rokiškis</a:t>
            </a:r>
            <a:endParaRPr lang="x-none" sz="1200" dirty="0">
              <a:latin typeface="Antipol" pitchFamily="2" charset="77"/>
            </a:endParaRPr>
          </a:p>
        </p:txBody>
      </p:sp>
    </p:spTree>
    <p:extLst>
      <p:ext uri="{BB962C8B-B14F-4D97-AF65-F5344CB8AC3E}">
        <p14:creationId xmlns:p14="http://schemas.microsoft.com/office/powerpoint/2010/main" val="35986883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kstas 1">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68576A10-DDEF-0445-9CDD-B0501430D8DB}"/>
              </a:ext>
            </a:extLst>
          </p:cNvPr>
          <p:cNvSpPr>
            <a:spLocks noGrp="1"/>
          </p:cNvSpPr>
          <p:nvPr>
            <p:ph type="dt" sz="half" idx="10"/>
          </p:nvPr>
        </p:nvSpPr>
        <p:spPr/>
        <p:txBody>
          <a:bodyPr/>
          <a:lstStyle/>
          <a:p>
            <a:fld id="{B059A5A5-FE41-5741-BC1F-77375B4DFD74}" type="datetimeyyyy">
              <a:rPr lang="en-US" smtClean="0"/>
              <a:t>2023</a:t>
            </a:fld>
            <a:endParaRPr lang="x-none"/>
          </a:p>
        </p:txBody>
      </p:sp>
      <p:sp>
        <p:nvSpPr>
          <p:cNvPr id="6" name="Footer Placeholder 5">
            <a:extLst>
              <a:ext uri="{FF2B5EF4-FFF2-40B4-BE49-F238E27FC236}">
                <a16:creationId xmlns:a16="http://schemas.microsoft.com/office/drawing/2014/main" id="{994C550F-D6F0-7A48-8BB7-00EF03894EE6}"/>
              </a:ext>
            </a:extLst>
          </p:cNvPr>
          <p:cNvSpPr>
            <a:spLocks noGrp="1"/>
          </p:cNvSpPr>
          <p:nvPr>
            <p:ph type="ftr" sz="quarter" idx="11"/>
          </p:nvPr>
        </p:nvSpPr>
        <p:spPr/>
        <p:txBody>
          <a:bodyPr/>
          <a:lstStyle/>
          <a:p>
            <a:r>
              <a:rPr lang="en-GB"/>
              <a:t>Tema</a:t>
            </a:r>
            <a:endParaRPr lang="x-none"/>
          </a:p>
        </p:txBody>
      </p:sp>
      <p:sp>
        <p:nvSpPr>
          <p:cNvPr id="7" name="Slide Number Placeholder 6">
            <a:extLst>
              <a:ext uri="{FF2B5EF4-FFF2-40B4-BE49-F238E27FC236}">
                <a16:creationId xmlns:a16="http://schemas.microsoft.com/office/drawing/2014/main" id="{81F35D0E-2B65-FC47-BF81-CE9AEE14233B}"/>
              </a:ext>
            </a:extLst>
          </p:cNvPr>
          <p:cNvSpPr>
            <a:spLocks noGrp="1"/>
          </p:cNvSpPr>
          <p:nvPr>
            <p:ph type="sldNum" sz="quarter" idx="12"/>
          </p:nvPr>
        </p:nvSpPr>
        <p:spPr>
          <a:xfrm>
            <a:off x="9448800" y="6492875"/>
            <a:ext cx="2743200" cy="365125"/>
          </a:xfrm>
          <a:prstGeom prst="rect">
            <a:avLst/>
          </a:prstGeom>
        </p:spPr>
        <p:txBody>
          <a:bodyPr/>
          <a:lstStyle/>
          <a:p>
            <a:fld id="{3FAD04EE-1878-2047-8E3A-873E54783374}" type="slidenum">
              <a:rPr lang="x-none" smtClean="0"/>
              <a:t>‹#›</a:t>
            </a:fld>
            <a:endParaRPr lang="x-none"/>
          </a:p>
        </p:txBody>
      </p:sp>
      <p:sp>
        <p:nvSpPr>
          <p:cNvPr id="9" name="TextBox 8">
            <a:extLst>
              <a:ext uri="{FF2B5EF4-FFF2-40B4-BE49-F238E27FC236}">
                <a16:creationId xmlns:a16="http://schemas.microsoft.com/office/drawing/2014/main" id="{AF762437-B5FB-2E40-B710-8E0000C67097}"/>
              </a:ext>
            </a:extLst>
          </p:cNvPr>
          <p:cNvSpPr txBox="1"/>
          <p:nvPr userDrawn="1"/>
        </p:nvSpPr>
        <p:spPr>
          <a:xfrm>
            <a:off x="9980424" y="44062"/>
            <a:ext cx="2211576"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200" dirty="0" err="1">
                <a:latin typeface="Antipol" pitchFamily="2" charset="77"/>
              </a:rPr>
              <a:t>Rokiškis</a:t>
            </a:r>
            <a:endParaRPr lang="x-none" sz="1200" dirty="0">
              <a:latin typeface="Antipol" pitchFamily="2" charset="77"/>
            </a:endParaRPr>
          </a:p>
        </p:txBody>
      </p:sp>
      <p:sp>
        <p:nvSpPr>
          <p:cNvPr id="13" name="Title 1">
            <a:extLst>
              <a:ext uri="{FF2B5EF4-FFF2-40B4-BE49-F238E27FC236}">
                <a16:creationId xmlns:a16="http://schemas.microsoft.com/office/drawing/2014/main" id="{F7FCBBCF-5B9C-8148-B527-106326FC8B96}"/>
              </a:ext>
            </a:extLst>
          </p:cNvPr>
          <p:cNvSpPr>
            <a:spLocks noGrp="1"/>
          </p:cNvSpPr>
          <p:nvPr>
            <p:ph type="title"/>
          </p:nvPr>
        </p:nvSpPr>
        <p:spPr>
          <a:xfrm>
            <a:off x="421512" y="365125"/>
            <a:ext cx="3693288" cy="1891937"/>
          </a:xfrm>
        </p:spPr>
        <p:txBody>
          <a:bodyPr anchor="b" anchorCtr="0">
            <a:normAutofit/>
          </a:bodyPr>
          <a:lstStyle>
            <a:lvl1pPr>
              <a:defRPr sz="3000"/>
            </a:lvl1pPr>
          </a:lstStyle>
          <a:p>
            <a:r>
              <a:rPr lang="en-GB" dirty="0"/>
              <a:t>Click to edit Master title style</a:t>
            </a:r>
            <a:endParaRPr lang="x-none" dirty="0"/>
          </a:p>
        </p:txBody>
      </p:sp>
      <p:sp>
        <p:nvSpPr>
          <p:cNvPr id="14" name="Text Placeholder 7">
            <a:extLst>
              <a:ext uri="{FF2B5EF4-FFF2-40B4-BE49-F238E27FC236}">
                <a16:creationId xmlns:a16="http://schemas.microsoft.com/office/drawing/2014/main" id="{120EA2DD-2CD6-7B4D-B0EF-F575F7E0BF9B}"/>
              </a:ext>
            </a:extLst>
          </p:cNvPr>
          <p:cNvSpPr>
            <a:spLocks noGrp="1"/>
          </p:cNvSpPr>
          <p:nvPr>
            <p:ph type="body" sz="quarter" idx="13"/>
          </p:nvPr>
        </p:nvSpPr>
        <p:spPr>
          <a:xfrm>
            <a:off x="412750" y="2430203"/>
            <a:ext cx="3702050" cy="4062672"/>
          </a:xfrm>
        </p:spPr>
        <p:txBody>
          <a:bodyPr anchor="b" anchorCtr="0"/>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x-none" dirty="0"/>
          </a:p>
        </p:txBody>
      </p:sp>
      <p:pic>
        <p:nvPicPr>
          <p:cNvPr id="10" name="Picture 9">
            <a:extLst>
              <a:ext uri="{FF2B5EF4-FFF2-40B4-BE49-F238E27FC236}">
                <a16:creationId xmlns:a16="http://schemas.microsoft.com/office/drawing/2014/main" id="{F2751098-9948-794D-AC13-8C71F66921D0}"/>
              </a:ext>
            </a:extLst>
          </p:cNvPr>
          <p:cNvPicPr>
            <a:picLocks noChangeAspect="1"/>
          </p:cNvPicPr>
          <p:nvPr userDrawn="1"/>
        </p:nvPicPr>
        <p:blipFill>
          <a:blip r:embed="rId2"/>
          <a:stretch>
            <a:fillRect/>
          </a:stretch>
        </p:blipFill>
        <p:spPr>
          <a:xfrm>
            <a:off x="6539695" y="0"/>
            <a:ext cx="4876800" cy="6858000"/>
          </a:xfrm>
          <a:prstGeom prst="rect">
            <a:avLst/>
          </a:prstGeom>
        </p:spPr>
      </p:pic>
    </p:spTree>
    <p:extLst>
      <p:ext uri="{BB962C8B-B14F-4D97-AF65-F5344CB8AC3E}">
        <p14:creationId xmlns:p14="http://schemas.microsoft.com/office/powerpoint/2010/main" val="25062669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kstas 2">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68576A10-DDEF-0445-9CDD-B0501430D8DB}"/>
              </a:ext>
            </a:extLst>
          </p:cNvPr>
          <p:cNvSpPr>
            <a:spLocks noGrp="1"/>
          </p:cNvSpPr>
          <p:nvPr>
            <p:ph type="dt" sz="half" idx="10"/>
          </p:nvPr>
        </p:nvSpPr>
        <p:spPr/>
        <p:txBody>
          <a:bodyPr/>
          <a:lstStyle/>
          <a:p>
            <a:fld id="{B059A5A5-FE41-5741-BC1F-77375B4DFD74}" type="datetimeyyyy">
              <a:rPr lang="en-US" smtClean="0"/>
              <a:t>2023</a:t>
            </a:fld>
            <a:endParaRPr lang="x-none"/>
          </a:p>
        </p:txBody>
      </p:sp>
      <p:sp>
        <p:nvSpPr>
          <p:cNvPr id="6" name="Footer Placeholder 5">
            <a:extLst>
              <a:ext uri="{FF2B5EF4-FFF2-40B4-BE49-F238E27FC236}">
                <a16:creationId xmlns:a16="http://schemas.microsoft.com/office/drawing/2014/main" id="{994C550F-D6F0-7A48-8BB7-00EF03894EE6}"/>
              </a:ext>
            </a:extLst>
          </p:cNvPr>
          <p:cNvSpPr>
            <a:spLocks noGrp="1"/>
          </p:cNvSpPr>
          <p:nvPr>
            <p:ph type="ftr" sz="quarter" idx="11"/>
          </p:nvPr>
        </p:nvSpPr>
        <p:spPr/>
        <p:txBody>
          <a:bodyPr/>
          <a:lstStyle/>
          <a:p>
            <a:r>
              <a:rPr lang="en-GB"/>
              <a:t>Tema</a:t>
            </a:r>
            <a:endParaRPr lang="x-none"/>
          </a:p>
        </p:txBody>
      </p:sp>
      <p:sp>
        <p:nvSpPr>
          <p:cNvPr id="7" name="Slide Number Placeholder 6">
            <a:extLst>
              <a:ext uri="{FF2B5EF4-FFF2-40B4-BE49-F238E27FC236}">
                <a16:creationId xmlns:a16="http://schemas.microsoft.com/office/drawing/2014/main" id="{81F35D0E-2B65-FC47-BF81-CE9AEE14233B}"/>
              </a:ext>
            </a:extLst>
          </p:cNvPr>
          <p:cNvSpPr>
            <a:spLocks noGrp="1"/>
          </p:cNvSpPr>
          <p:nvPr>
            <p:ph type="sldNum" sz="quarter" idx="12"/>
          </p:nvPr>
        </p:nvSpPr>
        <p:spPr>
          <a:xfrm>
            <a:off x="9448800" y="6492875"/>
            <a:ext cx="2743200" cy="365125"/>
          </a:xfrm>
          <a:prstGeom prst="rect">
            <a:avLst/>
          </a:prstGeom>
        </p:spPr>
        <p:txBody>
          <a:bodyPr/>
          <a:lstStyle/>
          <a:p>
            <a:fld id="{3FAD04EE-1878-2047-8E3A-873E54783374}" type="slidenum">
              <a:rPr lang="x-none" smtClean="0"/>
              <a:t>‹#›</a:t>
            </a:fld>
            <a:endParaRPr lang="x-none"/>
          </a:p>
        </p:txBody>
      </p:sp>
      <p:pic>
        <p:nvPicPr>
          <p:cNvPr id="8" name="Picture 7">
            <a:extLst>
              <a:ext uri="{FF2B5EF4-FFF2-40B4-BE49-F238E27FC236}">
                <a16:creationId xmlns:a16="http://schemas.microsoft.com/office/drawing/2014/main" id="{EA64FCBB-068E-BC4D-8851-9EBA73D1FEAE}"/>
              </a:ext>
            </a:extLst>
          </p:cNvPr>
          <p:cNvPicPr>
            <a:picLocks noChangeAspect="1"/>
          </p:cNvPicPr>
          <p:nvPr userDrawn="1"/>
        </p:nvPicPr>
        <p:blipFill>
          <a:blip r:embed="rId2"/>
          <a:stretch>
            <a:fillRect/>
          </a:stretch>
        </p:blipFill>
        <p:spPr>
          <a:xfrm>
            <a:off x="5319514" y="108849"/>
            <a:ext cx="6266744" cy="6640301"/>
          </a:xfrm>
          <a:prstGeom prst="rect">
            <a:avLst/>
          </a:prstGeom>
        </p:spPr>
      </p:pic>
      <p:sp>
        <p:nvSpPr>
          <p:cNvPr id="9" name="TextBox 8">
            <a:extLst>
              <a:ext uri="{FF2B5EF4-FFF2-40B4-BE49-F238E27FC236}">
                <a16:creationId xmlns:a16="http://schemas.microsoft.com/office/drawing/2014/main" id="{AF762437-B5FB-2E40-B710-8E0000C67097}"/>
              </a:ext>
            </a:extLst>
          </p:cNvPr>
          <p:cNvSpPr txBox="1"/>
          <p:nvPr userDrawn="1"/>
        </p:nvSpPr>
        <p:spPr>
          <a:xfrm>
            <a:off x="9980424" y="44062"/>
            <a:ext cx="2211576"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200" dirty="0" err="1">
                <a:latin typeface="Antipol" pitchFamily="2" charset="77"/>
              </a:rPr>
              <a:t>Rokiškis</a:t>
            </a:r>
            <a:endParaRPr lang="x-none" sz="1200" dirty="0">
              <a:latin typeface="Antipol" pitchFamily="2" charset="77"/>
            </a:endParaRPr>
          </a:p>
        </p:txBody>
      </p:sp>
      <p:sp>
        <p:nvSpPr>
          <p:cNvPr id="13" name="Title 1">
            <a:extLst>
              <a:ext uri="{FF2B5EF4-FFF2-40B4-BE49-F238E27FC236}">
                <a16:creationId xmlns:a16="http://schemas.microsoft.com/office/drawing/2014/main" id="{F7FCBBCF-5B9C-8148-B527-106326FC8B96}"/>
              </a:ext>
            </a:extLst>
          </p:cNvPr>
          <p:cNvSpPr>
            <a:spLocks noGrp="1"/>
          </p:cNvSpPr>
          <p:nvPr>
            <p:ph type="title"/>
          </p:nvPr>
        </p:nvSpPr>
        <p:spPr>
          <a:xfrm>
            <a:off x="421512" y="365125"/>
            <a:ext cx="3693288" cy="1891937"/>
          </a:xfrm>
        </p:spPr>
        <p:txBody>
          <a:bodyPr anchor="b" anchorCtr="0">
            <a:normAutofit/>
          </a:bodyPr>
          <a:lstStyle>
            <a:lvl1pPr>
              <a:defRPr sz="3000"/>
            </a:lvl1pPr>
          </a:lstStyle>
          <a:p>
            <a:r>
              <a:rPr lang="en-GB" dirty="0"/>
              <a:t>Click to edit Master title style</a:t>
            </a:r>
            <a:endParaRPr lang="x-none" dirty="0"/>
          </a:p>
        </p:txBody>
      </p:sp>
      <p:sp>
        <p:nvSpPr>
          <p:cNvPr id="14" name="Text Placeholder 7">
            <a:extLst>
              <a:ext uri="{FF2B5EF4-FFF2-40B4-BE49-F238E27FC236}">
                <a16:creationId xmlns:a16="http://schemas.microsoft.com/office/drawing/2014/main" id="{120EA2DD-2CD6-7B4D-B0EF-F575F7E0BF9B}"/>
              </a:ext>
            </a:extLst>
          </p:cNvPr>
          <p:cNvSpPr>
            <a:spLocks noGrp="1"/>
          </p:cNvSpPr>
          <p:nvPr>
            <p:ph type="body" sz="quarter" idx="13"/>
          </p:nvPr>
        </p:nvSpPr>
        <p:spPr>
          <a:xfrm>
            <a:off x="412750" y="2430203"/>
            <a:ext cx="3702050" cy="4062672"/>
          </a:xfrm>
        </p:spPr>
        <p:txBody>
          <a:bodyPr anchor="b" anchorCtr="0"/>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x-none" dirty="0"/>
          </a:p>
        </p:txBody>
      </p:sp>
    </p:spTree>
    <p:extLst>
      <p:ext uri="{BB962C8B-B14F-4D97-AF65-F5344CB8AC3E}">
        <p14:creationId xmlns:p14="http://schemas.microsoft.com/office/powerpoint/2010/main" val="39035745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kstas 3">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68576A10-DDEF-0445-9CDD-B0501430D8DB}"/>
              </a:ext>
            </a:extLst>
          </p:cNvPr>
          <p:cNvSpPr>
            <a:spLocks noGrp="1"/>
          </p:cNvSpPr>
          <p:nvPr>
            <p:ph type="dt" sz="half" idx="10"/>
          </p:nvPr>
        </p:nvSpPr>
        <p:spPr/>
        <p:txBody>
          <a:bodyPr/>
          <a:lstStyle/>
          <a:p>
            <a:fld id="{B059A5A5-FE41-5741-BC1F-77375B4DFD74}" type="datetimeyyyy">
              <a:rPr lang="en-US" smtClean="0"/>
              <a:t>2023</a:t>
            </a:fld>
            <a:endParaRPr lang="x-none"/>
          </a:p>
        </p:txBody>
      </p:sp>
      <p:sp>
        <p:nvSpPr>
          <p:cNvPr id="6" name="Footer Placeholder 5">
            <a:extLst>
              <a:ext uri="{FF2B5EF4-FFF2-40B4-BE49-F238E27FC236}">
                <a16:creationId xmlns:a16="http://schemas.microsoft.com/office/drawing/2014/main" id="{994C550F-D6F0-7A48-8BB7-00EF03894EE6}"/>
              </a:ext>
            </a:extLst>
          </p:cNvPr>
          <p:cNvSpPr>
            <a:spLocks noGrp="1"/>
          </p:cNvSpPr>
          <p:nvPr>
            <p:ph type="ftr" sz="quarter" idx="11"/>
          </p:nvPr>
        </p:nvSpPr>
        <p:spPr/>
        <p:txBody>
          <a:bodyPr/>
          <a:lstStyle/>
          <a:p>
            <a:r>
              <a:rPr lang="en-GB"/>
              <a:t>Tema</a:t>
            </a:r>
            <a:endParaRPr lang="x-none"/>
          </a:p>
        </p:txBody>
      </p:sp>
      <p:sp>
        <p:nvSpPr>
          <p:cNvPr id="7" name="Slide Number Placeholder 6">
            <a:extLst>
              <a:ext uri="{FF2B5EF4-FFF2-40B4-BE49-F238E27FC236}">
                <a16:creationId xmlns:a16="http://schemas.microsoft.com/office/drawing/2014/main" id="{81F35D0E-2B65-FC47-BF81-CE9AEE14233B}"/>
              </a:ext>
            </a:extLst>
          </p:cNvPr>
          <p:cNvSpPr>
            <a:spLocks noGrp="1"/>
          </p:cNvSpPr>
          <p:nvPr>
            <p:ph type="sldNum" sz="quarter" idx="12"/>
          </p:nvPr>
        </p:nvSpPr>
        <p:spPr>
          <a:xfrm>
            <a:off x="9448800" y="6492875"/>
            <a:ext cx="2743200" cy="365125"/>
          </a:xfrm>
          <a:prstGeom prst="rect">
            <a:avLst/>
          </a:prstGeom>
        </p:spPr>
        <p:txBody>
          <a:bodyPr/>
          <a:lstStyle/>
          <a:p>
            <a:fld id="{3FAD04EE-1878-2047-8E3A-873E54783374}" type="slidenum">
              <a:rPr lang="x-none" smtClean="0"/>
              <a:t>‹#›</a:t>
            </a:fld>
            <a:endParaRPr lang="x-none"/>
          </a:p>
        </p:txBody>
      </p:sp>
      <p:pic>
        <p:nvPicPr>
          <p:cNvPr id="9" name="Picture 8">
            <a:extLst>
              <a:ext uri="{FF2B5EF4-FFF2-40B4-BE49-F238E27FC236}">
                <a16:creationId xmlns:a16="http://schemas.microsoft.com/office/drawing/2014/main" id="{7566E129-4330-F841-A5A3-D9DD8338A43F}"/>
              </a:ext>
            </a:extLst>
          </p:cNvPr>
          <p:cNvPicPr>
            <a:picLocks noChangeAspect="1"/>
          </p:cNvPicPr>
          <p:nvPr userDrawn="1"/>
        </p:nvPicPr>
        <p:blipFill>
          <a:blip r:embed="rId2"/>
          <a:stretch>
            <a:fillRect/>
          </a:stretch>
        </p:blipFill>
        <p:spPr>
          <a:xfrm>
            <a:off x="4361949" y="704533"/>
            <a:ext cx="7462554" cy="5105958"/>
          </a:xfrm>
          <a:prstGeom prst="rect">
            <a:avLst/>
          </a:prstGeom>
        </p:spPr>
      </p:pic>
      <p:sp>
        <p:nvSpPr>
          <p:cNvPr id="10" name="TextBox 9">
            <a:extLst>
              <a:ext uri="{FF2B5EF4-FFF2-40B4-BE49-F238E27FC236}">
                <a16:creationId xmlns:a16="http://schemas.microsoft.com/office/drawing/2014/main" id="{9F8B642D-9D54-A443-B925-C3AB4A1650C5}"/>
              </a:ext>
            </a:extLst>
          </p:cNvPr>
          <p:cNvSpPr txBox="1"/>
          <p:nvPr userDrawn="1"/>
        </p:nvSpPr>
        <p:spPr>
          <a:xfrm>
            <a:off x="9980424" y="44062"/>
            <a:ext cx="2211576"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200" dirty="0" err="1">
                <a:latin typeface="Antipol" pitchFamily="2" charset="77"/>
              </a:rPr>
              <a:t>Rokiškis</a:t>
            </a:r>
            <a:endParaRPr lang="x-none" sz="1200" dirty="0">
              <a:latin typeface="Antipol" pitchFamily="2" charset="77"/>
            </a:endParaRPr>
          </a:p>
        </p:txBody>
      </p:sp>
      <p:sp>
        <p:nvSpPr>
          <p:cNvPr id="13" name="Title 1">
            <a:extLst>
              <a:ext uri="{FF2B5EF4-FFF2-40B4-BE49-F238E27FC236}">
                <a16:creationId xmlns:a16="http://schemas.microsoft.com/office/drawing/2014/main" id="{0FCB4BB7-011B-6F4C-BF50-C63264A779F0}"/>
              </a:ext>
            </a:extLst>
          </p:cNvPr>
          <p:cNvSpPr>
            <a:spLocks noGrp="1"/>
          </p:cNvSpPr>
          <p:nvPr>
            <p:ph type="title"/>
          </p:nvPr>
        </p:nvSpPr>
        <p:spPr>
          <a:xfrm>
            <a:off x="421512" y="365125"/>
            <a:ext cx="3693288" cy="1891937"/>
          </a:xfrm>
        </p:spPr>
        <p:txBody>
          <a:bodyPr anchor="b" anchorCtr="0">
            <a:normAutofit/>
          </a:bodyPr>
          <a:lstStyle>
            <a:lvl1pPr>
              <a:defRPr sz="3000"/>
            </a:lvl1pPr>
          </a:lstStyle>
          <a:p>
            <a:r>
              <a:rPr lang="en-GB" dirty="0"/>
              <a:t>Click to edit Master title style</a:t>
            </a:r>
            <a:endParaRPr lang="x-none" dirty="0"/>
          </a:p>
        </p:txBody>
      </p:sp>
      <p:sp>
        <p:nvSpPr>
          <p:cNvPr id="14" name="Text Placeholder 7">
            <a:extLst>
              <a:ext uri="{FF2B5EF4-FFF2-40B4-BE49-F238E27FC236}">
                <a16:creationId xmlns:a16="http://schemas.microsoft.com/office/drawing/2014/main" id="{8F1B5CC6-3C93-1647-871B-042605EB3AE4}"/>
              </a:ext>
            </a:extLst>
          </p:cNvPr>
          <p:cNvSpPr>
            <a:spLocks noGrp="1"/>
          </p:cNvSpPr>
          <p:nvPr>
            <p:ph type="body" sz="quarter" idx="13"/>
          </p:nvPr>
        </p:nvSpPr>
        <p:spPr>
          <a:xfrm>
            <a:off x="412750" y="2430203"/>
            <a:ext cx="3702050" cy="4062672"/>
          </a:xfrm>
        </p:spPr>
        <p:txBody>
          <a:bodyPr anchor="b" anchorCtr="0"/>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x-none" dirty="0"/>
          </a:p>
        </p:txBody>
      </p:sp>
    </p:spTree>
    <p:extLst>
      <p:ext uri="{BB962C8B-B14F-4D97-AF65-F5344CB8AC3E}">
        <p14:creationId xmlns:p14="http://schemas.microsoft.com/office/powerpoint/2010/main" val="513060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kstas 4">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68576A10-DDEF-0445-9CDD-B0501430D8DB}"/>
              </a:ext>
            </a:extLst>
          </p:cNvPr>
          <p:cNvSpPr>
            <a:spLocks noGrp="1"/>
          </p:cNvSpPr>
          <p:nvPr>
            <p:ph type="dt" sz="half" idx="10"/>
          </p:nvPr>
        </p:nvSpPr>
        <p:spPr/>
        <p:txBody>
          <a:bodyPr/>
          <a:lstStyle/>
          <a:p>
            <a:fld id="{B059A5A5-FE41-5741-BC1F-77375B4DFD74}" type="datetimeyyyy">
              <a:rPr lang="en-US" smtClean="0"/>
              <a:t>2023</a:t>
            </a:fld>
            <a:endParaRPr lang="x-none"/>
          </a:p>
        </p:txBody>
      </p:sp>
      <p:sp>
        <p:nvSpPr>
          <p:cNvPr id="6" name="Footer Placeholder 5">
            <a:extLst>
              <a:ext uri="{FF2B5EF4-FFF2-40B4-BE49-F238E27FC236}">
                <a16:creationId xmlns:a16="http://schemas.microsoft.com/office/drawing/2014/main" id="{994C550F-D6F0-7A48-8BB7-00EF03894EE6}"/>
              </a:ext>
            </a:extLst>
          </p:cNvPr>
          <p:cNvSpPr>
            <a:spLocks noGrp="1"/>
          </p:cNvSpPr>
          <p:nvPr>
            <p:ph type="ftr" sz="quarter" idx="11"/>
          </p:nvPr>
        </p:nvSpPr>
        <p:spPr/>
        <p:txBody>
          <a:bodyPr/>
          <a:lstStyle/>
          <a:p>
            <a:r>
              <a:rPr lang="en-GB"/>
              <a:t>Tema</a:t>
            </a:r>
            <a:endParaRPr lang="x-none"/>
          </a:p>
        </p:txBody>
      </p:sp>
      <p:sp>
        <p:nvSpPr>
          <p:cNvPr id="7" name="Slide Number Placeholder 6">
            <a:extLst>
              <a:ext uri="{FF2B5EF4-FFF2-40B4-BE49-F238E27FC236}">
                <a16:creationId xmlns:a16="http://schemas.microsoft.com/office/drawing/2014/main" id="{81F35D0E-2B65-FC47-BF81-CE9AEE14233B}"/>
              </a:ext>
            </a:extLst>
          </p:cNvPr>
          <p:cNvSpPr>
            <a:spLocks noGrp="1"/>
          </p:cNvSpPr>
          <p:nvPr>
            <p:ph type="sldNum" sz="quarter" idx="12"/>
          </p:nvPr>
        </p:nvSpPr>
        <p:spPr>
          <a:xfrm>
            <a:off x="9448800" y="6492875"/>
            <a:ext cx="2743200" cy="365125"/>
          </a:xfrm>
          <a:prstGeom prst="rect">
            <a:avLst/>
          </a:prstGeom>
        </p:spPr>
        <p:txBody>
          <a:bodyPr/>
          <a:lstStyle/>
          <a:p>
            <a:fld id="{3FAD04EE-1878-2047-8E3A-873E54783374}" type="slidenum">
              <a:rPr lang="x-none" smtClean="0"/>
              <a:t>‹#›</a:t>
            </a:fld>
            <a:endParaRPr lang="x-none"/>
          </a:p>
        </p:txBody>
      </p:sp>
      <p:pic>
        <p:nvPicPr>
          <p:cNvPr id="4" name="Picture 3">
            <a:extLst>
              <a:ext uri="{FF2B5EF4-FFF2-40B4-BE49-F238E27FC236}">
                <a16:creationId xmlns:a16="http://schemas.microsoft.com/office/drawing/2014/main" id="{E8D70067-4AA8-C942-979E-D0EAE65F2D4F}"/>
              </a:ext>
            </a:extLst>
          </p:cNvPr>
          <p:cNvPicPr>
            <a:picLocks noChangeAspect="1"/>
          </p:cNvPicPr>
          <p:nvPr userDrawn="1"/>
        </p:nvPicPr>
        <p:blipFill>
          <a:blip r:embed="rId2"/>
          <a:stretch>
            <a:fillRect/>
          </a:stretch>
        </p:blipFill>
        <p:spPr>
          <a:xfrm>
            <a:off x="6847301" y="390006"/>
            <a:ext cx="4368568" cy="6467994"/>
          </a:xfrm>
          <a:prstGeom prst="rect">
            <a:avLst/>
          </a:prstGeom>
        </p:spPr>
      </p:pic>
      <p:sp>
        <p:nvSpPr>
          <p:cNvPr id="9" name="TextBox 8">
            <a:extLst>
              <a:ext uri="{FF2B5EF4-FFF2-40B4-BE49-F238E27FC236}">
                <a16:creationId xmlns:a16="http://schemas.microsoft.com/office/drawing/2014/main" id="{51079AA7-972D-3E43-9403-40AAA6EBAF42}"/>
              </a:ext>
            </a:extLst>
          </p:cNvPr>
          <p:cNvSpPr txBox="1"/>
          <p:nvPr userDrawn="1"/>
        </p:nvSpPr>
        <p:spPr>
          <a:xfrm>
            <a:off x="9980424" y="44062"/>
            <a:ext cx="2211576"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200" dirty="0" err="1">
                <a:latin typeface="Antipol" pitchFamily="2" charset="77"/>
              </a:rPr>
              <a:t>Rokiškis</a:t>
            </a:r>
            <a:endParaRPr lang="x-none" sz="1200" dirty="0">
              <a:latin typeface="Antipol" pitchFamily="2" charset="77"/>
            </a:endParaRPr>
          </a:p>
        </p:txBody>
      </p:sp>
      <p:sp>
        <p:nvSpPr>
          <p:cNvPr id="10" name="Title 1">
            <a:extLst>
              <a:ext uri="{FF2B5EF4-FFF2-40B4-BE49-F238E27FC236}">
                <a16:creationId xmlns:a16="http://schemas.microsoft.com/office/drawing/2014/main" id="{F4109283-E3E4-874E-9B13-255949BAA72F}"/>
              </a:ext>
            </a:extLst>
          </p:cNvPr>
          <p:cNvSpPr>
            <a:spLocks noGrp="1"/>
          </p:cNvSpPr>
          <p:nvPr>
            <p:ph type="title"/>
          </p:nvPr>
        </p:nvSpPr>
        <p:spPr>
          <a:xfrm>
            <a:off x="421512" y="365125"/>
            <a:ext cx="3693288" cy="1891937"/>
          </a:xfrm>
        </p:spPr>
        <p:txBody>
          <a:bodyPr anchor="b" anchorCtr="0">
            <a:normAutofit/>
          </a:bodyPr>
          <a:lstStyle>
            <a:lvl1pPr>
              <a:defRPr sz="3000"/>
            </a:lvl1pPr>
          </a:lstStyle>
          <a:p>
            <a:r>
              <a:rPr lang="en-GB" dirty="0"/>
              <a:t>Click to edit Master title style</a:t>
            </a:r>
            <a:endParaRPr lang="x-none" dirty="0"/>
          </a:p>
        </p:txBody>
      </p:sp>
      <p:sp>
        <p:nvSpPr>
          <p:cNvPr id="11" name="Text Placeholder 7">
            <a:extLst>
              <a:ext uri="{FF2B5EF4-FFF2-40B4-BE49-F238E27FC236}">
                <a16:creationId xmlns:a16="http://schemas.microsoft.com/office/drawing/2014/main" id="{2671EB44-2B27-6F4F-BD4E-F9399E34B10D}"/>
              </a:ext>
            </a:extLst>
          </p:cNvPr>
          <p:cNvSpPr>
            <a:spLocks noGrp="1"/>
          </p:cNvSpPr>
          <p:nvPr>
            <p:ph type="body" sz="quarter" idx="13"/>
          </p:nvPr>
        </p:nvSpPr>
        <p:spPr>
          <a:xfrm>
            <a:off x="412750" y="2430203"/>
            <a:ext cx="3702050" cy="4062672"/>
          </a:xfrm>
        </p:spPr>
        <p:txBody>
          <a:bodyPr anchor="b" anchorCtr="0"/>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x-none" dirty="0"/>
          </a:p>
        </p:txBody>
      </p:sp>
    </p:spTree>
    <p:extLst>
      <p:ext uri="{BB962C8B-B14F-4D97-AF65-F5344CB8AC3E}">
        <p14:creationId xmlns:p14="http://schemas.microsoft.com/office/powerpoint/2010/main" val="14726284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kstas 5">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68576A10-DDEF-0445-9CDD-B0501430D8DB}"/>
              </a:ext>
            </a:extLst>
          </p:cNvPr>
          <p:cNvSpPr>
            <a:spLocks noGrp="1"/>
          </p:cNvSpPr>
          <p:nvPr>
            <p:ph type="dt" sz="half" idx="10"/>
          </p:nvPr>
        </p:nvSpPr>
        <p:spPr/>
        <p:txBody>
          <a:bodyPr/>
          <a:lstStyle/>
          <a:p>
            <a:fld id="{B059A5A5-FE41-5741-BC1F-77375B4DFD74}" type="datetimeyyyy">
              <a:rPr lang="en-US" smtClean="0"/>
              <a:t>2023</a:t>
            </a:fld>
            <a:endParaRPr lang="x-none"/>
          </a:p>
        </p:txBody>
      </p:sp>
      <p:sp>
        <p:nvSpPr>
          <p:cNvPr id="6" name="Footer Placeholder 5">
            <a:extLst>
              <a:ext uri="{FF2B5EF4-FFF2-40B4-BE49-F238E27FC236}">
                <a16:creationId xmlns:a16="http://schemas.microsoft.com/office/drawing/2014/main" id="{994C550F-D6F0-7A48-8BB7-00EF03894EE6}"/>
              </a:ext>
            </a:extLst>
          </p:cNvPr>
          <p:cNvSpPr>
            <a:spLocks noGrp="1"/>
          </p:cNvSpPr>
          <p:nvPr>
            <p:ph type="ftr" sz="quarter" idx="11"/>
          </p:nvPr>
        </p:nvSpPr>
        <p:spPr/>
        <p:txBody>
          <a:bodyPr/>
          <a:lstStyle/>
          <a:p>
            <a:r>
              <a:rPr lang="en-GB"/>
              <a:t>Tema</a:t>
            </a:r>
            <a:endParaRPr lang="x-none"/>
          </a:p>
        </p:txBody>
      </p:sp>
      <p:sp>
        <p:nvSpPr>
          <p:cNvPr id="7" name="Slide Number Placeholder 6">
            <a:extLst>
              <a:ext uri="{FF2B5EF4-FFF2-40B4-BE49-F238E27FC236}">
                <a16:creationId xmlns:a16="http://schemas.microsoft.com/office/drawing/2014/main" id="{81F35D0E-2B65-FC47-BF81-CE9AEE14233B}"/>
              </a:ext>
            </a:extLst>
          </p:cNvPr>
          <p:cNvSpPr>
            <a:spLocks noGrp="1"/>
          </p:cNvSpPr>
          <p:nvPr>
            <p:ph type="sldNum" sz="quarter" idx="12"/>
          </p:nvPr>
        </p:nvSpPr>
        <p:spPr>
          <a:xfrm>
            <a:off x="9448800" y="6492875"/>
            <a:ext cx="2743200" cy="365125"/>
          </a:xfrm>
          <a:prstGeom prst="rect">
            <a:avLst/>
          </a:prstGeom>
        </p:spPr>
        <p:txBody>
          <a:bodyPr/>
          <a:lstStyle/>
          <a:p>
            <a:fld id="{3FAD04EE-1878-2047-8E3A-873E54783374}" type="slidenum">
              <a:rPr lang="x-none" smtClean="0"/>
              <a:t>‹#›</a:t>
            </a:fld>
            <a:endParaRPr lang="x-none"/>
          </a:p>
        </p:txBody>
      </p:sp>
      <p:sp>
        <p:nvSpPr>
          <p:cNvPr id="8" name="TextBox 7">
            <a:extLst>
              <a:ext uri="{FF2B5EF4-FFF2-40B4-BE49-F238E27FC236}">
                <a16:creationId xmlns:a16="http://schemas.microsoft.com/office/drawing/2014/main" id="{902456BE-9735-D347-99C1-4B6B02D7F17C}"/>
              </a:ext>
            </a:extLst>
          </p:cNvPr>
          <p:cNvSpPr txBox="1"/>
          <p:nvPr userDrawn="1"/>
        </p:nvSpPr>
        <p:spPr>
          <a:xfrm>
            <a:off x="9980424" y="44062"/>
            <a:ext cx="2211576"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200" dirty="0" err="1">
                <a:latin typeface="Antipol" pitchFamily="2" charset="77"/>
              </a:rPr>
              <a:t>Rokiškis</a:t>
            </a:r>
            <a:endParaRPr lang="x-none" sz="1200" dirty="0">
              <a:latin typeface="Antipol" pitchFamily="2" charset="77"/>
            </a:endParaRPr>
          </a:p>
        </p:txBody>
      </p:sp>
      <p:sp>
        <p:nvSpPr>
          <p:cNvPr id="11" name="Title 1">
            <a:extLst>
              <a:ext uri="{FF2B5EF4-FFF2-40B4-BE49-F238E27FC236}">
                <a16:creationId xmlns:a16="http://schemas.microsoft.com/office/drawing/2014/main" id="{06D05AC9-9272-C849-A8B8-6DCF76BA3896}"/>
              </a:ext>
            </a:extLst>
          </p:cNvPr>
          <p:cNvSpPr>
            <a:spLocks noGrp="1"/>
          </p:cNvSpPr>
          <p:nvPr>
            <p:ph type="title"/>
          </p:nvPr>
        </p:nvSpPr>
        <p:spPr>
          <a:xfrm>
            <a:off x="421512" y="365125"/>
            <a:ext cx="3693288" cy="1891937"/>
          </a:xfrm>
        </p:spPr>
        <p:txBody>
          <a:bodyPr anchor="b" anchorCtr="0">
            <a:normAutofit/>
          </a:bodyPr>
          <a:lstStyle>
            <a:lvl1pPr>
              <a:defRPr sz="3000"/>
            </a:lvl1pPr>
          </a:lstStyle>
          <a:p>
            <a:r>
              <a:rPr lang="en-GB" dirty="0"/>
              <a:t>Click to edit Master title style</a:t>
            </a:r>
            <a:endParaRPr lang="x-none" dirty="0"/>
          </a:p>
        </p:txBody>
      </p:sp>
      <p:sp>
        <p:nvSpPr>
          <p:cNvPr id="12" name="Text Placeholder 7">
            <a:extLst>
              <a:ext uri="{FF2B5EF4-FFF2-40B4-BE49-F238E27FC236}">
                <a16:creationId xmlns:a16="http://schemas.microsoft.com/office/drawing/2014/main" id="{68768ACA-0D02-374F-BEA5-655E095C2484}"/>
              </a:ext>
            </a:extLst>
          </p:cNvPr>
          <p:cNvSpPr>
            <a:spLocks noGrp="1"/>
          </p:cNvSpPr>
          <p:nvPr>
            <p:ph type="body" sz="quarter" idx="13"/>
          </p:nvPr>
        </p:nvSpPr>
        <p:spPr>
          <a:xfrm>
            <a:off x="412750" y="2430203"/>
            <a:ext cx="3702050" cy="4062672"/>
          </a:xfrm>
        </p:spPr>
        <p:txBody>
          <a:bodyPr anchor="b" anchorCtr="0"/>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x-none" dirty="0"/>
          </a:p>
        </p:txBody>
      </p:sp>
      <p:pic>
        <p:nvPicPr>
          <p:cNvPr id="10" name="Picture 9">
            <a:extLst>
              <a:ext uri="{FF2B5EF4-FFF2-40B4-BE49-F238E27FC236}">
                <a16:creationId xmlns:a16="http://schemas.microsoft.com/office/drawing/2014/main" id="{43767A15-6724-1443-8306-EEE0F199B51A}"/>
              </a:ext>
            </a:extLst>
          </p:cNvPr>
          <p:cNvPicPr>
            <a:picLocks noChangeAspect="1"/>
          </p:cNvPicPr>
          <p:nvPr userDrawn="1"/>
        </p:nvPicPr>
        <p:blipFill>
          <a:blip r:embed="rId2"/>
          <a:stretch>
            <a:fillRect/>
          </a:stretch>
        </p:blipFill>
        <p:spPr>
          <a:xfrm>
            <a:off x="5898266" y="0"/>
            <a:ext cx="4724400" cy="6858000"/>
          </a:xfrm>
          <a:prstGeom prst="rect">
            <a:avLst/>
          </a:prstGeom>
        </p:spPr>
      </p:pic>
    </p:spTree>
    <p:extLst>
      <p:ext uri="{BB962C8B-B14F-4D97-AF65-F5344CB8AC3E}">
        <p14:creationId xmlns:p14="http://schemas.microsoft.com/office/powerpoint/2010/main" val="15388514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kstas 6">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68576A10-DDEF-0445-9CDD-B0501430D8DB}"/>
              </a:ext>
            </a:extLst>
          </p:cNvPr>
          <p:cNvSpPr>
            <a:spLocks noGrp="1"/>
          </p:cNvSpPr>
          <p:nvPr>
            <p:ph type="dt" sz="half" idx="10"/>
          </p:nvPr>
        </p:nvSpPr>
        <p:spPr/>
        <p:txBody>
          <a:bodyPr/>
          <a:lstStyle/>
          <a:p>
            <a:fld id="{B059A5A5-FE41-5741-BC1F-77375B4DFD74}" type="datetimeyyyy">
              <a:rPr lang="en-US" smtClean="0"/>
              <a:t>2023</a:t>
            </a:fld>
            <a:endParaRPr lang="x-none"/>
          </a:p>
        </p:txBody>
      </p:sp>
      <p:sp>
        <p:nvSpPr>
          <p:cNvPr id="6" name="Footer Placeholder 5">
            <a:extLst>
              <a:ext uri="{FF2B5EF4-FFF2-40B4-BE49-F238E27FC236}">
                <a16:creationId xmlns:a16="http://schemas.microsoft.com/office/drawing/2014/main" id="{994C550F-D6F0-7A48-8BB7-00EF03894EE6}"/>
              </a:ext>
            </a:extLst>
          </p:cNvPr>
          <p:cNvSpPr>
            <a:spLocks noGrp="1"/>
          </p:cNvSpPr>
          <p:nvPr>
            <p:ph type="ftr" sz="quarter" idx="11"/>
          </p:nvPr>
        </p:nvSpPr>
        <p:spPr/>
        <p:txBody>
          <a:bodyPr/>
          <a:lstStyle/>
          <a:p>
            <a:r>
              <a:rPr lang="en-GB" dirty="0" err="1"/>
              <a:t>Tema</a:t>
            </a:r>
            <a:endParaRPr lang="x-none" dirty="0"/>
          </a:p>
        </p:txBody>
      </p:sp>
      <p:sp>
        <p:nvSpPr>
          <p:cNvPr id="7" name="Slide Number Placeholder 6">
            <a:extLst>
              <a:ext uri="{FF2B5EF4-FFF2-40B4-BE49-F238E27FC236}">
                <a16:creationId xmlns:a16="http://schemas.microsoft.com/office/drawing/2014/main" id="{81F35D0E-2B65-FC47-BF81-CE9AEE14233B}"/>
              </a:ext>
            </a:extLst>
          </p:cNvPr>
          <p:cNvSpPr>
            <a:spLocks noGrp="1"/>
          </p:cNvSpPr>
          <p:nvPr>
            <p:ph type="sldNum" sz="quarter" idx="12"/>
          </p:nvPr>
        </p:nvSpPr>
        <p:spPr>
          <a:xfrm>
            <a:off x="9448800" y="6492875"/>
            <a:ext cx="2743200" cy="365125"/>
          </a:xfrm>
          <a:prstGeom prst="rect">
            <a:avLst/>
          </a:prstGeom>
        </p:spPr>
        <p:txBody>
          <a:bodyPr/>
          <a:lstStyle/>
          <a:p>
            <a:fld id="{3FAD04EE-1878-2047-8E3A-873E54783374}" type="slidenum">
              <a:rPr lang="x-none" smtClean="0"/>
              <a:t>‹#›</a:t>
            </a:fld>
            <a:endParaRPr lang="x-none"/>
          </a:p>
        </p:txBody>
      </p:sp>
      <p:pic>
        <p:nvPicPr>
          <p:cNvPr id="8" name="Picture 7">
            <a:extLst>
              <a:ext uri="{FF2B5EF4-FFF2-40B4-BE49-F238E27FC236}">
                <a16:creationId xmlns:a16="http://schemas.microsoft.com/office/drawing/2014/main" id="{617C7A01-15A5-F549-9687-732E537427AC}"/>
              </a:ext>
            </a:extLst>
          </p:cNvPr>
          <p:cNvPicPr>
            <a:picLocks noChangeAspect="1"/>
          </p:cNvPicPr>
          <p:nvPr userDrawn="1"/>
        </p:nvPicPr>
        <p:blipFill>
          <a:blip r:embed="rId2"/>
          <a:stretch>
            <a:fillRect/>
          </a:stretch>
        </p:blipFill>
        <p:spPr>
          <a:xfrm>
            <a:off x="7095581" y="60096"/>
            <a:ext cx="3026485" cy="6753842"/>
          </a:xfrm>
          <a:prstGeom prst="rect">
            <a:avLst/>
          </a:prstGeom>
        </p:spPr>
      </p:pic>
      <p:sp>
        <p:nvSpPr>
          <p:cNvPr id="9" name="TextBox 8">
            <a:extLst>
              <a:ext uri="{FF2B5EF4-FFF2-40B4-BE49-F238E27FC236}">
                <a16:creationId xmlns:a16="http://schemas.microsoft.com/office/drawing/2014/main" id="{44A8F765-DF14-7147-8895-58BCCE006158}"/>
              </a:ext>
            </a:extLst>
          </p:cNvPr>
          <p:cNvSpPr txBox="1"/>
          <p:nvPr userDrawn="1"/>
        </p:nvSpPr>
        <p:spPr>
          <a:xfrm>
            <a:off x="9980424" y="44062"/>
            <a:ext cx="2211576"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200" dirty="0" err="1">
                <a:latin typeface="Antipol" pitchFamily="2" charset="77"/>
              </a:rPr>
              <a:t>Rokiškis</a:t>
            </a:r>
            <a:endParaRPr lang="x-none" sz="1200" dirty="0">
              <a:latin typeface="Antipol" pitchFamily="2" charset="77"/>
            </a:endParaRPr>
          </a:p>
        </p:txBody>
      </p:sp>
      <p:sp>
        <p:nvSpPr>
          <p:cNvPr id="13" name="Title 1">
            <a:extLst>
              <a:ext uri="{FF2B5EF4-FFF2-40B4-BE49-F238E27FC236}">
                <a16:creationId xmlns:a16="http://schemas.microsoft.com/office/drawing/2014/main" id="{7DC7AF68-89D2-1D47-9B34-BAF2D0BCB99C}"/>
              </a:ext>
            </a:extLst>
          </p:cNvPr>
          <p:cNvSpPr>
            <a:spLocks noGrp="1"/>
          </p:cNvSpPr>
          <p:nvPr>
            <p:ph type="title"/>
          </p:nvPr>
        </p:nvSpPr>
        <p:spPr>
          <a:xfrm>
            <a:off x="421512" y="365125"/>
            <a:ext cx="3693288" cy="1891937"/>
          </a:xfrm>
        </p:spPr>
        <p:txBody>
          <a:bodyPr anchor="b" anchorCtr="0">
            <a:normAutofit/>
          </a:bodyPr>
          <a:lstStyle>
            <a:lvl1pPr>
              <a:defRPr sz="3000"/>
            </a:lvl1pPr>
          </a:lstStyle>
          <a:p>
            <a:r>
              <a:rPr lang="en-GB" dirty="0"/>
              <a:t>Click to edit Master title style</a:t>
            </a:r>
            <a:endParaRPr lang="x-none" dirty="0"/>
          </a:p>
        </p:txBody>
      </p:sp>
      <p:sp>
        <p:nvSpPr>
          <p:cNvPr id="14" name="Text Placeholder 7">
            <a:extLst>
              <a:ext uri="{FF2B5EF4-FFF2-40B4-BE49-F238E27FC236}">
                <a16:creationId xmlns:a16="http://schemas.microsoft.com/office/drawing/2014/main" id="{22411B1A-A0D0-0E4C-96AD-D635BF61319F}"/>
              </a:ext>
            </a:extLst>
          </p:cNvPr>
          <p:cNvSpPr>
            <a:spLocks noGrp="1"/>
          </p:cNvSpPr>
          <p:nvPr>
            <p:ph type="body" sz="quarter" idx="13"/>
          </p:nvPr>
        </p:nvSpPr>
        <p:spPr>
          <a:xfrm>
            <a:off x="412750" y="2430203"/>
            <a:ext cx="3702050" cy="4062672"/>
          </a:xfrm>
        </p:spPr>
        <p:txBody>
          <a:bodyPr anchor="b" anchorCtr="0"/>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x-none" dirty="0"/>
          </a:p>
        </p:txBody>
      </p:sp>
    </p:spTree>
    <p:extLst>
      <p:ext uri="{BB962C8B-B14F-4D97-AF65-F5344CB8AC3E}">
        <p14:creationId xmlns:p14="http://schemas.microsoft.com/office/powerpoint/2010/main" val="11435918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kstas 7">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68576A10-DDEF-0445-9CDD-B0501430D8DB}"/>
              </a:ext>
            </a:extLst>
          </p:cNvPr>
          <p:cNvSpPr>
            <a:spLocks noGrp="1"/>
          </p:cNvSpPr>
          <p:nvPr>
            <p:ph type="dt" sz="half" idx="10"/>
          </p:nvPr>
        </p:nvSpPr>
        <p:spPr/>
        <p:txBody>
          <a:bodyPr/>
          <a:lstStyle/>
          <a:p>
            <a:fld id="{B059A5A5-FE41-5741-BC1F-77375B4DFD74}" type="datetimeyyyy">
              <a:rPr lang="en-US" smtClean="0"/>
              <a:t>2023</a:t>
            </a:fld>
            <a:endParaRPr lang="x-none"/>
          </a:p>
        </p:txBody>
      </p:sp>
      <p:sp>
        <p:nvSpPr>
          <p:cNvPr id="6" name="Footer Placeholder 5">
            <a:extLst>
              <a:ext uri="{FF2B5EF4-FFF2-40B4-BE49-F238E27FC236}">
                <a16:creationId xmlns:a16="http://schemas.microsoft.com/office/drawing/2014/main" id="{994C550F-D6F0-7A48-8BB7-00EF03894EE6}"/>
              </a:ext>
            </a:extLst>
          </p:cNvPr>
          <p:cNvSpPr>
            <a:spLocks noGrp="1"/>
          </p:cNvSpPr>
          <p:nvPr>
            <p:ph type="ftr" sz="quarter" idx="11"/>
          </p:nvPr>
        </p:nvSpPr>
        <p:spPr/>
        <p:txBody>
          <a:bodyPr/>
          <a:lstStyle/>
          <a:p>
            <a:r>
              <a:rPr lang="en-GB"/>
              <a:t>Tema</a:t>
            </a:r>
            <a:endParaRPr lang="x-none"/>
          </a:p>
        </p:txBody>
      </p:sp>
      <p:sp>
        <p:nvSpPr>
          <p:cNvPr id="7" name="Slide Number Placeholder 6">
            <a:extLst>
              <a:ext uri="{FF2B5EF4-FFF2-40B4-BE49-F238E27FC236}">
                <a16:creationId xmlns:a16="http://schemas.microsoft.com/office/drawing/2014/main" id="{81F35D0E-2B65-FC47-BF81-CE9AEE14233B}"/>
              </a:ext>
            </a:extLst>
          </p:cNvPr>
          <p:cNvSpPr>
            <a:spLocks noGrp="1"/>
          </p:cNvSpPr>
          <p:nvPr>
            <p:ph type="sldNum" sz="quarter" idx="12"/>
          </p:nvPr>
        </p:nvSpPr>
        <p:spPr>
          <a:xfrm>
            <a:off x="9448800" y="6492875"/>
            <a:ext cx="2743200" cy="365125"/>
          </a:xfrm>
          <a:prstGeom prst="rect">
            <a:avLst/>
          </a:prstGeom>
        </p:spPr>
        <p:txBody>
          <a:bodyPr/>
          <a:lstStyle/>
          <a:p>
            <a:fld id="{3FAD04EE-1878-2047-8E3A-873E54783374}" type="slidenum">
              <a:rPr lang="x-none" smtClean="0"/>
              <a:t>‹#›</a:t>
            </a:fld>
            <a:endParaRPr lang="x-none"/>
          </a:p>
        </p:txBody>
      </p:sp>
      <p:sp>
        <p:nvSpPr>
          <p:cNvPr id="8" name="TextBox 7">
            <a:extLst>
              <a:ext uri="{FF2B5EF4-FFF2-40B4-BE49-F238E27FC236}">
                <a16:creationId xmlns:a16="http://schemas.microsoft.com/office/drawing/2014/main" id="{54E65733-E0CF-FA4F-9969-2ED4572B2BF8}"/>
              </a:ext>
            </a:extLst>
          </p:cNvPr>
          <p:cNvSpPr txBox="1"/>
          <p:nvPr userDrawn="1"/>
        </p:nvSpPr>
        <p:spPr>
          <a:xfrm>
            <a:off x="9980424" y="44062"/>
            <a:ext cx="2211576"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200" dirty="0" err="1">
                <a:latin typeface="Antipol" pitchFamily="2" charset="77"/>
              </a:rPr>
              <a:t>Rokiškis</a:t>
            </a:r>
            <a:endParaRPr lang="x-none" sz="1200" dirty="0">
              <a:latin typeface="Antipol" pitchFamily="2" charset="77"/>
            </a:endParaRPr>
          </a:p>
        </p:txBody>
      </p:sp>
      <p:pic>
        <p:nvPicPr>
          <p:cNvPr id="9" name="Picture 8">
            <a:extLst>
              <a:ext uri="{FF2B5EF4-FFF2-40B4-BE49-F238E27FC236}">
                <a16:creationId xmlns:a16="http://schemas.microsoft.com/office/drawing/2014/main" id="{98DB32FA-E634-A249-AF39-448846BE31B9}"/>
              </a:ext>
            </a:extLst>
          </p:cNvPr>
          <p:cNvPicPr>
            <a:picLocks noChangeAspect="1"/>
          </p:cNvPicPr>
          <p:nvPr userDrawn="1"/>
        </p:nvPicPr>
        <p:blipFill>
          <a:blip r:embed="rId2"/>
          <a:stretch>
            <a:fillRect/>
          </a:stretch>
        </p:blipFill>
        <p:spPr>
          <a:xfrm>
            <a:off x="5383692" y="677505"/>
            <a:ext cx="6386796" cy="5997932"/>
          </a:xfrm>
          <a:prstGeom prst="rect">
            <a:avLst/>
          </a:prstGeom>
        </p:spPr>
      </p:pic>
      <p:sp>
        <p:nvSpPr>
          <p:cNvPr id="11" name="Title 1">
            <a:extLst>
              <a:ext uri="{FF2B5EF4-FFF2-40B4-BE49-F238E27FC236}">
                <a16:creationId xmlns:a16="http://schemas.microsoft.com/office/drawing/2014/main" id="{3C73A095-27D5-6044-BAB6-A9133D739042}"/>
              </a:ext>
            </a:extLst>
          </p:cNvPr>
          <p:cNvSpPr>
            <a:spLocks noGrp="1"/>
          </p:cNvSpPr>
          <p:nvPr>
            <p:ph type="title"/>
          </p:nvPr>
        </p:nvSpPr>
        <p:spPr>
          <a:xfrm>
            <a:off x="421512" y="365125"/>
            <a:ext cx="3693288" cy="1891937"/>
          </a:xfrm>
        </p:spPr>
        <p:txBody>
          <a:bodyPr anchor="b" anchorCtr="0">
            <a:normAutofit/>
          </a:bodyPr>
          <a:lstStyle>
            <a:lvl1pPr>
              <a:defRPr sz="3000"/>
            </a:lvl1pPr>
          </a:lstStyle>
          <a:p>
            <a:r>
              <a:rPr lang="en-GB" dirty="0"/>
              <a:t>Click to edit Master title style</a:t>
            </a:r>
            <a:endParaRPr lang="x-none" dirty="0"/>
          </a:p>
        </p:txBody>
      </p:sp>
      <p:sp>
        <p:nvSpPr>
          <p:cNvPr id="12" name="Text Placeholder 7">
            <a:extLst>
              <a:ext uri="{FF2B5EF4-FFF2-40B4-BE49-F238E27FC236}">
                <a16:creationId xmlns:a16="http://schemas.microsoft.com/office/drawing/2014/main" id="{BECA975E-18B6-854A-8EB5-189A9F9AAE8D}"/>
              </a:ext>
            </a:extLst>
          </p:cNvPr>
          <p:cNvSpPr>
            <a:spLocks noGrp="1"/>
          </p:cNvSpPr>
          <p:nvPr>
            <p:ph type="body" sz="quarter" idx="13"/>
          </p:nvPr>
        </p:nvSpPr>
        <p:spPr>
          <a:xfrm>
            <a:off x="412750" y="2430203"/>
            <a:ext cx="3702050" cy="4062672"/>
          </a:xfrm>
        </p:spPr>
        <p:txBody>
          <a:bodyPr anchor="b" anchorCtr="0"/>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x-none" dirty="0"/>
          </a:p>
        </p:txBody>
      </p:sp>
    </p:spTree>
    <p:extLst>
      <p:ext uri="{BB962C8B-B14F-4D97-AF65-F5344CB8AC3E}">
        <p14:creationId xmlns:p14="http://schemas.microsoft.com/office/powerpoint/2010/main" val="24256489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kstas 8">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68576A10-DDEF-0445-9CDD-B0501430D8DB}"/>
              </a:ext>
            </a:extLst>
          </p:cNvPr>
          <p:cNvSpPr>
            <a:spLocks noGrp="1"/>
          </p:cNvSpPr>
          <p:nvPr>
            <p:ph type="dt" sz="half" idx="10"/>
          </p:nvPr>
        </p:nvSpPr>
        <p:spPr/>
        <p:txBody>
          <a:bodyPr/>
          <a:lstStyle/>
          <a:p>
            <a:fld id="{B059A5A5-FE41-5741-BC1F-77375B4DFD74}" type="datetimeyyyy">
              <a:rPr lang="en-US" smtClean="0"/>
              <a:t>2023</a:t>
            </a:fld>
            <a:endParaRPr lang="x-none"/>
          </a:p>
        </p:txBody>
      </p:sp>
      <p:sp>
        <p:nvSpPr>
          <p:cNvPr id="6" name="Footer Placeholder 5">
            <a:extLst>
              <a:ext uri="{FF2B5EF4-FFF2-40B4-BE49-F238E27FC236}">
                <a16:creationId xmlns:a16="http://schemas.microsoft.com/office/drawing/2014/main" id="{994C550F-D6F0-7A48-8BB7-00EF03894EE6}"/>
              </a:ext>
            </a:extLst>
          </p:cNvPr>
          <p:cNvSpPr>
            <a:spLocks noGrp="1"/>
          </p:cNvSpPr>
          <p:nvPr>
            <p:ph type="ftr" sz="quarter" idx="11"/>
          </p:nvPr>
        </p:nvSpPr>
        <p:spPr/>
        <p:txBody>
          <a:bodyPr/>
          <a:lstStyle/>
          <a:p>
            <a:r>
              <a:rPr lang="en-GB"/>
              <a:t>Tema</a:t>
            </a:r>
            <a:endParaRPr lang="x-none"/>
          </a:p>
        </p:txBody>
      </p:sp>
      <p:sp>
        <p:nvSpPr>
          <p:cNvPr id="7" name="Slide Number Placeholder 6">
            <a:extLst>
              <a:ext uri="{FF2B5EF4-FFF2-40B4-BE49-F238E27FC236}">
                <a16:creationId xmlns:a16="http://schemas.microsoft.com/office/drawing/2014/main" id="{81F35D0E-2B65-FC47-BF81-CE9AEE14233B}"/>
              </a:ext>
            </a:extLst>
          </p:cNvPr>
          <p:cNvSpPr>
            <a:spLocks noGrp="1"/>
          </p:cNvSpPr>
          <p:nvPr>
            <p:ph type="sldNum" sz="quarter" idx="12"/>
          </p:nvPr>
        </p:nvSpPr>
        <p:spPr>
          <a:xfrm>
            <a:off x="9448800" y="6492875"/>
            <a:ext cx="2743200" cy="365125"/>
          </a:xfrm>
          <a:prstGeom prst="rect">
            <a:avLst/>
          </a:prstGeom>
        </p:spPr>
        <p:txBody>
          <a:bodyPr/>
          <a:lstStyle/>
          <a:p>
            <a:fld id="{3FAD04EE-1878-2047-8E3A-873E54783374}" type="slidenum">
              <a:rPr lang="x-none" smtClean="0"/>
              <a:t>‹#›</a:t>
            </a:fld>
            <a:endParaRPr lang="x-none"/>
          </a:p>
        </p:txBody>
      </p:sp>
      <p:sp>
        <p:nvSpPr>
          <p:cNvPr id="8" name="TextBox 7">
            <a:extLst>
              <a:ext uri="{FF2B5EF4-FFF2-40B4-BE49-F238E27FC236}">
                <a16:creationId xmlns:a16="http://schemas.microsoft.com/office/drawing/2014/main" id="{902456BE-9735-D347-99C1-4B6B02D7F17C}"/>
              </a:ext>
            </a:extLst>
          </p:cNvPr>
          <p:cNvSpPr txBox="1"/>
          <p:nvPr userDrawn="1"/>
        </p:nvSpPr>
        <p:spPr>
          <a:xfrm>
            <a:off x="9980424" y="44062"/>
            <a:ext cx="2211576"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200" dirty="0" err="1">
                <a:latin typeface="Antipol" pitchFamily="2" charset="77"/>
              </a:rPr>
              <a:t>Rokiškis</a:t>
            </a:r>
            <a:endParaRPr lang="x-none" sz="1200" dirty="0">
              <a:latin typeface="Antipol" pitchFamily="2" charset="77"/>
            </a:endParaRPr>
          </a:p>
        </p:txBody>
      </p:sp>
      <p:pic>
        <p:nvPicPr>
          <p:cNvPr id="9" name="Picture 8">
            <a:extLst>
              <a:ext uri="{FF2B5EF4-FFF2-40B4-BE49-F238E27FC236}">
                <a16:creationId xmlns:a16="http://schemas.microsoft.com/office/drawing/2014/main" id="{1CEC7769-AFB4-1249-9975-9C7D0DA3C731}"/>
              </a:ext>
            </a:extLst>
          </p:cNvPr>
          <p:cNvPicPr>
            <a:picLocks noChangeAspect="1"/>
          </p:cNvPicPr>
          <p:nvPr userDrawn="1"/>
        </p:nvPicPr>
        <p:blipFill>
          <a:blip r:embed="rId2"/>
          <a:stretch>
            <a:fillRect/>
          </a:stretch>
        </p:blipFill>
        <p:spPr>
          <a:xfrm>
            <a:off x="6396305" y="365125"/>
            <a:ext cx="4424095" cy="6858000"/>
          </a:xfrm>
          <a:prstGeom prst="rect">
            <a:avLst/>
          </a:prstGeom>
        </p:spPr>
      </p:pic>
      <p:sp>
        <p:nvSpPr>
          <p:cNvPr id="11" name="Title 1">
            <a:extLst>
              <a:ext uri="{FF2B5EF4-FFF2-40B4-BE49-F238E27FC236}">
                <a16:creationId xmlns:a16="http://schemas.microsoft.com/office/drawing/2014/main" id="{06D05AC9-9272-C849-A8B8-6DCF76BA3896}"/>
              </a:ext>
            </a:extLst>
          </p:cNvPr>
          <p:cNvSpPr>
            <a:spLocks noGrp="1"/>
          </p:cNvSpPr>
          <p:nvPr>
            <p:ph type="title"/>
          </p:nvPr>
        </p:nvSpPr>
        <p:spPr>
          <a:xfrm>
            <a:off x="421512" y="365125"/>
            <a:ext cx="3693288" cy="1891937"/>
          </a:xfrm>
        </p:spPr>
        <p:txBody>
          <a:bodyPr anchor="b" anchorCtr="0">
            <a:normAutofit/>
          </a:bodyPr>
          <a:lstStyle>
            <a:lvl1pPr>
              <a:defRPr sz="3000"/>
            </a:lvl1pPr>
          </a:lstStyle>
          <a:p>
            <a:r>
              <a:rPr lang="en-GB" dirty="0"/>
              <a:t>Click to edit Master title style</a:t>
            </a:r>
            <a:endParaRPr lang="x-none" dirty="0"/>
          </a:p>
        </p:txBody>
      </p:sp>
      <p:sp>
        <p:nvSpPr>
          <p:cNvPr id="12" name="Text Placeholder 7">
            <a:extLst>
              <a:ext uri="{FF2B5EF4-FFF2-40B4-BE49-F238E27FC236}">
                <a16:creationId xmlns:a16="http://schemas.microsoft.com/office/drawing/2014/main" id="{68768ACA-0D02-374F-BEA5-655E095C2484}"/>
              </a:ext>
            </a:extLst>
          </p:cNvPr>
          <p:cNvSpPr>
            <a:spLocks noGrp="1"/>
          </p:cNvSpPr>
          <p:nvPr>
            <p:ph type="body" sz="quarter" idx="13"/>
          </p:nvPr>
        </p:nvSpPr>
        <p:spPr>
          <a:xfrm>
            <a:off x="412750" y="2430203"/>
            <a:ext cx="3702050" cy="4062672"/>
          </a:xfrm>
        </p:spPr>
        <p:txBody>
          <a:bodyPr anchor="b" anchorCtr="0"/>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x-none" dirty="0"/>
          </a:p>
        </p:txBody>
      </p:sp>
    </p:spTree>
    <p:extLst>
      <p:ext uri="{BB962C8B-B14F-4D97-AF65-F5344CB8AC3E}">
        <p14:creationId xmlns:p14="http://schemas.microsoft.com/office/powerpoint/2010/main" val="41841516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kstas 9">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68576A10-DDEF-0445-9CDD-B0501430D8DB}"/>
              </a:ext>
            </a:extLst>
          </p:cNvPr>
          <p:cNvSpPr>
            <a:spLocks noGrp="1"/>
          </p:cNvSpPr>
          <p:nvPr>
            <p:ph type="dt" sz="half" idx="10"/>
          </p:nvPr>
        </p:nvSpPr>
        <p:spPr/>
        <p:txBody>
          <a:bodyPr/>
          <a:lstStyle/>
          <a:p>
            <a:fld id="{B059A5A5-FE41-5741-BC1F-77375B4DFD74}" type="datetimeyyyy">
              <a:rPr lang="en-US" smtClean="0"/>
              <a:t>2023</a:t>
            </a:fld>
            <a:endParaRPr lang="x-none"/>
          </a:p>
        </p:txBody>
      </p:sp>
      <p:sp>
        <p:nvSpPr>
          <p:cNvPr id="6" name="Footer Placeholder 5">
            <a:extLst>
              <a:ext uri="{FF2B5EF4-FFF2-40B4-BE49-F238E27FC236}">
                <a16:creationId xmlns:a16="http://schemas.microsoft.com/office/drawing/2014/main" id="{994C550F-D6F0-7A48-8BB7-00EF03894EE6}"/>
              </a:ext>
            </a:extLst>
          </p:cNvPr>
          <p:cNvSpPr>
            <a:spLocks noGrp="1"/>
          </p:cNvSpPr>
          <p:nvPr>
            <p:ph type="ftr" sz="quarter" idx="11"/>
          </p:nvPr>
        </p:nvSpPr>
        <p:spPr/>
        <p:txBody>
          <a:bodyPr/>
          <a:lstStyle/>
          <a:p>
            <a:r>
              <a:rPr lang="en-GB"/>
              <a:t>Tema</a:t>
            </a:r>
            <a:endParaRPr lang="x-none"/>
          </a:p>
        </p:txBody>
      </p:sp>
      <p:sp>
        <p:nvSpPr>
          <p:cNvPr id="7" name="Slide Number Placeholder 6">
            <a:extLst>
              <a:ext uri="{FF2B5EF4-FFF2-40B4-BE49-F238E27FC236}">
                <a16:creationId xmlns:a16="http://schemas.microsoft.com/office/drawing/2014/main" id="{81F35D0E-2B65-FC47-BF81-CE9AEE14233B}"/>
              </a:ext>
            </a:extLst>
          </p:cNvPr>
          <p:cNvSpPr>
            <a:spLocks noGrp="1"/>
          </p:cNvSpPr>
          <p:nvPr>
            <p:ph type="sldNum" sz="quarter" idx="12"/>
          </p:nvPr>
        </p:nvSpPr>
        <p:spPr>
          <a:xfrm>
            <a:off x="9448800" y="6492875"/>
            <a:ext cx="2743200" cy="365125"/>
          </a:xfrm>
          <a:prstGeom prst="rect">
            <a:avLst/>
          </a:prstGeom>
        </p:spPr>
        <p:txBody>
          <a:bodyPr/>
          <a:lstStyle/>
          <a:p>
            <a:fld id="{3FAD04EE-1878-2047-8E3A-873E54783374}" type="slidenum">
              <a:rPr lang="x-none" smtClean="0"/>
              <a:t>‹#›</a:t>
            </a:fld>
            <a:endParaRPr lang="x-none"/>
          </a:p>
        </p:txBody>
      </p:sp>
      <p:sp>
        <p:nvSpPr>
          <p:cNvPr id="8" name="TextBox 7">
            <a:extLst>
              <a:ext uri="{FF2B5EF4-FFF2-40B4-BE49-F238E27FC236}">
                <a16:creationId xmlns:a16="http://schemas.microsoft.com/office/drawing/2014/main" id="{64DE06DA-130D-6A41-9C47-9FCBC361B0F8}"/>
              </a:ext>
            </a:extLst>
          </p:cNvPr>
          <p:cNvSpPr txBox="1"/>
          <p:nvPr userDrawn="1"/>
        </p:nvSpPr>
        <p:spPr>
          <a:xfrm>
            <a:off x="9980424" y="44062"/>
            <a:ext cx="2211576"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200" dirty="0" err="1">
                <a:latin typeface="Antipol" pitchFamily="2" charset="77"/>
              </a:rPr>
              <a:t>Rokiškis</a:t>
            </a:r>
            <a:endParaRPr lang="x-none" sz="1200" dirty="0">
              <a:latin typeface="Antipol" pitchFamily="2" charset="77"/>
            </a:endParaRPr>
          </a:p>
        </p:txBody>
      </p:sp>
      <p:sp>
        <p:nvSpPr>
          <p:cNvPr id="11" name="Title 1">
            <a:extLst>
              <a:ext uri="{FF2B5EF4-FFF2-40B4-BE49-F238E27FC236}">
                <a16:creationId xmlns:a16="http://schemas.microsoft.com/office/drawing/2014/main" id="{9F6BE3B7-230E-BE4E-B03B-1B2C719420BA}"/>
              </a:ext>
            </a:extLst>
          </p:cNvPr>
          <p:cNvSpPr>
            <a:spLocks noGrp="1"/>
          </p:cNvSpPr>
          <p:nvPr>
            <p:ph type="title"/>
          </p:nvPr>
        </p:nvSpPr>
        <p:spPr>
          <a:xfrm>
            <a:off x="421512" y="365125"/>
            <a:ext cx="3693288" cy="1891937"/>
          </a:xfrm>
        </p:spPr>
        <p:txBody>
          <a:bodyPr anchor="b" anchorCtr="0">
            <a:normAutofit/>
          </a:bodyPr>
          <a:lstStyle>
            <a:lvl1pPr>
              <a:defRPr sz="3000"/>
            </a:lvl1pPr>
          </a:lstStyle>
          <a:p>
            <a:r>
              <a:rPr lang="en-GB" dirty="0"/>
              <a:t>Click to edit Master title style</a:t>
            </a:r>
            <a:endParaRPr lang="x-none" dirty="0"/>
          </a:p>
        </p:txBody>
      </p:sp>
      <p:sp>
        <p:nvSpPr>
          <p:cNvPr id="12" name="Text Placeholder 7">
            <a:extLst>
              <a:ext uri="{FF2B5EF4-FFF2-40B4-BE49-F238E27FC236}">
                <a16:creationId xmlns:a16="http://schemas.microsoft.com/office/drawing/2014/main" id="{C2A59978-E002-604A-9F38-F22DFDFBE9B4}"/>
              </a:ext>
            </a:extLst>
          </p:cNvPr>
          <p:cNvSpPr>
            <a:spLocks noGrp="1"/>
          </p:cNvSpPr>
          <p:nvPr>
            <p:ph type="body" sz="quarter" idx="13"/>
          </p:nvPr>
        </p:nvSpPr>
        <p:spPr>
          <a:xfrm>
            <a:off x="412750" y="2430203"/>
            <a:ext cx="3702050" cy="4062672"/>
          </a:xfrm>
        </p:spPr>
        <p:txBody>
          <a:bodyPr anchor="b" anchorCtr="0"/>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x-none" dirty="0"/>
          </a:p>
        </p:txBody>
      </p:sp>
      <p:pic>
        <p:nvPicPr>
          <p:cNvPr id="10" name="Picture 9">
            <a:extLst>
              <a:ext uri="{FF2B5EF4-FFF2-40B4-BE49-F238E27FC236}">
                <a16:creationId xmlns:a16="http://schemas.microsoft.com/office/drawing/2014/main" id="{DB41E28D-9905-5343-9F66-FF1CEB55087A}"/>
              </a:ext>
            </a:extLst>
          </p:cNvPr>
          <p:cNvPicPr>
            <a:picLocks noChangeAspect="1"/>
          </p:cNvPicPr>
          <p:nvPr userDrawn="1"/>
        </p:nvPicPr>
        <p:blipFill>
          <a:blip r:embed="rId2"/>
          <a:stretch>
            <a:fillRect/>
          </a:stretch>
        </p:blipFill>
        <p:spPr>
          <a:xfrm>
            <a:off x="6096000" y="182561"/>
            <a:ext cx="5511800" cy="6858000"/>
          </a:xfrm>
          <a:prstGeom prst="rect">
            <a:avLst/>
          </a:prstGeom>
        </p:spPr>
      </p:pic>
    </p:spTree>
    <p:extLst>
      <p:ext uri="{BB962C8B-B14F-4D97-AF65-F5344CB8AC3E}">
        <p14:creationId xmlns:p14="http://schemas.microsoft.com/office/powerpoint/2010/main" val="28254050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kyriaus pavadinimas 1">
    <p:bg>
      <p:bgPr>
        <a:solidFill>
          <a:schemeClr val="accent2"/>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1254631-42DE-1143-96CA-E7B2B0F91788}"/>
              </a:ext>
            </a:extLst>
          </p:cNvPr>
          <p:cNvPicPr>
            <a:picLocks noChangeAspect="1"/>
          </p:cNvPicPr>
          <p:nvPr userDrawn="1"/>
        </p:nvPicPr>
        <p:blipFill>
          <a:blip r:embed="rId2"/>
          <a:stretch>
            <a:fillRect/>
          </a:stretch>
        </p:blipFill>
        <p:spPr>
          <a:xfrm>
            <a:off x="6539695" y="0"/>
            <a:ext cx="4876800" cy="6858000"/>
          </a:xfrm>
          <a:prstGeom prst="rect">
            <a:avLst/>
          </a:prstGeom>
        </p:spPr>
      </p:pic>
      <p:sp>
        <p:nvSpPr>
          <p:cNvPr id="2" name="Title 1">
            <a:extLst>
              <a:ext uri="{FF2B5EF4-FFF2-40B4-BE49-F238E27FC236}">
                <a16:creationId xmlns:a16="http://schemas.microsoft.com/office/drawing/2014/main" id="{31C9CEC0-E3DA-1B42-8B73-78EFB9647866}"/>
              </a:ext>
            </a:extLst>
          </p:cNvPr>
          <p:cNvSpPr>
            <a:spLocks noGrp="1"/>
          </p:cNvSpPr>
          <p:nvPr>
            <p:ph type="title"/>
          </p:nvPr>
        </p:nvSpPr>
        <p:spPr>
          <a:xfrm>
            <a:off x="421512" y="4316741"/>
            <a:ext cx="10869593" cy="1754326"/>
          </a:xfrm>
        </p:spPr>
        <p:txBody>
          <a:bodyPr wrap="square" anchor="b" anchorCtr="0">
            <a:spAutoFit/>
          </a:bodyPr>
          <a:lstStyle>
            <a:lvl1pPr>
              <a:defRPr sz="12000"/>
            </a:lvl1pPr>
          </a:lstStyle>
          <a:p>
            <a:r>
              <a:rPr lang="en-GB" dirty="0"/>
              <a:t>Click to edit</a:t>
            </a:r>
            <a:endParaRPr lang="x-none" dirty="0"/>
          </a:p>
        </p:txBody>
      </p:sp>
      <p:sp>
        <p:nvSpPr>
          <p:cNvPr id="3" name="Date Placeholder 2">
            <a:extLst>
              <a:ext uri="{FF2B5EF4-FFF2-40B4-BE49-F238E27FC236}">
                <a16:creationId xmlns:a16="http://schemas.microsoft.com/office/drawing/2014/main" id="{9953873C-80A8-554F-96CD-67D07B516F0D}"/>
              </a:ext>
            </a:extLst>
          </p:cNvPr>
          <p:cNvSpPr>
            <a:spLocks noGrp="1"/>
          </p:cNvSpPr>
          <p:nvPr>
            <p:ph type="dt" sz="half" idx="10"/>
          </p:nvPr>
        </p:nvSpPr>
        <p:spPr/>
        <p:txBody>
          <a:bodyPr/>
          <a:lstStyle/>
          <a:p>
            <a:fld id="{DD3D760A-04F1-DB4A-B8B0-35D28779C216}" type="datetimeyyyy">
              <a:rPr lang="en-US" smtClean="0"/>
              <a:t>2023</a:t>
            </a:fld>
            <a:endParaRPr lang="x-none"/>
          </a:p>
        </p:txBody>
      </p:sp>
      <p:sp>
        <p:nvSpPr>
          <p:cNvPr id="5" name="Slide Number Placeholder 4">
            <a:extLst>
              <a:ext uri="{FF2B5EF4-FFF2-40B4-BE49-F238E27FC236}">
                <a16:creationId xmlns:a16="http://schemas.microsoft.com/office/drawing/2014/main" id="{AA4E93C8-3050-2A40-93E5-A2FCDB36FFBD}"/>
              </a:ext>
            </a:extLst>
          </p:cNvPr>
          <p:cNvSpPr>
            <a:spLocks noGrp="1"/>
          </p:cNvSpPr>
          <p:nvPr>
            <p:ph type="sldNum" sz="quarter" idx="12"/>
          </p:nvPr>
        </p:nvSpPr>
        <p:spPr>
          <a:xfrm>
            <a:off x="9448800" y="6492875"/>
            <a:ext cx="2743200" cy="365125"/>
          </a:xfrm>
          <a:prstGeom prst="rect">
            <a:avLst/>
          </a:prstGeom>
        </p:spPr>
        <p:txBody>
          <a:bodyPr/>
          <a:lstStyle/>
          <a:p>
            <a:fld id="{3FAD04EE-1878-2047-8E3A-873E54783374}" type="slidenum">
              <a:rPr lang="x-none" smtClean="0"/>
              <a:t>‹#›</a:t>
            </a:fld>
            <a:endParaRPr lang="x-none"/>
          </a:p>
        </p:txBody>
      </p:sp>
      <p:sp>
        <p:nvSpPr>
          <p:cNvPr id="6" name="TextBox 5">
            <a:extLst>
              <a:ext uri="{FF2B5EF4-FFF2-40B4-BE49-F238E27FC236}">
                <a16:creationId xmlns:a16="http://schemas.microsoft.com/office/drawing/2014/main" id="{805EE9C5-C98C-F842-A512-6BF8DF9BF363}"/>
              </a:ext>
            </a:extLst>
          </p:cNvPr>
          <p:cNvSpPr txBox="1"/>
          <p:nvPr userDrawn="1"/>
        </p:nvSpPr>
        <p:spPr>
          <a:xfrm>
            <a:off x="9980424" y="44062"/>
            <a:ext cx="2211576"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200" dirty="0" err="1">
                <a:latin typeface="Antipol" pitchFamily="2" charset="77"/>
              </a:rPr>
              <a:t>Rokiškis</a:t>
            </a:r>
            <a:endParaRPr lang="x-none" sz="1200" dirty="0">
              <a:latin typeface="Antipol" pitchFamily="2" charset="77"/>
            </a:endParaRPr>
          </a:p>
        </p:txBody>
      </p:sp>
      <p:sp>
        <p:nvSpPr>
          <p:cNvPr id="10" name="Text Placeholder 2">
            <a:extLst>
              <a:ext uri="{FF2B5EF4-FFF2-40B4-BE49-F238E27FC236}">
                <a16:creationId xmlns:a16="http://schemas.microsoft.com/office/drawing/2014/main" id="{56DF4DE2-C925-5D47-A080-496FD00C283E}"/>
              </a:ext>
            </a:extLst>
          </p:cNvPr>
          <p:cNvSpPr>
            <a:spLocks noGrp="1"/>
          </p:cNvSpPr>
          <p:nvPr>
            <p:ph type="body" idx="1"/>
          </p:nvPr>
        </p:nvSpPr>
        <p:spPr>
          <a:xfrm>
            <a:off x="421512" y="6105912"/>
            <a:ext cx="10869593" cy="341632"/>
          </a:xfrm>
        </p:spPr>
        <p:txBody>
          <a:bodyPr>
            <a:sp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a:t>
            </a:r>
          </a:p>
        </p:txBody>
      </p:sp>
    </p:spTree>
    <p:extLst>
      <p:ext uri="{BB962C8B-B14F-4D97-AF65-F5344CB8AC3E}">
        <p14:creationId xmlns:p14="http://schemas.microsoft.com/office/powerpoint/2010/main" val="185469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kstas 10">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68576A10-DDEF-0445-9CDD-B0501430D8DB}"/>
              </a:ext>
            </a:extLst>
          </p:cNvPr>
          <p:cNvSpPr>
            <a:spLocks noGrp="1"/>
          </p:cNvSpPr>
          <p:nvPr>
            <p:ph type="dt" sz="half" idx="10"/>
          </p:nvPr>
        </p:nvSpPr>
        <p:spPr/>
        <p:txBody>
          <a:bodyPr/>
          <a:lstStyle/>
          <a:p>
            <a:fld id="{B059A5A5-FE41-5741-BC1F-77375B4DFD74}" type="datetimeyyyy">
              <a:rPr lang="en-US" smtClean="0"/>
              <a:t>2023</a:t>
            </a:fld>
            <a:endParaRPr lang="x-none"/>
          </a:p>
        </p:txBody>
      </p:sp>
      <p:sp>
        <p:nvSpPr>
          <p:cNvPr id="6" name="Footer Placeholder 5">
            <a:extLst>
              <a:ext uri="{FF2B5EF4-FFF2-40B4-BE49-F238E27FC236}">
                <a16:creationId xmlns:a16="http://schemas.microsoft.com/office/drawing/2014/main" id="{994C550F-D6F0-7A48-8BB7-00EF03894EE6}"/>
              </a:ext>
            </a:extLst>
          </p:cNvPr>
          <p:cNvSpPr>
            <a:spLocks noGrp="1"/>
          </p:cNvSpPr>
          <p:nvPr>
            <p:ph type="ftr" sz="quarter" idx="11"/>
          </p:nvPr>
        </p:nvSpPr>
        <p:spPr/>
        <p:txBody>
          <a:bodyPr/>
          <a:lstStyle/>
          <a:p>
            <a:r>
              <a:rPr lang="en-GB"/>
              <a:t>Tema</a:t>
            </a:r>
            <a:endParaRPr lang="x-none"/>
          </a:p>
        </p:txBody>
      </p:sp>
      <p:sp>
        <p:nvSpPr>
          <p:cNvPr id="7" name="Slide Number Placeholder 6">
            <a:extLst>
              <a:ext uri="{FF2B5EF4-FFF2-40B4-BE49-F238E27FC236}">
                <a16:creationId xmlns:a16="http://schemas.microsoft.com/office/drawing/2014/main" id="{81F35D0E-2B65-FC47-BF81-CE9AEE14233B}"/>
              </a:ext>
            </a:extLst>
          </p:cNvPr>
          <p:cNvSpPr>
            <a:spLocks noGrp="1"/>
          </p:cNvSpPr>
          <p:nvPr>
            <p:ph type="sldNum" sz="quarter" idx="12"/>
          </p:nvPr>
        </p:nvSpPr>
        <p:spPr>
          <a:xfrm>
            <a:off x="9448800" y="6492875"/>
            <a:ext cx="2743200" cy="365125"/>
          </a:xfrm>
          <a:prstGeom prst="rect">
            <a:avLst/>
          </a:prstGeom>
        </p:spPr>
        <p:txBody>
          <a:bodyPr/>
          <a:lstStyle/>
          <a:p>
            <a:fld id="{3FAD04EE-1878-2047-8E3A-873E54783374}" type="slidenum">
              <a:rPr lang="x-none" smtClean="0"/>
              <a:t>‹#›</a:t>
            </a:fld>
            <a:endParaRPr lang="x-none"/>
          </a:p>
        </p:txBody>
      </p:sp>
      <p:sp>
        <p:nvSpPr>
          <p:cNvPr id="8" name="TextBox 7">
            <a:extLst>
              <a:ext uri="{FF2B5EF4-FFF2-40B4-BE49-F238E27FC236}">
                <a16:creationId xmlns:a16="http://schemas.microsoft.com/office/drawing/2014/main" id="{4939107E-0BC5-C74B-950E-5FC46A6BB4EE}"/>
              </a:ext>
            </a:extLst>
          </p:cNvPr>
          <p:cNvSpPr txBox="1"/>
          <p:nvPr userDrawn="1"/>
        </p:nvSpPr>
        <p:spPr>
          <a:xfrm>
            <a:off x="9980424" y="44062"/>
            <a:ext cx="2211576"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200" dirty="0" err="1">
                <a:latin typeface="Antipol" pitchFamily="2" charset="77"/>
              </a:rPr>
              <a:t>Rokiškis</a:t>
            </a:r>
            <a:endParaRPr lang="x-none" sz="1200" dirty="0">
              <a:latin typeface="Antipol" pitchFamily="2" charset="77"/>
            </a:endParaRPr>
          </a:p>
        </p:txBody>
      </p:sp>
      <p:pic>
        <p:nvPicPr>
          <p:cNvPr id="9" name="Picture 8">
            <a:extLst>
              <a:ext uri="{FF2B5EF4-FFF2-40B4-BE49-F238E27FC236}">
                <a16:creationId xmlns:a16="http://schemas.microsoft.com/office/drawing/2014/main" id="{32A3712C-19A7-A046-853D-2DA07D71954E}"/>
              </a:ext>
            </a:extLst>
          </p:cNvPr>
          <p:cNvPicPr>
            <a:picLocks noChangeAspect="1"/>
          </p:cNvPicPr>
          <p:nvPr userDrawn="1"/>
        </p:nvPicPr>
        <p:blipFill>
          <a:blip r:embed="rId2"/>
          <a:stretch>
            <a:fillRect/>
          </a:stretch>
        </p:blipFill>
        <p:spPr>
          <a:xfrm>
            <a:off x="4912040" y="519088"/>
            <a:ext cx="5470452" cy="5973787"/>
          </a:xfrm>
          <a:prstGeom prst="rect">
            <a:avLst/>
          </a:prstGeom>
        </p:spPr>
      </p:pic>
      <p:sp>
        <p:nvSpPr>
          <p:cNvPr id="13" name="Title 1">
            <a:extLst>
              <a:ext uri="{FF2B5EF4-FFF2-40B4-BE49-F238E27FC236}">
                <a16:creationId xmlns:a16="http://schemas.microsoft.com/office/drawing/2014/main" id="{C5D05F30-811E-2140-940C-DD351FB073B5}"/>
              </a:ext>
            </a:extLst>
          </p:cNvPr>
          <p:cNvSpPr>
            <a:spLocks noGrp="1"/>
          </p:cNvSpPr>
          <p:nvPr>
            <p:ph type="title"/>
          </p:nvPr>
        </p:nvSpPr>
        <p:spPr>
          <a:xfrm>
            <a:off x="421512" y="365125"/>
            <a:ext cx="3693288" cy="1891937"/>
          </a:xfrm>
        </p:spPr>
        <p:txBody>
          <a:bodyPr anchor="b" anchorCtr="0">
            <a:normAutofit/>
          </a:bodyPr>
          <a:lstStyle>
            <a:lvl1pPr>
              <a:defRPr sz="3000"/>
            </a:lvl1pPr>
          </a:lstStyle>
          <a:p>
            <a:r>
              <a:rPr lang="en-GB" dirty="0"/>
              <a:t>Click to edit Master title style</a:t>
            </a:r>
            <a:endParaRPr lang="x-none" dirty="0"/>
          </a:p>
        </p:txBody>
      </p:sp>
      <p:sp>
        <p:nvSpPr>
          <p:cNvPr id="14" name="Text Placeholder 7">
            <a:extLst>
              <a:ext uri="{FF2B5EF4-FFF2-40B4-BE49-F238E27FC236}">
                <a16:creationId xmlns:a16="http://schemas.microsoft.com/office/drawing/2014/main" id="{BD20EF4C-AE13-3343-AB7D-5EAED1615C8D}"/>
              </a:ext>
            </a:extLst>
          </p:cNvPr>
          <p:cNvSpPr>
            <a:spLocks noGrp="1"/>
          </p:cNvSpPr>
          <p:nvPr>
            <p:ph type="body" sz="quarter" idx="13"/>
          </p:nvPr>
        </p:nvSpPr>
        <p:spPr>
          <a:xfrm>
            <a:off x="412750" y="2430203"/>
            <a:ext cx="3702050" cy="4062672"/>
          </a:xfrm>
        </p:spPr>
        <p:txBody>
          <a:bodyPr anchor="b" anchorCtr="0"/>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x-none" dirty="0"/>
          </a:p>
        </p:txBody>
      </p:sp>
    </p:spTree>
    <p:extLst>
      <p:ext uri="{BB962C8B-B14F-4D97-AF65-F5344CB8AC3E}">
        <p14:creationId xmlns:p14="http://schemas.microsoft.com/office/powerpoint/2010/main" val="25717643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kstas 11">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68576A10-DDEF-0445-9CDD-B0501430D8DB}"/>
              </a:ext>
            </a:extLst>
          </p:cNvPr>
          <p:cNvSpPr>
            <a:spLocks noGrp="1"/>
          </p:cNvSpPr>
          <p:nvPr>
            <p:ph type="dt" sz="half" idx="10"/>
          </p:nvPr>
        </p:nvSpPr>
        <p:spPr/>
        <p:txBody>
          <a:bodyPr/>
          <a:lstStyle/>
          <a:p>
            <a:fld id="{B059A5A5-FE41-5741-BC1F-77375B4DFD74}" type="datetimeyyyy">
              <a:rPr lang="en-US" smtClean="0"/>
              <a:t>2023</a:t>
            </a:fld>
            <a:endParaRPr lang="x-none"/>
          </a:p>
        </p:txBody>
      </p:sp>
      <p:sp>
        <p:nvSpPr>
          <p:cNvPr id="6" name="Footer Placeholder 5">
            <a:extLst>
              <a:ext uri="{FF2B5EF4-FFF2-40B4-BE49-F238E27FC236}">
                <a16:creationId xmlns:a16="http://schemas.microsoft.com/office/drawing/2014/main" id="{994C550F-D6F0-7A48-8BB7-00EF03894EE6}"/>
              </a:ext>
            </a:extLst>
          </p:cNvPr>
          <p:cNvSpPr>
            <a:spLocks noGrp="1"/>
          </p:cNvSpPr>
          <p:nvPr>
            <p:ph type="ftr" sz="quarter" idx="11"/>
          </p:nvPr>
        </p:nvSpPr>
        <p:spPr/>
        <p:txBody>
          <a:bodyPr/>
          <a:lstStyle/>
          <a:p>
            <a:r>
              <a:rPr lang="en-GB"/>
              <a:t>Tema</a:t>
            </a:r>
            <a:endParaRPr lang="x-none"/>
          </a:p>
        </p:txBody>
      </p:sp>
      <p:sp>
        <p:nvSpPr>
          <p:cNvPr id="7" name="Slide Number Placeholder 6">
            <a:extLst>
              <a:ext uri="{FF2B5EF4-FFF2-40B4-BE49-F238E27FC236}">
                <a16:creationId xmlns:a16="http://schemas.microsoft.com/office/drawing/2014/main" id="{81F35D0E-2B65-FC47-BF81-CE9AEE14233B}"/>
              </a:ext>
            </a:extLst>
          </p:cNvPr>
          <p:cNvSpPr>
            <a:spLocks noGrp="1"/>
          </p:cNvSpPr>
          <p:nvPr>
            <p:ph type="sldNum" sz="quarter" idx="12"/>
          </p:nvPr>
        </p:nvSpPr>
        <p:spPr>
          <a:xfrm>
            <a:off x="9448800" y="6492875"/>
            <a:ext cx="2743200" cy="365125"/>
          </a:xfrm>
          <a:prstGeom prst="rect">
            <a:avLst/>
          </a:prstGeom>
        </p:spPr>
        <p:txBody>
          <a:bodyPr/>
          <a:lstStyle/>
          <a:p>
            <a:fld id="{3FAD04EE-1878-2047-8E3A-873E54783374}" type="slidenum">
              <a:rPr lang="x-none" smtClean="0"/>
              <a:t>‹#›</a:t>
            </a:fld>
            <a:endParaRPr lang="x-none"/>
          </a:p>
        </p:txBody>
      </p:sp>
      <p:sp>
        <p:nvSpPr>
          <p:cNvPr id="8" name="TextBox 7">
            <a:extLst>
              <a:ext uri="{FF2B5EF4-FFF2-40B4-BE49-F238E27FC236}">
                <a16:creationId xmlns:a16="http://schemas.microsoft.com/office/drawing/2014/main" id="{8509FDC1-33A6-CF4C-A828-A2F734D35CD1}"/>
              </a:ext>
            </a:extLst>
          </p:cNvPr>
          <p:cNvSpPr txBox="1"/>
          <p:nvPr userDrawn="1"/>
        </p:nvSpPr>
        <p:spPr>
          <a:xfrm>
            <a:off x="9980424" y="44062"/>
            <a:ext cx="2211576"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200" dirty="0" err="1">
                <a:latin typeface="Antipol" pitchFamily="2" charset="77"/>
              </a:rPr>
              <a:t>Rokiškis</a:t>
            </a:r>
            <a:endParaRPr lang="x-none" sz="1200" dirty="0">
              <a:latin typeface="Antipol" pitchFamily="2" charset="77"/>
            </a:endParaRPr>
          </a:p>
        </p:txBody>
      </p:sp>
      <p:pic>
        <p:nvPicPr>
          <p:cNvPr id="9" name="Picture 8">
            <a:extLst>
              <a:ext uri="{FF2B5EF4-FFF2-40B4-BE49-F238E27FC236}">
                <a16:creationId xmlns:a16="http://schemas.microsoft.com/office/drawing/2014/main" id="{58879B17-4814-A541-9B51-1A8B3F56083A}"/>
              </a:ext>
            </a:extLst>
          </p:cNvPr>
          <p:cNvPicPr>
            <a:picLocks noChangeAspect="1"/>
          </p:cNvPicPr>
          <p:nvPr userDrawn="1"/>
        </p:nvPicPr>
        <p:blipFill>
          <a:blip r:embed="rId2"/>
          <a:stretch>
            <a:fillRect/>
          </a:stretch>
        </p:blipFill>
        <p:spPr>
          <a:xfrm>
            <a:off x="5263223" y="544010"/>
            <a:ext cx="5822989" cy="5364866"/>
          </a:xfrm>
          <a:prstGeom prst="rect">
            <a:avLst/>
          </a:prstGeom>
        </p:spPr>
      </p:pic>
      <p:sp>
        <p:nvSpPr>
          <p:cNvPr id="11" name="Title 1">
            <a:extLst>
              <a:ext uri="{FF2B5EF4-FFF2-40B4-BE49-F238E27FC236}">
                <a16:creationId xmlns:a16="http://schemas.microsoft.com/office/drawing/2014/main" id="{1644B0A8-FC19-1242-98D6-17E63FFBA886}"/>
              </a:ext>
            </a:extLst>
          </p:cNvPr>
          <p:cNvSpPr>
            <a:spLocks noGrp="1"/>
          </p:cNvSpPr>
          <p:nvPr>
            <p:ph type="title"/>
          </p:nvPr>
        </p:nvSpPr>
        <p:spPr>
          <a:xfrm>
            <a:off x="421512" y="365125"/>
            <a:ext cx="3693288" cy="1891937"/>
          </a:xfrm>
        </p:spPr>
        <p:txBody>
          <a:bodyPr anchor="b" anchorCtr="0">
            <a:normAutofit/>
          </a:bodyPr>
          <a:lstStyle>
            <a:lvl1pPr>
              <a:defRPr sz="3000"/>
            </a:lvl1pPr>
          </a:lstStyle>
          <a:p>
            <a:r>
              <a:rPr lang="en-GB" dirty="0"/>
              <a:t>Click to edit Master title style</a:t>
            </a:r>
            <a:endParaRPr lang="x-none" dirty="0"/>
          </a:p>
        </p:txBody>
      </p:sp>
      <p:sp>
        <p:nvSpPr>
          <p:cNvPr id="12" name="Text Placeholder 7">
            <a:extLst>
              <a:ext uri="{FF2B5EF4-FFF2-40B4-BE49-F238E27FC236}">
                <a16:creationId xmlns:a16="http://schemas.microsoft.com/office/drawing/2014/main" id="{574EFDD3-B37D-4640-8C9C-522158E3B77F}"/>
              </a:ext>
            </a:extLst>
          </p:cNvPr>
          <p:cNvSpPr>
            <a:spLocks noGrp="1"/>
          </p:cNvSpPr>
          <p:nvPr>
            <p:ph type="body" sz="quarter" idx="13"/>
          </p:nvPr>
        </p:nvSpPr>
        <p:spPr>
          <a:xfrm>
            <a:off x="412750" y="2430203"/>
            <a:ext cx="3702050" cy="4062672"/>
          </a:xfrm>
        </p:spPr>
        <p:txBody>
          <a:bodyPr anchor="b" anchorCtr="0"/>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x-none" dirty="0"/>
          </a:p>
        </p:txBody>
      </p:sp>
    </p:spTree>
    <p:extLst>
      <p:ext uri="{BB962C8B-B14F-4D97-AF65-F5344CB8AC3E}">
        <p14:creationId xmlns:p14="http://schemas.microsoft.com/office/powerpoint/2010/main" val="8837814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kstas 12">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68576A10-DDEF-0445-9CDD-B0501430D8DB}"/>
              </a:ext>
            </a:extLst>
          </p:cNvPr>
          <p:cNvSpPr>
            <a:spLocks noGrp="1"/>
          </p:cNvSpPr>
          <p:nvPr>
            <p:ph type="dt" sz="half" idx="10"/>
          </p:nvPr>
        </p:nvSpPr>
        <p:spPr/>
        <p:txBody>
          <a:bodyPr/>
          <a:lstStyle/>
          <a:p>
            <a:fld id="{B059A5A5-FE41-5741-BC1F-77375B4DFD74}" type="datetimeyyyy">
              <a:rPr lang="en-US" smtClean="0"/>
              <a:t>2023</a:t>
            </a:fld>
            <a:endParaRPr lang="x-none"/>
          </a:p>
        </p:txBody>
      </p:sp>
      <p:sp>
        <p:nvSpPr>
          <p:cNvPr id="6" name="Footer Placeholder 5">
            <a:extLst>
              <a:ext uri="{FF2B5EF4-FFF2-40B4-BE49-F238E27FC236}">
                <a16:creationId xmlns:a16="http://schemas.microsoft.com/office/drawing/2014/main" id="{994C550F-D6F0-7A48-8BB7-00EF03894EE6}"/>
              </a:ext>
            </a:extLst>
          </p:cNvPr>
          <p:cNvSpPr>
            <a:spLocks noGrp="1"/>
          </p:cNvSpPr>
          <p:nvPr>
            <p:ph type="ftr" sz="quarter" idx="11"/>
          </p:nvPr>
        </p:nvSpPr>
        <p:spPr/>
        <p:txBody>
          <a:bodyPr/>
          <a:lstStyle/>
          <a:p>
            <a:r>
              <a:rPr lang="en-GB"/>
              <a:t>Tema</a:t>
            </a:r>
            <a:endParaRPr lang="x-none"/>
          </a:p>
        </p:txBody>
      </p:sp>
      <p:sp>
        <p:nvSpPr>
          <p:cNvPr id="7" name="Slide Number Placeholder 6">
            <a:extLst>
              <a:ext uri="{FF2B5EF4-FFF2-40B4-BE49-F238E27FC236}">
                <a16:creationId xmlns:a16="http://schemas.microsoft.com/office/drawing/2014/main" id="{81F35D0E-2B65-FC47-BF81-CE9AEE14233B}"/>
              </a:ext>
            </a:extLst>
          </p:cNvPr>
          <p:cNvSpPr>
            <a:spLocks noGrp="1"/>
          </p:cNvSpPr>
          <p:nvPr>
            <p:ph type="sldNum" sz="quarter" idx="12"/>
          </p:nvPr>
        </p:nvSpPr>
        <p:spPr>
          <a:xfrm>
            <a:off x="9448800" y="6492875"/>
            <a:ext cx="2743200" cy="365125"/>
          </a:xfrm>
          <a:prstGeom prst="rect">
            <a:avLst/>
          </a:prstGeom>
        </p:spPr>
        <p:txBody>
          <a:bodyPr/>
          <a:lstStyle/>
          <a:p>
            <a:fld id="{3FAD04EE-1878-2047-8E3A-873E54783374}" type="slidenum">
              <a:rPr lang="x-none" smtClean="0"/>
              <a:t>‹#›</a:t>
            </a:fld>
            <a:endParaRPr lang="x-none"/>
          </a:p>
        </p:txBody>
      </p:sp>
      <p:sp>
        <p:nvSpPr>
          <p:cNvPr id="8" name="TextBox 7">
            <a:extLst>
              <a:ext uri="{FF2B5EF4-FFF2-40B4-BE49-F238E27FC236}">
                <a16:creationId xmlns:a16="http://schemas.microsoft.com/office/drawing/2014/main" id="{64DE06DA-130D-6A41-9C47-9FCBC361B0F8}"/>
              </a:ext>
            </a:extLst>
          </p:cNvPr>
          <p:cNvSpPr txBox="1"/>
          <p:nvPr userDrawn="1"/>
        </p:nvSpPr>
        <p:spPr>
          <a:xfrm>
            <a:off x="9980424" y="44062"/>
            <a:ext cx="2211576"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200" dirty="0" err="1">
                <a:latin typeface="Antipol" pitchFamily="2" charset="77"/>
              </a:rPr>
              <a:t>Rokiškis</a:t>
            </a:r>
            <a:endParaRPr lang="x-none" sz="1200" dirty="0">
              <a:latin typeface="Antipol" pitchFamily="2" charset="77"/>
            </a:endParaRPr>
          </a:p>
        </p:txBody>
      </p:sp>
      <p:pic>
        <p:nvPicPr>
          <p:cNvPr id="9" name="Picture 8">
            <a:extLst>
              <a:ext uri="{FF2B5EF4-FFF2-40B4-BE49-F238E27FC236}">
                <a16:creationId xmlns:a16="http://schemas.microsoft.com/office/drawing/2014/main" id="{E5F61A5E-BB00-8343-A39C-A2250F52B02E}"/>
              </a:ext>
            </a:extLst>
          </p:cNvPr>
          <p:cNvPicPr>
            <a:picLocks noChangeAspect="1"/>
          </p:cNvPicPr>
          <p:nvPr userDrawn="1"/>
        </p:nvPicPr>
        <p:blipFill>
          <a:blip r:embed="rId2"/>
          <a:stretch>
            <a:fillRect/>
          </a:stretch>
        </p:blipFill>
        <p:spPr>
          <a:xfrm>
            <a:off x="5733664" y="480033"/>
            <a:ext cx="5841019" cy="6195404"/>
          </a:xfrm>
          <a:prstGeom prst="rect">
            <a:avLst/>
          </a:prstGeom>
        </p:spPr>
      </p:pic>
      <p:sp>
        <p:nvSpPr>
          <p:cNvPr id="11" name="Title 1">
            <a:extLst>
              <a:ext uri="{FF2B5EF4-FFF2-40B4-BE49-F238E27FC236}">
                <a16:creationId xmlns:a16="http://schemas.microsoft.com/office/drawing/2014/main" id="{9F6BE3B7-230E-BE4E-B03B-1B2C719420BA}"/>
              </a:ext>
            </a:extLst>
          </p:cNvPr>
          <p:cNvSpPr>
            <a:spLocks noGrp="1"/>
          </p:cNvSpPr>
          <p:nvPr>
            <p:ph type="title"/>
          </p:nvPr>
        </p:nvSpPr>
        <p:spPr>
          <a:xfrm>
            <a:off x="421512" y="365125"/>
            <a:ext cx="3693288" cy="1891937"/>
          </a:xfrm>
        </p:spPr>
        <p:txBody>
          <a:bodyPr anchor="b" anchorCtr="0">
            <a:normAutofit/>
          </a:bodyPr>
          <a:lstStyle>
            <a:lvl1pPr>
              <a:defRPr sz="3000"/>
            </a:lvl1pPr>
          </a:lstStyle>
          <a:p>
            <a:r>
              <a:rPr lang="en-GB" dirty="0"/>
              <a:t>Click to edit Master title style</a:t>
            </a:r>
            <a:endParaRPr lang="x-none" dirty="0"/>
          </a:p>
        </p:txBody>
      </p:sp>
      <p:sp>
        <p:nvSpPr>
          <p:cNvPr id="12" name="Text Placeholder 7">
            <a:extLst>
              <a:ext uri="{FF2B5EF4-FFF2-40B4-BE49-F238E27FC236}">
                <a16:creationId xmlns:a16="http://schemas.microsoft.com/office/drawing/2014/main" id="{C2A59978-E002-604A-9F38-F22DFDFBE9B4}"/>
              </a:ext>
            </a:extLst>
          </p:cNvPr>
          <p:cNvSpPr>
            <a:spLocks noGrp="1"/>
          </p:cNvSpPr>
          <p:nvPr>
            <p:ph type="body" sz="quarter" idx="13"/>
          </p:nvPr>
        </p:nvSpPr>
        <p:spPr>
          <a:xfrm>
            <a:off x="412750" y="2430203"/>
            <a:ext cx="3702050" cy="4062672"/>
          </a:xfrm>
        </p:spPr>
        <p:txBody>
          <a:bodyPr anchor="b" anchorCtr="0"/>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x-none" dirty="0"/>
          </a:p>
        </p:txBody>
      </p:sp>
    </p:spTree>
    <p:extLst>
      <p:ext uri="{BB962C8B-B14F-4D97-AF65-F5344CB8AC3E}">
        <p14:creationId xmlns:p14="http://schemas.microsoft.com/office/powerpoint/2010/main" val="12502916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kstas 13">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68576A10-DDEF-0445-9CDD-B0501430D8DB}"/>
              </a:ext>
            </a:extLst>
          </p:cNvPr>
          <p:cNvSpPr>
            <a:spLocks noGrp="1"/>
          </p:cNvSpPr>
          <p:nvPr>
            <p:ph type="dt" sz="half" idx="10"/>
          </p:nvPr>
        </p:nvSpPr>
        <p:spPr/>
        <p:txBody>
          <a:bodyPr/>
          <a:lstStyle/>
          <a:p>
            <a:fld id="{B059A5A5-FE41-5741-BC1F-77375B4DFD74}" type="datetimeyyyy">
              <a:rPr lang="en-US" smtClean="0"/>
              <a:t>2023</a:t>
            </a:fld>
            <a:endParaRPr lang="x-none"/>
          </a:p>
        </p:txBody>
      </p:sp>
      <p:sp>
        <p:nvSpPr>
          <p:cNvPr id="6" name="Footer Placeholder 5">
            <a:extLst>
              <a:ext uri="{FF2B5EF4-FFF2-40B4-BE49-F238E27FC236}">
                <a16:creationId xmlns:a16="http://schemas.microsoft.com/office/drawing/2014/main" id="{994C550F-D6F0-7A48-8BB7-00EF03894EE6}"/>
              </a:ext>
            </a:extLst>
          </p:cNvPr>
          <p:cNvSpPr>
            <a:spLocks noGrp="1"/>
          </p:cNvSpPr>
          <p:nvPr>
            <p:ph type="ftr" sz="quarter" idx="11"/>
          </p:nvPr>
        </p:nvSpPr>
        <p:spPr/>
        <p:txBody>
          <a:bodyPr/>
          <a:lstStyle/>
          <a:p>
            <a:r>
              <a:rPr lang="en-GB"/>
              <a:t>Tema</a:t>
            </a:r>
            <a:endParaRPr lang="x-none"/>
          </a:p>
        </p:txBody>
      </p:sp>
      <p:sp>
        <p:nvSpPr>
          <p:cNvPr id="7" name="Slide Number Placeholder 6">
            <a:extLst>
              <a:ext uri="{FF2B5EF4-FFF2-40B4-BE49-F238E27FC236}">
                <a16:creationId xmlns:a16="http://schemas.microsoft.com/office/drawing/2014/main" id="{81F35D0E-2B65-FC47-BF81-CE9AEE14233B}"/>
              </a:ext>
            </a:extLst>
          </p:cNvPr>
          <p:cNvSpPr>
            <a:spLocks noGrp="1"/>
          </p:cNvSpPr>
          <p:nvPr>
            <p:ph type="sldNum" sz="quarter" idx="12"/>
          </p:nvPr>
        </p:nvSpPr>
        <p:spPr>
          <a:xfrm>
            <a:off x="9448800" y="6492875"/>
            <a:ext cx="2743200" cy="365125"/>
          </a:xfrm>
          <a:prstGeom prst="rect">
            <a:avLst/>
          </a:prstGeom>
        </p:spPr>
        <p:txBody>
          <a:bodyPr/>
          <a:lstStyle/>
          <a:p>
            <a:fld id="{3FAD04EE-1878-2047-8E3A-873E54783374}" type="slidenum">
              <a:rPr lang="x-none" smtClean="0"/>
              <a:t>‹#›</a:t>
            </a:fld>
            <a:endParaRPr lang="x-none"/>
          </a:p>
        </p:txBody>
      </p:sp>
      <p:sp>
        <p:nvSpPr>
          <p:cNvPr id="16" name="TextBox 15">
            <a:extLst>
              <a:ext uri="{FF2B5EF4-FFF2-40B4-BE49-F238E27FC236}">
                <a16:creationId xmlns:a16="http://schemas.microsoft.com/office/drawing/2014/main" id="{12C958C1-ACC5-AC43-AC89-BA291C813D13}"/>
              </a:ext>
            </a:extLst>
          </p:cNvPr>
          <p:cNvSpPr txBox="1"/>
          <p:nvPr userDrawn="1"/>
        </p:nvSpPr>
        <p:spPr>
          <a:xfrm>
            <a:off x="9980424" y="44062"/>
            <a:ext cx="2211576"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200" dirty="0" err="1">
                <a:latin typeface="Antipol" pitchFamily="2" charset="77"/>
              </a:rPr>
              <a:t>Rokiškis</a:t>
            </a:r>
            <a:endParaRPr lang="x-none" sz="1200" dirty="0">
              <a:latin typeface="Antipol" pitchFamily="2" charset="77"/>
            </a:endParaRPr>
          </a:p>
        </p:txBody>
      </p:sp>
      <p:sp>
        <p:nvSpPr>
          <p:cNvPr id="14" name="Text Placeholder 7">
            <a:extLst>
              <a:ext uri="{FF2B5EF4-FFF2-40B4-BE49-F238E27FC236}">
                <a16:creationId xmlns:a16="http://schemas.microsoft.com/office/drawing/2014/main" id="{DDC024F5-60E5-B048-8CD0-A7CDF6B69D35}"/>
              </a:ext>
            </a:extLst>
          </p:cNvPr>
          <p:cNvSpPr>
            <a:spLocks noGrp="1"/>
          </p:cNvSpPr>
          <p:nvPr>
            <p:ph type="body" sz="quarter" idx="13"/>
          </p:nvPr>
        </p:nvSpPr>
        <p:spPr>
          <a:xfrm>
            <a:off x="412750" y="1747382"/>
            <a:ext cx="3702050" cy="4745494"/>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x-none" dirty="0"/>
          </a:p>
        </p:txBody>
      </p:sp>
      <p:sp>
        <p:nvSpPr>
          <p:cNvPr id="15" name="Text Placeholder 7">
            <a:extLst>
              <a:ext uri="{FF2B5EF4-FFF2-40B4-BE49-F238E27FC236}">
                <a16:creationId xmlns:a16="http://schemas.microsoft.com/office/drawing/2014/main" id="{07E34206-C4AF-594B-B530-B87222574C32}"/>
              </a:ext>
            </a:extLst>
          </p:cNvPr>
          <p:cNvSpPr>
            <a:spLocks noGrp="1"/>
          </p:cNvSpPr>
          <p:nvPr>
            <p:ph type="body" sz="quarter" idx="14"/>
          </p:nvPr>
        </p:nvSpPr>
        <p:spPr>
          <a:xfrm>
            <a:off x="4301080" y="1747381"/>
            <a:ext cx="3702050" cy="4745494"/>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x-none" dirty="0"/>
          </a:p>
        </p:txBody>
      </p:sp>
      <p:sp>
        <p:nvSpPr>
          <p:cNvPr id="17" name="Text Placeholder 7">
            <a:extLst>
              <a:ext uri="{FF2B5EF4-FFF2-40B4-BE49-F238E27FC236}">
                <a16:creationId xmlns:a16="http://schemas.microsoft.com/office/drawing/2014/main" id="{8DAB70D1-CB0C-CF43-8C3C-153CFBB58C1D}"/>
              </a:ext>
            </a:extLst>
          </p:cNvPr>
          <p:cNvSpPr>
            <a:spLocks noGrp="1"/>
          </p:cNvSpPr>
          <p:nvPr>
            <p:ph type="body" sz="quarter" idx="15"/>
          </p:nvPr>
        </p:nvSpPr>
        <p:spPr>
          <a:xfrm>
            <a:off x="8189410" y="1747381"/>
            <a:ext cx="3702050" cy="4745494"/>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x-none" dirty="0"/>
          </a:p>
        </p:txBody>
      </p:sp>
      <p:sp>
        <p:nvSpPr>
          <p:cNvPr id="13" name="Title 1">
            <a:extLst>
              <a:ext uri="{FF2B5EF4-FFF2-40B4-BE49-F238E27FC236}">
                <a16:creationId xmlns:a16="http://schemas.microsoft.com/office/drawing/2014/main" id="{4C438C68-27F4-7C40-87C7-C8C8A167CEE3}"/>
              </a:ext>
            </a:extLst>
          </p:cNvPr>
          <p:cNvSpPr>
            <a:spLocks noGrp="1"/>
          </p:cNvSpPr>
          <p:nvPr>
            <p:ph type="title"/>
          </p:nvPr>
        </p:nvSpPr>
        <p:spPr>
          <a:xfrm>
            <a:off x="421512" y="365125"/>
            <a:ext cx="11469948" cy="1144588"/>
          </a:xfrm>
        </p:spPr>
        <p:txBody>
          <a:bodyPr anchor="b" anchorCtr="0">
            <a:normAutofit/>
          </a:bodyPr>
          <a:lstStyle>
            <a:lvl1pPr>
              <a:defRPr sz="3000"/>
            </a:lvl1pPr>
          </a:lstStyle>
          <a:p>
            <a:r>
              <a:rPr lang="en-GB" dirty="0"/>
              <a:t>Click to edit Master title style</a:t>
            </a:r>
            <a:endParaRPr lang="x-none" dirty="0"/>
          </a:p>
        </p:txBody>
      </p:sp>
    </p:spTree>
    <p:extLst>
      <p:ext uri="{BB962C8B-B14F-4D97-AF65-F5344CB8AC3E}">
        <p14:creationId xmlns:p14="http://schemas.microsoft.com/office/powerpoint/2010/main" val="23596767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kstas 14">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90A5180-9116-664F-AC16-FE4A7731E3B7}"/>
              </a:ext>
            </a:extLst>
          </p:cNvPr>
          <p:cNvSpPr>
            <a:spLocks noGrp="1"/>
          </p:cNvSpPr>
          <p:nvPr>
            <p:ph sz="half" idx="1"/>
          </p:nvPr>
        </p:nvSpPr>
        <p:spPr>
          <a:xfrm>
            <a:off x="421512" y="1747382"/>
            <a:ext cx="5396828" cy="442958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Content Placeholder 3">
            <a:extLst>
              <a:ext uri="{FF2B5EF4-FFF2-40B4-BE49-F238E27FC236}">
                <a16:creationId xmlns:a16="http://schemas.microsoft.com/office/drawing/2014/main" id="{B36F9CE5-457A-3B4F-8FE3-378D8B535EF5}"/>
              </a:ext>
            </a:extLst>
          </p:cNvPr>
          <p:cNvSpPr>
            <a:spLocks noGrp="1"/>
          </p:cNvSpPr>
          <p:nvPr>
            <p:ph sz="half" idx="2"/>
          </p:nvPr>
        </p:nvSpPr>
        <p:spPr>
          <a:xfrm>
            <a:off x="6096001" y="1747381"/>
            <a:ext cx="5735256" cy="442958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5" name="Date Placeholder 4">
            <a:extLst>
              <a:ext uri="{FF2B5EF4-FFF2-40B4-BE49-F238E27FC236}">
                <a16:creationId xmlns:a16="http://schemas.microsoft.com/office/drawing/2014/main" id="{68576A10-DDEF-0445-9CDD-B0501430D8DB}"/>
              </a:ext>
            </a:extLst>
          </p:cNvPr>
          <p:cNvSpPr>
            <a:spLocks noGrp="1"/>
          </p:cNvSpPr>
          <p:nvPr>
            <p:ph type="dt" sz="half" idx="10"/>
          </p:nvPr>
        </p:nvSpPr>
        <p:spPr/>
        <p:txBody>
          <a:bodyPr/>
          <a:lstStyle/>
          <a:p>
            <a:fld id="{B059A5A5-FE41-5741-BC1F-77375B4DFD74}" type="datetimeyyyy">
              <a:rPr lang="en-US" smtClean="0"/>
              <a:t>2023</a:t>
            </a:fld>
            <a:endParaRPr lang="x-none"/>
          </a:p>
        </p:txBody>
      </p:sp>
      <p:sp>
        <p:nvSpPr>
          <p:cNvPr id="6" name="Footer Placeholder 5">
            <a:extLst>
              <a:ext uri="{FF2B5EF4-FFF2-40B4-BE49-F238E27FC236}">
                <a16:creationId xmlns:a16="http://schemas.microsoft.com/office/drawing/2014/main" id="{994C550F-D6F0-7A48-8BB7-00EF03894EE6}"/>
              </a:ext>
            </a:extLst>
          </p:cNvPr>
          <p:cNvSpPr>
            <a:spLocks noGrp="1"/>
          </p:cNvSpPr>
          <p:nvPr>
            <p:ph type="ftr" sz="quarter" idx="11"/>
          </p:nvPr>
        </p:nvSpPr>
        <p:spPr/>
        <p:txBody>
          <a:bodyPr/>
          <a:lstStyle/>
          <a:p>
            <a:r>
              <a:rPr lang="en-GB"/>
              <a:t>Tema</a:t>
            </a:r>
            <a:endParaRPr lang="x-none"/>
          </a:p>
        </p:txBody>
      </p:sp>
      <p:sp>
        <p:nvSpPr>
          <p:cNvPr id="7" name="Slide Number Placeholder 6">
            <a:extLst>
              <a:ext uri="{FF2B5EF4-FFF2-40B4-BE49-F238E27FC236}">
                <a16:creationId xmlns:a16="http://schemas.microsoft.com/office/drawing/2014/main" id="{81F35D0E-2B65-FC47-BF81-CE9AEE14233B}"/>
              </a:ext>
            </a:extLst>
          </p:cNvPr>
          <p:cNvSpPr>
            <a:spLocks noGrp="1"/>
          </p:cNvSpPr>
          <p:nvPr>
            <p:ph type="sldNum" sz="quarter" idx="12"/>
          </p:nvPr>
        </p:nvSpPr>
        <p:spPr>
          <a:xfrm>
            <a:off x="9448800" y="6492875"/>
            <a:ext cx="2743200" cy="365125"/>
          </a:xfrm>
          <a:prstGeom prst="rect">
            <a:avLst/>
          </a:prstGeom>
        </p:spPr>
        <p:txBody>
          <a:bodyPr/>
          <a:lstStyle/>
          <a:p>
            <a:fld id="{3FAD04EE-1878-2047-8E3A-873E54783374}" type="slidenum">
              <a:rPr lang="x-none" smtClean="0"/>
              <a:t>‹#›</a:t>
            </a:fld>
            <a:endParaRPr lang="x-none"/>
          </a:p>
        </p:txBody>
      </p:sp>
      <p:sp>
        <p:nvSpPr>
          <p:cNvPr id="12" name="TextBox 11">
            <a:extLst>
              <a:ext uri="{FF2B5EF4-FFF2-40B4-BE49-F238E27FC236}">
                <a16:creationId xmlns:a16="http://schemas.microsoft.com/office/drawing/2014/main" id="{16D4E865-3E99-D646-BDF3-62D774DBC727}"/>
              </a:ext>
            </a:extLst>
          </p:cNvPr>
          <p:cNvSpPr txBox="1"/>
          <p:nvPr userDrawn="1"/>
        </p:nvSpPr>
        <p:spPr>
          <a:xfrm>
            <a:off x="9980424" y="44062"/>
            <a:ext cx="2211576"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200" dirty="0" err="1">
                <a:latin typeface="Antipol" pitchFamily="2" charset="77"/>
              </a:rPr>
              <a:t>Rokiškis</a:t>
            </a:r>
            <a:endParaRPr lang="x-none" sz="1200" dirty="0">
              <a:latin typeface="Antipol" pitchFamily="2" charset="77"/>
            </a:endParaRPr>
          </a:p>
        </p:txBody>
      </p:sp>
      <p:sp>
        <p:nvSpPr>
          <p:cNvPr id="9" name="Title 1">
            <a:extLst>
              <a:ext uri="{FF2B5EF4-FFF2-40B4-BE49-F238E27FC236}">
                <a16:creationId xmlns:a16="http://schemas.microsoft.com/office/drawing/2014/main" id="{583E6F25-91E3-CD45-8FBE-3E767612474D}"/>
              </a:ext>
            </a:extLst>
          </p:cNvPr>
          <p:cNvSpPr>
            <a:spLocks noGrp="1"/>
          </p:cNvSpPr>
          <p:nvPr>
            <p:ph type="title"/>
          </p:nvPr>
        </p:nvSpPr>
        <p:spPr>
          <a:xfrm>
            <a:off x="421512" y="365125"/>
            <a:ext cx="11409744" cy="1144588"/>
          </a:xfrm>
        </p:spPr>
        <p:txBody>
          <a:bodyPr anchor="b" anchorCtr="0">
            <a:normAutofit/>
          </a:bodyPr>
          <a:lstStyle>
            <a:lvl1pPr>
              <a:defRPr sz="3000"/>
            </a:lvl1pPr>
          </a:lstStyle>
          <a:p>
            <a:r>
              <a:rPr lang="en-GB" dirty="0"/>
              <a:t>Click to edit Master title style</a:t>
            </a:r>
            <a:endParaRPr lang="x-none" dirty="0"/>
          </a:p>
        </p:txBody>
      </p:sp>
    </p:spTree>
    <p:extLst>
      <p:ext uri="{BB962C8B-B14F-4D97-AF65-F5344CB8AC3E}">
        <p14:creationId xmlns:p14="http://schemas.microsoft.com/office/powerpoint/2010/main" val="7456048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avadinimas">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9953873C-80A8-554F-96CD-67D07B516F0D}"/>
              </a:ext>
            </a:extLst>
          </p:cNvPr>
          <p:cNvSpPr>
            <a:spLocks noGrp="1"/>
          </p:cNvSpPr>
          <p:nvPr>
            <p:ph type="dt" sz="half" idx="10"/>
          </p:nvPr>
        </p:nvSpPr>
        <p:spPr/>
        <p:txBody>
          <a:bodyPr/>
          <a:lstStyle/>
          <a:p>
            <a:fld id="{EA9DC412-0944-CE45-B089-4611B808A45D}" type="datetimeyyyy">
              <a:rPr lang="en-US" smtClean="0"/>
              <a:t>2023</a:t>
            </a:fld>
            <a:endParaRPr lang="x-none"/>
          </a:p>
        </p:txBody>
      </p:sp>
      <p:sp>
        <p:nvSpPr>
          <p:cNvPr id="4" name="Footer Placeholder 3">
            <a:extLst>
              <a:ext uri="{FF2B5EF4-FFF2-40B4-BE49-F238E27FC236}">
                <a16:creationId xmlns:a16="http://schemas.microsoft.com/office/drawing/2014/main" id="{47E6298E-6D26-C343-B57F-0080A785FE66}"/>
              </a:ext>
            </a:extLst>
          </p:cNvPr>
          <p:cNvSpPr>
            <a:spLocks noGrp="1"/>
          </p:cNvSpPr>
          <p:nvPr>
            <p:ph type="ftr" sz="quarter" idx="11"/>
          </p:nvPr>
        </p:nvSpPr>
        <p:spPr/>
        <p:txBody>
          <a:bodyPr/>
          <a:lstStyle/>
          <a:p>
            <a:r>
              <a:rPr lang="en-GB"/>
              <a:t>Tema</a:t>
            </a:r>
            <a:endParaRPr lang="x-none"/>
          </a:p>
        </p:txBody>
      </p:sp>
      <p:sp>
        <p:nvSpPr>
          <p:cNvPr id="5" name="Slide Number Placeholder 4">
            <a:extLst>
              <a:ext uri="{FF2B5EF4-FFF2-40B4-BE49-F238E27FC236}">
                <a16:creationId xmlns:a16="http://schemas.microsoft.com/office/drawing/2014/main" id="{AA4E93C8-3050-2A40-93E5-A2FCDB36FFBD}"/>
              </a:ext>
            </a:extLst>
          </p:cNvPr>
          <p:cNvSpPr>
            <a:spLocks noGrp="1"/>
          </p:cNvSpPr>
          <p:nvPr>
            <p:ph type="sldNum" sz="quarter" idx="12"/>
          </p:nvPr>
        </p:nvSpPr>
        <p:spPr>
          <a:xfrm>
            <a:off x="9448800" y="6492875"/>
            <a:ext cx="2743200" cy="365125"/>
          </a:xfrm>
          <a:prstGeom prst="rect">
            <a:avLst/>
          </a:prstGeom>
        </p:spPr>
        <p:txBody>
          <a:bodyPr/>
          <a:lstStyle/>
          <a:p>
            <a:fld id="{3FAD04EE-1878-2047-8E3A-873E54783374}" type="slidenum">
              <a:rPr lang="x-none" smtClean="0"/>
              <a:t>‹#›</a:t>
            </a:fld>
            <a:endParaRPr lang="x-none"/>
          </a:p>
        </p:txBody>
      </p:sp>
      <p:sp>
        <p:nvSpPr>
          <p:cNvPr id="6" name="Title 1">
            <a:extLst>
              <a:ext uri="{FF2B5EF4-FFF2-40B4-BE49-F238E27FC236}">
                <a16:creationId xmlns:a16="http://schemas.microsoft.com/office/drawing/2014/main" id="{C100CDBB-7081-7A41-B48A-10AF7F72123A}"/>
              </a:ext>
            </a:extLst>
          </p:cNvPr>
          <p:cNvSpPr>
            <a:spLocks noGrp="1"/>
          </p:cNvSpPr>
          <p:nvPr>
            <p:ph type="title"/>
          </p:nvPr>
        </p:nvSpPr>
        <p:spPr>
          <a:xfrm>
            <a:off x="421512" y="365125"/>
            <a:ext cx="11409744" cy="1144588"/>
          </a:xfrm>
        </p:spPr>
        <p:txBody>
          <a:bodyPr anchor="b" anchorCtr="0">
            <a:normAutofit/>
          </a:bodyPr>
          <a:lstStyle>
            <a:lvl1pPr>
              <a:defRPr sz="3000"/>
            </a:lvl1pPr>
          </a:lstStyle>
          <a:p>
            <a:r>
              <a:rPr lang="en-GB" dirty="0"/>
              <a:t>Click to edit Master title style</a:t>
            </a:r>
            <a:endParaRPr lang="x-none" dirty="0"/>
          </a:p>
        </p:txBody>
      </p:sp>
      <p:sp>
        <p:nvSpPr>
          <p:cNvPr id="7" name="TextBox 6">
            <a:extLst>
              <a:ext uri="{FF2B5EF4-FFF2-40B4-BE49-F238E27FC236}">
                <a16:creationId xmlns:a16="http://schemas.microsoft.com/office/drawing/2014/main" id="{8A53B1B3-419F-6745-A2B0-0050FFE4B474}"/>
              </a:ext>
            </a:extLst>
          </p:cNvPr>
          <p:cNvSpPr txBox="1"/>
          <p:nvPr userDrawn="1"/>
        </p:nvSpPr>
        <p:spPr>
          <a:xfrm>
            <a:off x="9980424" y="44062"/>
            <a:ext cx="2211576"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200" dirty="0" err="1">
                <a:latin typeface="Antipol" pitchFamily="2" charset="77"/>
              </a:rPr>
              <a:t>Rokiškis</a:t>
            </a:r>
            <a:endParaRPr lang="x-none" sz="1200" dirty="0">
              <a:latin typeface="Antipol" pitchFamily="2" charset="77"/>
            </a:endParaRPr>
          </a:p>
        </p:txBody>
      </p:sp>
    </p:spTree>
    <p:extLst>
      <p:ext uri="{BB962C8B-B14F-4D97-AF65-F5344CB8AC3E}">
        <p14:creationId xmlns:p14="http://schemas.microsoft.com/office/powerpoint/2010/main" val="34119041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Tusčias">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5647C3-6613-1E4E-82D2-A5B31C616508}"/>
              </a:ext>
            </a:extLst>
          </p:cNvPr>
          <p:cNvSpPr>
            <a:spLocks noGrp="1"/>
          </p:cNvSpPr>
          <p:nvPr>
            <p:ph type="dt" sz="half" idx="10"/>
          </p:nvPr>
        </p:nvSpPr>
        <p:spPr/>
        <p:txBody>
          <a:bodyPr/>
          <a:lstStyle/>
          <a:p>
            <a:fld id="{301862D8-01C0-4743-9CB2-C48EABDE0B68}" type="datetimeyyyy">
              <a:rPr lang="en-US" smtClean="0"/>
              <a:t>2023</a:t>
            </a:fld>
            <a:endParaRPr lang="x-none"/>
          </a:p>
        </p:txBody>
      </p:sp>
      <p:sp>
        <p:nvSpPr>
          <p:cNvPr id="3" name="Footer Placeholder 2">
            <a:extLst>
              <a:ext uri="{FF2B5EF4-FFF2-40B4-BE49-F238E27FC236}">
                <a16:creationId xmlns:a16="http://schemas.microsoft.com/office/drawing/2014/main" id="{22598972-96E3-D143-A02C-7CB473113180}"/>
              </a:ext>
            </a:extLst>
          </p:cNvPr>
          <p:cNvSpPr>
            <a:spLocks noGrp="1"/>
          </p:cNvSpPr>
          <p:nvPr>
            <p:ph type="ftr" sz="quarter" idx="11"/>
          </p:nvPr>
        </p:nvSpPr>
        <p:spPr/>
        <p:txBody>
          <a:bodyPr/>
          <a:lstStyle/>
          <a:p>
            <a:r>
              <a:rPr lang="en-GB"/>
              <a:t>Tema</a:t>
            </a:r>
            <a:endParaRPr lang="x-none"/>
          </a:p>
        </p:txBody>
      </p:sp>
      <p:sp>
        <p:nvSpPr>
          <p:cNvPr id="4" name="Slide Number Placeholder 3">
            <a:extLst>
              <a:ext uri="{FF2B5EF4-FFF2-40B4-BE49-F238E27FC236}">
                <a16:creationId xmlns:a16="http://schemas.microsoft.com/office/drawing/2014/main" id="{6C85BDDF-FE3A-B943-87C4-5C2D19C6D6AF}"/>
              </a:ext>
            </a:extLst>
          </p:cNvPr>
          <p:cNvSpPr>
            <a:spLocks noGrp="1"/>
          </p:cNvSpPr>
          <p:nvPr>
            <p:ph type="sldNum" sz="quarter" idx="12"/>
          </p:nvPr>
        </p:nvSpPr>
        <p:spPr>
          <a:xfrm>
            <a:off x="9448800" y="6492875"/>
            <a:ext cx="2743200" cy="365125"/>
          </a:xfrm>
          <a:prstGeom prst="rect">
            <a:avLst/>
          </a:prstGeom>
        </p:spPr>
        <p:txBody>
          <a:bodyPr/>
          <a:lstStyle/>
          <a:p>
            <a:fld id="{3FAD04EE-1878-2047-8E3A-873E54783374}" type="slidenum">
              <a:rPr lang="x-none" smtClean="0"/>
              <a:t>‹#›</a:t>
            </a:fld>
            <a:endParaRPr lang="x-none"/>
          </a:p>
        </p:txBody>
      </p:sp>
      <p:sp>
        <p:nvSpPr>
          <p:cNvPr id="5" name="TextBox 4">
            <a:extLst>
              <a:ext uri="{FF2B5EF4-FFF2-40B4-BE49-F238E27FC236}">
                <a16:creationId xmlns:a16="http://schemas.microsoft.com/office/drawing/2014/main" id="{09DF983B-7ED4-5B45-A9D2-6C5209DD3BAA}"/>
              </a:ext>
            </a:extLst>
          </p:cNvPr>
          <p:cNvSpPr txBox="1"/>
          <p:nvPr userDrawn="1"/>
        </p:nvSpPr>
        <p:spPr>
          <a:xfrm>
            <a:off x="9980424" y="44062"/>
            <a:ext cx="2211576"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200" dirty="0" err="1">
                <a:latin typeface="Antipol" pitchFamily="2" charset="77"/>
              </a:rPr>
              <a:t>Rokiškis</a:t>
            </a:r>
            <a:endParaRPr lang="x-none" sz="1200" dirty="0">
              <a:latin typeface="Antipol" pitchFamily="2" charset="77"/>
            </a:endParaRPr>
          </a:p>
        </p:txBody>
      </p:sp>
    </p:spTree>
    <p:extLst>
      <p:ext uri="{BB962C8B-B14F-4D97-AF65-F5344CB8AC3E}">
        <p14:creationId xmlns:p14="http://schemas.microsoft.com/office/powerpoint/2010/main" val="39414037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avadinimas ir vertikalus tekstas">
    <p:spTree>
      <p:nvGrpSpPr>
        <p:cNvPr id="1" name=""/>
        <p:cNvGrpSpPr/>
        <p:nvPr/>
      </p:nvGrpSpPr>
      <p:grpSpPr>
        <a:xfrm>
          <a:off x="0" y="0"/>
          <a:ext cx="0" cy="0"/>
          <a:chOff x="0" y="0"/>
          <a:chExt cx="0" cy="0"/>
        </a:xfrm>
      </p:grpSpPr>
      <p:sp>
        <p:nvSpPr>
          <p:cNvPr id="3" name="Vertical Text Placeholder 2">
            <a:extLst>
              <a:ext uri="{FF2B5EF4-FFF2-40B4-BE49-F238E27FC236}">
                <a16:creationId xmlns:a16="http://schemas.microsoft.com/office/drawing/2014/main" id="{99B2D40E-5028-E84E-ADB6-18EA5BBD312D}"/>
              </a:ext>
            </a:extLst>
          </p:cNvPr>
          <p:cNvSpPr>
            <a:spLocks noGrp="1"/>
          </p:cNvSpPr>
          <p:nvPr>
            <p:ph type="body" orient="vert" idx="1"/>
          </p:nvPr>
        </p:nvSpPr>
        <p:spPr>
          <a:xfrm>
            <a:off x="421512" y="1747837"/>
            <a:ext cx="10932288" cy="4429126"/>
          </a:xfrm>
        </p:spPr>
        <p:txBody>
          <a:bodyPr vert="eaVert"/>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err="1"/>
              <a:t>ifth</a:t>
            </a:r>
            <a:r>
              <a:rPr lang="en-GB" dirty="0"/>
              <a:t> level</a:t>
            </a:r>
            <a:endParaRPr lang="x-none" dirty="0"/>
          </a:p>
        </p:txBody>
      </p:sp>
      <p:sp>
        <p:nvSpPr>
          <p:cNvPr id="4" name="Date Placeholder 3">
            <a:extLst>
              <a:ext uri="{FF2B5EF4-FFF2-40B4-BE49-F238E27FC236}">
                <a16:creationId xmlns:a16="http://schemas.microsoft.com/office/drawing/2014/main" id="{41EB3C6B-29A9-924F-BDDE-AF9DE696F96C}"/>
              </a:ext>
            </a:extLst>
          </p:cNvPr>
          <p:cNvSpPr>
            <a:spLocks noGrp="1"/>
          </p:cNvSpPr>
          <p:nvPr>
            <p:ph type="dt" sz="half" idx="10"/>
          </p:nvPr>
        </p:nvSpPr>
        <p:spPr/>
        <p:txBody>
          <a:bodyPr/>
          <a:lstStyle/>
          <a:p>
            <a:fld id="{6C50076C-AD56-E442-A199-3F068A85E6A8}" type="datetimeyyyy">
              <a:rPr lang="en-US" smtClean="0"/>
              <a:t>2023</a:t>
            </a:fld>
            <a:endParaRPr lang="x-none"/>
          </a:p>
        </p:txBody>
      </p:sp>
      <p:sp>
        <p:nvSpPr>
          <p:cNvPr id="5" name="Footer Placeholder 4">
            <a:extLst>
              <a:ext uri="{FF2B5EF4-FFF2-40B4-BE49-F238E27FC236}">
                <a16:creationId xmlns:a16="http://schemas.microsoft.com/office/drawing/2014/main" id="{9D96984D-03BE-7A4A-8BF6-F2D3CDAA1D5E}"/>
              </a:ext>
            </a:extLst>
          </p:cNvPr>
          <p:cNvSpPr>
            <a:spLocks noGrp="1"/>
          </p:cNvSpPr>
          <p:nvPr>
            <p:ph type="ftr" sz="quarter" idx="11"/>
          </p:nvPr>
        </p:nvSpPr>
        <p:spPr/>
        <p:txBody>
          <a:bodyPr/>
          <a:lstStyle/>
          <a:p>
            <a:r>
              <a:rPr lang="en-GB"/>
              <a:t>Tema</a:t>
            </a:r>
            <a:endParaRPr lang="x-none"/>
          </a:p>
        </p:txBody>
      </p:sp>
      <p:sp>
        <p:nvSpPr>
          <p:cNvPr id="6" name="Slide Number Placeholder 5">
            <a:extLst>
              <a:ext uri="{FF2B5EF4-FFF2-40B4-BE49-F238E27FC236}">
                <a16:creationId xmlns:a16="http://schemas.microsoft.com/office/drawing/2014/main" id="{C820F485-BD76-7B4C-B2ED-C9A4817CAC87}"/>
              </a:ext>
            </a:extLst>
          </p:cNvPr>
          <p:cNvSpPr>
            <a:spLocks noGrp="1"/>
          </p:cNvSpPr>
          <p:nvPr>
            <p:ph type="sldNum" sz="quarter" idx="12"/>
          </p:nvPr>
        </p:nvSpPr>
        <p:spPr>
          <a:xfrm>
            <a:off x="9448800" y="6492875"/>
            <a:ext cx="2743200" cy="365125"/>
          </a:xfrm>
          <a:prstGeom prst="rect">
            <a:avLst/>
          </a:prstGeom>
        </p:spPr>
        <p:txBody>
          <a:bodyPr/>
          <a:lstStyle/>
          <a:p>
            <a:fld id="{3FAD04EE-1878-2047-8E3A-873E54783374}" type="slidenum">
              <a:rPr lang="x-none" smtClean="0"/>
              <a:t>‹#›</a:t>
            </a:fld>
            <a:endParaRPr lang="x-none"/>
          </a:p>
        </p:txBody>
      </p:sp>
      <p:sp>
        <p:nvSpPr>
          <p:cNvPr id="8" name="Title 1">
            <a:extLst>
              <a:ext uri="{FF2B5EF4-FFF2-40B4-BE49-F238E27FC236}">
                <a16:creationId xmlns:a16="http://schemas.microsoft.com/office/drawing/2014/main" id="{EA548536-4310-7247-B1CC-01D33F37B2EF}"/>
              </a:ext>
            </a:extLst>
          </p:cNvPr>
          <p:cNvSpPr>
            <a:spLocks noGrp="1"/>
          </p:cNvSpPr>
          <p:nvPr>
            <p:ph type="title"/>
          </p:nvPr>
        </p:nvSpPr>
        <p:spPr>
          <a:xfrm>
            <a:off x="421512" y="365125"/>
            <a:ext cx="10932288" cy="1144588"/>
          </a:xfrm>
        </p:spPr>
        <p:txBody>
          <a:bodyPr anchor="b" anchorCtr="0">
            <a:normAutofit/>
          </a:bodyPr>
          <a:lstStyle>
            <a:lvl1pPr>
              <a:defRPr sz="3000"/>
            </a:lvl1pPr>
          </a:lstStyle>
          <a:p>
            <a:r>
              <a:rPr lang="en-GB" dirty="0"/>
              <a:t>Click to edit Master title style</a:t>
            </a:r>
            <a:endParaRPr lang="x-none" dirty="0"/>
          </a:p>
        </p:txBody>
      </p:sp>
      <p:sp>
        <p:nvSpPr>
          <p:cNvPr id="9" name="TextBox 8">
            <a:extLst>
              <a:ext uri="{FF2B5EF4-FFF2-40B4-BE49-F238E27FC236}">
                <a16:creationId xmlns:a16="http://schemas.microsoft.com/office/drawing/2014/main" id="{B56763BD-1C05-3240-A9C9-AA59F7C09B49}"/>
              </a:ext>
            </a:extLst>
          </p:cNvPr>
          <p:cNvSpPr txBox="1"/>
          <p:nvPr userDrawn="1"/>
        </p:nvSpPr>
        <p:spPr>
          <a:xfrm>
            <a:off x="9980424" y="44062"/>
            <a:ext cx="2211576"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200" dirty="0" err="1">
                <a:latin typeface="Antipol" pitchFamily="2" charset="77"/>
              </a:rPr>
              <a:t>Rokiškis</a:t>
            </a:r>
            <a:endParaRPr lang="x-none" sz="1200" dirty="0">
              <a:latin typeface="Antipol" pitchFamily="2" charset="77"/>
            </a:endParaRPr>
          </a:p>
        </p:txBody>
      </p:sp>
    </p:spTree>
    <p:extLst>
      <p:ext uri="{BB962C8B-B14F-4D97-AF65-F5344CB8AC3E}">
        <p14:creationId xmlns:p14="http://schemas.microsoft.com/office/powerpoint/2010/main" val="30945037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228469C-0306-9140-8CC9-4DA3D955100B}"/>
              </a:ext>
            </a:extLst>
          </p:cNvPr>
          <p:cNvSpPr>
            <a:spLocks noGrp="1"/>
          </p:cNvSpPr>
          <p:nvPr>
            <p:ph type="title" orient="vert"/>
          </p:nvPr>
        </p:nvSpPr>
        <p:spPr>
          <a:xfrm>
            <a:off x="8724900" y="365125"/>
            <a:ext cx="2628900" cy="5811838"/>
          </a:xfrm>
        </p:spPr>
        <p:txBody>
          <a:bodyPr vert="eaVert">
            <a:normAutofit/>
          </a:bodyPr>
          <a:lstStyle>
            <a:lvl1pPr>
              <a:defRPr sz="3000"/>
            </a:lvl1pPr>
          </a:lstStyle>
          <a:p>
            <a:r>
              <a:rPr lang="en-GB"/>
              <a:t>Click to edit Master title style</a:t>
            </a:r>
            <a:endParaRPr lang="x-none"/>
          </a:p>
        </p:txBody>
      </p:sp>
      <p:sp>
        <p:nvSpPr>
          <p:cNvPr id="3" name="Vertical Text Placeholder 2">
            <a:extLst>
              <a:ext uri="{FF2B5EF4-FFF2-40B4-BE49-F238E27FC236}">
                <a16:creationId xmlns:a16="http://schemas.microsoft.com/office/drawing/2014/main" id="{BC1CF266-C9FB-2341-9D8F-46498EA810C6}"/>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Date Placeholder 3">
            <a:extLst>
              <a:ext uri="{FF2B5EF4-FFF2-40B4-BE49-F238E27FC236}">
                <a16:creationId xmlns:a16="http://schemas.microsoft.com/office/drawing/2014/main" id="{55B5AA5B-87AD-F443-BF8A-946D0BA8E5F4}"/>
              </a:ext>
            </a:extLst>
          </p:cNvPr>
          <p:cNvSpPr>
            <a:spLocks noGrp="1"/>
          </p:cNvSpPr>
          <p:nvPr>
            <p:ph type="dt" sz="half" idx="10"/>
          </p:nvPr>
        </p:nvSpPr>
        <p:spPr/>
        <p:txBody>
          <a:bodyPr/>
          <a:lstStyle/>
          <a:p>
            <a:fld id="{7650D6D7-A9AC-694B-A9C3-919F7AC9599C}" type="datetimeyyyy">
              <a:rPr lang="en-US" smtClean="0"/>
              <a:t>2023</a:t>
            </a:fld>
            <a:endParaRPr lang="x-none"/>
          </a:p>
        </p:txBody>
      </p:sp>
      <p:sp>
        <p:nvSpPr>
          <p:cNvPr id="5" name="Footer Placeholder 4">
            <a:extLst>
              <a:ext uri="{FF2B5EF4-FFF2-40B4-BE49-F238E27FC236}">
                <a16:creationId xmlns:a16="http://schemas.microsoft.com/office/drawing/2014/main" id="{942F0310-B4F0-0043-9361-E32B8AE40ACB}"/>
              </a:ext>
            </a:extLst>
          </p:cNvPr>
          <p:cNvSpPr>
            <a:spLocks noGrp="1"/>
          </p:cNvSpPr>
          <p:nvPr>
            <p:ph type="ftr" sz="quarter" idx="11"/>
          </p:nvPr>
        </p:nvSpPr>
        <p:spPr/>
        <p:txBody>
          <a:bodyPr/>
          <a:lstStyle/>
          <a:p>
            <a:r>
              <a:rPr lang="en-GB"/>
              <a:t>Tema</a:t>
            </a:r>
            <a:endParaRPr lang="x-none"/>
          </a:p>
        </p:txBody>
      </p:sp>
      <p:sp>
        <p:nvSpPr>
          <p:cNvPr id="6" name="Slide Number Placeholder 5">
            <a:extLst>
              <a:ext uri="{FF2B5EF4-FFF2-40B4-BE49-F238E27FC236}">
                <a16:creationId xmlns:a16="http://schemas.microsoft.com/office/drawing/2014/main" id="{88EE9F85-8DED-C949-8D4F-24246CABB493}"/>
              </a:ext>
            </a:extLst>
          </p:cNvPr>
          <p:cNvSpPr>
            <a:spLocks noGrp="1"/>
          </p:cNvSpPr>
          <p:nvPr>
            <p:ph type="sldNum" sz="quarter" idx="12"/>
          </p:nvPr>
        </p:nvSpPr>
        <p:spPr>
          <a:xfrm>
            <a:off x="9448800" y="6492875"/>
            <a:ext cx="2743200" cy="365125"/>
          </a:xfrm>
          <a:prstGeom prst="rect">
            <a:avLst/>
          </a:prstGeom>
        </p:spPr>
        <p:txBody>
          <a:bodyPr/>
          <a:lstStyle/>
          <a:p>
            <a:fld id="{3FAD04EE-1878-2047-8E3A-873E54783374}" type="slidenum">
              <a:rPr lang="x-none" smtClean="0"/>
              <a:t>‹#›</a:t>
            </a:fld>
            <a:endParaRPr lang="x-none"/>
          </a:p>
        </p:txBody>
      </p:sp>
      <p:sp>
        <p:nvSpPr>
          <p:cNvPr id="7" name="TextBox 6">
            <a:extLst>
              <a:ext uri="{FF2B5EF4-FFF2-40B4-BE49-F238E27FC236}">
                <a16:creationId xmlns:a16="http://schemas.microsoft.com/office/drawing/2014/main" id="{46A4B3E0-BE7B-9949-A686-8E2C4FE580E3}"/>
              </a:ext>
            </a:extLst>
          </p:cNvPr>
          <p:cNvSpPr txBox="1"/>
          <p:nvPr userDrawn="1"/>
        </p:nvSpPr>
        <p:spPr>
          <a:xfrm>
            <a:off x="9980424" y="44062"/>
            <a:ext cx="2211576"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200" dirty="0" err="1">
                <a:latin typeface="Antipol" pitchFamily="2" charset="77"/>
              </a:rPr>
              <a:t>Rokiškis</a:t>
            </a:r>
            <a:endParaRPr lang="x-none" sz="1200" dirty="0">
              <a:latin typeface="Antipol" pitchFamily="2" charset="77"/>
            </a:endParaRPr>
          </a:p>
        </p:txBody>
      </p:sp>
    </p:spTree>
    <p:extLst>
      <p:ext uri="{BB962C8B-B14F-4D97-AF65-F5344CB8AC3E}">
        <p14:creationId xmlns:p14="http://schemas.microsoft.com/office/powerpoint/2010/main" val="371550397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avadinimas ir turiny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83F15F0-9852-7549-BF03-70C55F621A63}"/>
              </a:ext>
            </a:extLst>
          </p:cNvPr>
          <p:cNvSpPr>
            <a:spLocks noGrp="1"/>
          </p:cNvSpPr>
          <p:nvPr>
            <p:ph idx="1"/>
          </p:nvPr>
        </p:nvSpPr>
        <p:spPr>
          <a:xfrm>
            <a:off x="421512" y="1747837"/>
            <a:ext cx="10932288" cy="4429126"/>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x-none" dirty="0"/>
          </a:p>
        </p:txBody>
      </p:sp>
      <p:sp>
        <p:nvSpPr>
          <p:cNvPr id="4" name="Date Placeholder 3">
            <a:extLst>
              <a:ext uri="{FF2B5EF4-FFF2-40B4-BE49-F238E27FC236}">
                <a16:creationId xmlns:a16="http://schemas.microsoft.com/office/drawing/2014/main" id="{8F2BCD29-724A-D84E-B1DC-E2E96F6FEA15}"/>
              </a:ext>
            </a:extLst>
          </p:cNvPr>
          <p:cNvSpPr>
            <a:spLocks noGrp="1"/>
          </p:cNvSpPr>
          <p:nvPr>
            <p:ph type="dt" sz="half" idx="10"/>
          </p:nvPr>
        </p:nvSpPr>
        <p:spPr/>
        <p:txBody>
          <a:bodyPr/>
          <a:lstStyle/>
          <a:p>
            <a:fld id="{0A64DCB9-820D-4A44-814F-CC2269C342E4}" type="datetimeyyyy">
              <a:rPr lang="en-US" smtClean="0"/>
              <a:t>2023</a:t>
            </a:fld>
            <a:endParaRPr lang="x-none"/>
          </a:p>
        </p:txBody>
      </p:sp>
      <p:sp>
        <p:nvSpPr>
          <p:cNvPr id="5" name="Footer Placeholder 4">
            <a:extLst>
              <a:ext uri="{FF2B5EF4-FFF2-40B4-BE49-F238E27FC236}">
                <a16:creationId xmlns:a16="http://schemas.microsoft.com/office/drawing/2014/main" id="{E93DD201-7045-F345-ADA2-49D422B9E809}"/>
              </a:ext>
            </a:extLst>
          </p:cNvPr>
          <p:cNvSpPr>
            <a:spLocks noGrp="1"/>
          </p:cNvSpPr>
          <p:nvPr>
            <p:ph type="ftr" sz="quarter" idx="11"/>
          </p:nvPr>
        </p:nvSpPr>
        <p:spPr/>
        <p:txBody>
          <a:bodyPr/>
          <a:lstStyle/>
          <a:p>
            <a:r>
              <a:rPr lang="en-GB"/>
              <a:t>Tema</a:t>
            </a:r>
            <a:endParaRPr lang="x-none"/>
          </a:p>
        </p:txBody>
      </p:sp>
      <p:sp>
        <p:nvSpPr>
          <p:cNvPr id="6" name="Slide Number Placeholder 5">
            <a:extLst>
              <a:ext uri="{FF2B5EF4-FFF2-40B4-BE49-F238E27FC236}">
                <a16:creationId xmlns:a16="http://schemas.microsoft.com/office/drawing/2014/main" id="{7F4AD794-F81A-A942-9ADA-694CBB9094F8}"/>
              </a:ext>
            </a:extLst>
          </p:cNvPr>
          <p:cNvSpPr>
            <a:spLocks noGrp="1"/>
          </p:cNvSpPr>
          <p:nvPr>
            <p:ph type="sldNum" sz="quarter" idx="12"/>
          </p:nvPr>
        </p:nvSpPr>
        <p:spPr>
          <a:xfrm>
            <a:off x="9448800" y="6492875"/>
            <a:ext cx="2743200" cy="365125"/>
          </a:xfrm>
          <a:prstGeom prst="rect">
            <a:avLst/>
          </a:prstGeom>
        </p:spPr>
        <p:txBody>
          <a:bodyPr/>
          <a:lstStyle/>
          <a:p>
            <a:fld id="{3FAD04EE-1878-2047-8E3A-873E54783374}" type="slidenum">
              <a:rPr lang="x-none" smtClean="0"/>
              <a:t>‹#›</a:t>
            </a:fld>
            <a:endParaRPr lang="x-none"/>
          </a:p>
        </p:txBody>
      </p:sp>
      <p:sp>
        <p:nvSpPr>
          <p:cNvPr id="9" name="TextBox 8">
            <a:extLst>
              <a:ext uri="{FF2B5EF4-FFF2-40B4-BE49-F238E27FC236}">
                <a16:creationId xmlns:a16="http://schemas.microsoft.com/office/drawing/2014/main" id="{83D2573A-497E-A745-9EF2-0565C4D79BB2}"/>
              </a:ext>
            </a:extLst>
          </p:cNvPr>
          <p:cNvSpPr txBox="1"/>
          <p:nvPr userDrawn="1"/>
        </p:nvSpPr>
        <p:spPr>
          <a:xfrm>
            <a:off x="9980424" y="44062"/>
            <a:ext cx="2211576"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200" dirty="0" err="1">
                <a:latin typeface="Antipol" pitchFamily="2" charset="77"/>
              </a:rPr>
              <a:t>Rokiškis</a:t>
            </a:r>
            <a:endParaRPr lang="x-none" sz="1200" dirty="0">
              <a:latin typeface="Antipol" pitchFamily="2" charset="77"/>
            </a:endParaRPr>
          </a:p>
        </p:txBody>
      </p:sp>
      <p:sp>
        <p:nvSpPr>
          <p:cNvPr id="8" name="Title 1">
            <a:extLst>
              <a:ext uri="{FF2B5EF4-FFF2-40B4-BE49-F238E27FC236}">
                <a16:creationId xmlns:a16="http://schemas.microsoft.com/office/drawing/2014/main" id="{43D85E92-074F-B647-9BDA-10E2D5F9E5C5}"/>
              </a:ext>
            </a:extLst>
          </p:cNvPr>
          <p:cNvSpPr>
            <a:spLocks noGrp="1"/>
          </p:cNvSpPr>
          <p:nvPr>
            <p:ph type="title"/>
          </p:nvPr>
        </p:nvSpPr>
        <p:spPr>
          <a:xfrm>
            <a:off x="421512" y="365125"/>
            <a:ext cx="11409744" cy="1144588"/>
          </a:xfrm>
        </p:spPr>
        <p:txBody>
          <a:bodyPr anchor="b" anchorCtr="0">
            <a:normAutofit/>
          </a:bodyPr>
          <a:lstStyle>
            <a:lvl1pPr>
              <a:defRPr sz="3000"/>
            </a:lvl1pPr>
          </a:lstStyle>
          <a:p>
            <a:r>
              <a:rPr lang="en-GB" dirty="0"/>
              <a:t>Click to edit Master title style</a:t>
            </a:r>
            <a:endParaRPr lang="x-none" dirty="0"/>
          </a:p>
        </p:txBody>
      </p:sp>
    </p:spTree>
    <p:extLst>
      <p:ext uri="{BB962C8B-B14F-4D97-AF65-F5344CB8AC3E}">
        <p14:creationId xmlns:p14="http://schemas.microsoft.com/office/powerpoint/2010/main" val="38805060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kyriaus pavadinimas 2">
    <p:bg>
      <p:bgPr>
        <a:solidFill>
          <a:schemeClr val="accent3"/>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094D013-176D-4F44-8F3C-F396C29E5EB6}"/>
              </a:ext>
            </a:extLst>
          </p:cNvPr>
          <p:cNvPicPr>
            <a:picLocks noChangeAspect="1"/>
          </p:cNvPicPr>
          <p:nvPr userDrawn="1"/>
        </p:nvPicPr>
        <p:blipFill>
          <a:blip r:embed="rId2"/>
          <a:stretch>
            <a:fillRect/>
          </a:stretch>
        </p:blipFill>
        <p:spPr>
          <a:xfrm>
            <a:off x="5898266" y="0"/>
            <a:ext cx="4724400" cy="6858000"/>
          </a:xfrm>
          <a:prstGeom prst="rect">
            <a:avLst/>
          </a:prstGeom>
        </p:spPr>
      </p:pic>
      <p:sp>
        <p:nvSpPr>
          <p:cNvPr id="3" name="Date Placeholder 2">
            <a:extLst>
              <a:ext uri="{FF2B5EF4-FFF2-40B4-BE49-F238E27FC236}">
                <a16:creationId xmlns:a16="http://schemas.microsoft.com/office/drawing/2014/main" id="{9953873C-80A8-554F-96CD-67D07B516F0D}"/>
              </a:ext>
            </a:extLst>
          </p:cNvPr>
          <p:cNvSpPr>
            <a:spLocks noGrp="1"/>
          </p:cNvSpPr>
          <p:nvPr>
            <p:ph type="dt" sz="half" idx="10"/>
          </p:nvPr>
        </p:nvSpPr>
        <p:spPr/>
        <p:txBody>
          <a:bodyPr/>
          <a:lstStyle/>
          <a:p>
            <a:fld id="{DD3D760A-04F1-DB4A-B8B0-35D28779C216}" type="datetimeyyyy">
              <a:rPr lang="en-US" smtClean="0"/>
              <a:t>2023</a:t>
            </a:fld>
            <a:endParaRPr lang="x-none"/>
          </a:p>
        </p:txBody>
      </p:sp>
      <p:sp>
        <p:nvSpPr>
          <p:cNvPr id="5" name="Slide Number Placeholder 4">
            <a:extLst>
              <a:ext uri="{FF2B5EF4-FFF2-40B4-BE49-F238E27FC236}">
                <a16:creationId xmlns:a16="http://schemas.microsoft.com/office/drawing/2014/main" id="{AA4E93C8-3050-2A40-93E5-A2FCDB36FFBD}"/>
              </a:ext>
            </a:extLst>
          </p:cNvPr>
          <p:cNvSpPr>
            <a:spLocks noGrp="1"/>
          </p:cNvSpPr>
          <p:nvPr>
            <p:ph type="sldNum" sz="quarter" idx="12"/>
          </p:nvPr>
        </p:nvSpPr>
        <p:spPr>
          <a:xfrm>
            <a:off x="9448800" y="6492875"/>
            <a:ext cx="2743200" cy="365125"/>
          </a:xfrm>
          <a:prstGeom prst="rect">
            <a:avLst/>
          </a:prstGeom>
        </p:spPr>
        <p:txBody>
          <a:bodyPr/>
          <a:lstStyle/>
          <a:p>
            <a:fld id="{3FAD04EE-1878-2047-8E3A-873E54783374}" type="slidenum">
              <a:rPr lang="x-none" smtClean="0"/>
              <a:t>‹#›</a:t>
            </a:fld>
            <a:endParaRPr lang="x-none"/>
          </a:p>
        </p:txBody>
      </p:sp>
      <p:sp>
        <p:nvSpPr>
          <p:cNvPr id="9" name="TextBox 8">
            <a:extLst>
              <a:ext uri="{FF2B5EF4-FFF2-40B4-BE49-F238E27FC236}">
                <a16:creationId xmlns:a16="http://schemas.microsoft.com/office/drawing/2014/main" id="{51B0C18B-D541-5446-8736-D5B0A0A5FA7E}"/>
              </a:ext>
            </a:extLst>
          </p:cNvPr>
          <p:cNvSpPr txBox="1"/>
          <p:nvPr userDrawn="1"/>
        </p:nvSpPr>
        <p:spPr>
          <a:xfrm>
            <a:off x="9980424" y="44062"/>
            <a:ext cx="2211576"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200" dirty="0" err="1">
                <a:latin typeface="Antipol" pitchFamily="2" charset="77"/>
              </a:rPr>
              <a:t>Rokiškis</a:t>
            </a:r>
            <a:endParaRPr lang="x-none" sz="1200" dirty="0">
              <a:latin typeface="Antipol" pitchFamily="2" charset="77"/>
            </a:endParaRPr>
          </a:p>
        </p:txBody>
      </p:sp>
      <p:sp>
        <p:nvSpPr>
          <p:cNvPr id="12" name="Title 1">
            <a:extLst>
              <a:ext uri="{FF2B5EF4-FFF2-40B4-BE49-F238E27FC236}">
                <a16:creationId xmlns:a16="http://schemas.microsoft.com/office/drawing/2014/main" id="{2AACEE48-8E0E-F246-9199-FCBFEE0BF851}"/>
              </a:ext>
            </a:extLst>
          </p:cNvPr>
          <p:cNvSpPr>
            <a:spLocks noGrp="1"/>
          </p:cNvSpPr>
          <p:nvPr>
            <p:ph type="title"/>
          </p:nvPr>
        </p:nvSpPr>
        <p:spPr>
          <a:xfrm>
            <a:off x="421512" y="4316741"/>
            <a:ext cx="10869593" cy="1754326"/>
          </a:xfrm>
        </p:spPr>
        <p:txBody>
          <a:bodyPr wrap="square" anchor="b" anchorCtr="0">
            <a:spAutoFit/>
          </a:bodyPr>
          <a:lstStyle>
            <a:lvl1pPr>
              <a:defRPr sz="12000"/>
            </a:lvl1pPr>
          </a:lstStyle>
          <a:p>
            <a:r>
              <a:rPr lang="en-GB" dirty="0"/>
              <a:t>Click to edit</a:t>
            </a:r>
            <a:endParaRPr lang="x-none" dirty="0"/>
          </a:p>
        </p:txBody>
      </p:sp>
      <p:sp>
        <p:nvSpPr>
          <p:cNvPr id="13" name="Text Placeholder 2">
            <a:extLst>
              <a:ext uri="{FF2B5EF4-FFF2-40B4-BE49-F238E27FC236}">
                <a16:creationId xmlns:a16="http://schemas.microsoft.com/office/drawing/2014/main" id="{2194EDF5-AA50-CB4C-8C52-EAA9211F3E08}"/>
              </a:ext>
            </a:extLst>
          </p:cNvPr>
          <p:cNvSpPr>
            <a:spLocks noGrp="1"/>
          </p:cNvSpPr>
          <p:nvPr>
            <p:ph type="body" idx="1"/>
          </p:nvPr>
        </p:nvSpPr>
        <p:spPr>
          <a:xfrm>
            <a:off x="421512" y="6105912"/>
            <a:ext cx="10869593" cy="341632"/>
          </a:xfrm>
        </p:spPr>
        <p:txBody>
          <a:bodyPr>
            <a:sp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a:t>
            </a:r>
          </a:p>
        </p:txBody>
      </p:sp>
    </p:spTree>
    <p:extLst>
      <p:ext uri="{BB962C8B-B14F-4D97-AF65-F5344CB8AC3E}">
        <p14:creationId xmlns:p14="http://schemas.microsoft.com/office/powerpoint/2010/main" val="163015626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accent1"/>
        </a:solidFill>
        <a:effectLst/>
      </p:bgPr>
    </p:bg>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2BE53688-0B05-7742-9A77-3E5F79922D89}"/>
              </a:ext>
            </a:extLst>
          </p:cNvPr>
          <p:cNvSpPr txBox="1">
            <a:spLocks/>
          </p:cNvSpPr>
          <p:nvPr userDrawn="1"/>
        </p:nvSpPr>
        <p:spPr>
          <a:xfrm>
            <a:off x="1524000" y="3589711"/>
            <a:ext cx="9144000" cy="101880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baseline="0">
                <a:solidFill>
                  <a:schemeClr val="bg1"/>
                </a:solidFill>
                <a:latin typeface="Antipol" pitchFamily="2" charset="77"/>
                <a:ea typeface="+mj-ea"/>
                <a:cs typeface="+mj-cs"/>
              </a:defRPr>
            </a:lvl1pPr>
          </a:lstStyle>
          <a:p>
            <a:r>
              <a:rPr lang="en-GB" dirty="0" err="1"/>
              <a:t>Dėkojame</a:t>
            </a:r>
            <a:endParaRPr lang="x-none" dirty="0"/>
          </a:p>
        </p:txBody>
      </p:sp>
      <p:pic>
        <p:nvPicPr>
          <p:cNvPr id="7" name="Picture 6">
            <a:extLst>
              <a:ext uri="{FF2B5EF4-FFF2-40B4-BE49-F238E27FC236}">
                <a16:creationId xmlns:a16="http://schemas.microsoft.com/office/drawing/2014/main" id="{3736602C-7CF1-9948-AEC7-4E86E483B0AB}"/>
              </a:ext>
            </a:extLst>
          </p:cNvPr>
          <p:cNvPicPr>
            <a:picLocks noChangeAspect="1"/>
          </p:cNvPicPr>
          <p:nvPr userDrawn="1"/>
        </p:nvPicPr>
        <p:blipFill>
          <a:blip r:embed="rId2"/>
          <a:stretch>
            <a:fillRect/>
          </a:stretch>
        </p:blipFill>
        <p:spPr>
          <a:xfrm>
            <a:off x="462649" y="623324"/>
            <a:ext cx="3187155" cy="1018800"/>
          </a:xfrm>
          <a:prstGeom prst="rect">
            <a:avLst/>
          </a:prstGeom>
        </p:spPr>
      </p:pic>
      <p:pic>
        <p:nvPicPr>
          <p:cNvPr id="2" name="Picture 1">
            <a:extLst>
              <a:ext uri="{FF2B5EF4-FFF2-40B4-BE49-F238E27FC236}">
                <a16:creationId xmlns:a16="http://schemas.microsoft.com/office/drawing/2014/main" id="{E4C7740A-A3E5-2F40-BF5E-B5B06AC19AB5}"/>
              </a:ext>
            </a:extLst>
          </p:cNvPr>
          <p:cNvPicPr>
            <a:picLocks noChangeAspect="1"/>
          </p:cNvPicPr>
          <p:nvPr userDrawn="1"/>
        </p:nvPicPr>
        <p:blipFill>
          <a:blip r:embed="rId3"/>
          <a:stretch>
            <a:fillRect/>
          </a:stretch>
        </p:blipFill>
        <p:spPr>
          <a:xfrm>
            <a:off x="5608058" y="2513721"/>
            <a:ext cx="975884" cy="471600"/>
          </a:xfrm>
          <a:prstGeom prst="rect">
            <a:avLst/>
          </a:prstGeom>
        </p:spPr>
      </p:pic>
      <p:sp>
        <p:nvSpPr>
          <p:cNvPr id="9" name="Date Placeholder 3">
            <a:extLst>
              <a:ext uri="{FF2B5EF4-FFF2-40B4-BE49-F238E27FC236}">
                <a16:creationId xmlns:a16="http://schemas.microsoft.com/office/drawing/2014/main" id="{94902E5D-5F97-1947-B2B1-3D6B087500D3}"/>
              </a:ext>
            </a:extLst>
          </p:cNvPr>
          <p:cNvSpPr>
            <a:spLocks noGrp="1"/>
          </p:cNvSpPr>
          <p:nvPr>
            <p:ph type="dt" sz="half" idx="2"/>
          </p:nvPr>
        </p:nvSpPr>
        <p:spPr>
          <a:xfrm>
            <a:off x="4724400" y="6492875"/>
            <a:ext cx="2743200" cy="365125"/>
          </a:xfrm>
          <a:prstGeom prst="rect">
            <a:avLst/>
          </a:prstGeom>
        </p:spPr>
        <p:txBody>
          <a:bodyPr vert="horz" lIns="91440" tIns="45720" rIns="91440" bIns="45720" rtlCol="0" anchor="ctr"/>
          <a:lstStyle>
            <a:lvl1pPr algn="ctr">
              <a:defRPr sz="1200" baseline="0">
                <a:solidFill>
                  <a:schemeClr val="bg1"/>
                </a:solidFill>
                <a:latin typeface="Antipol" pitchFamily="2" charset="77"/>
              </a:defRPr>
            </a:lvl1pPr>
          </a:lstStyle>
          <a:p>
            <a:fld id="{411E0E2E-86A7-1740-9536-422DE669C107}" type="datetimeyyyy">
              <a:rPr lang="en-US" smtClean="0"/>
              <a:pPr/>
              <a:t>2023</a:t>
            </a:fld>
            <a:endParaRPr lang="x-none" dirty="0"/>
          </a:p>
        </p:txBody>
      </p:sp>
      <p:sp>
        <p:nvSpPr>
          <p:cNvPr id="17" name="Subtitle 2">
            <a:extLst>
              <a:ext uri="{FF2B5EF4-FFF2-40B4-BE49-F238E27FC236}">
                <a16:creationId xmlns:a16="http://schemas.microsoft.com/office/drawing/2014/main" id="{AFA3FE98-1EBE-FD4C-8A3E-4C09A7C435E5}"/>
              </a:ext>
            </a:extLst>
          </p:cNvPr>
          <p:cNvSpPr txBox="1">
            <a:spLocks/>
          </p:cNvSpPr>
          <p:nvPr userDrawn="1"/>
        </p:nvSpPr>
        <p:spPr>
          <a:xfrm>
            <a:off x="1524000" y="4687121"/>
            <a:ext cx="9144000" cy="365125"/>
          </a:xfrm>
          <a:prstGeom prst="rect">
            <a:avLst/>
          </a:prstGeom>
        </p:spPr>
        <p:txBody>
          <a:bodyPr vert="horz" lIns="91440" tIns="45720" rIns="91440" bIns="45720" rtlCol="0">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kern="1200" baseline="0">
                <a:solidFill>
                  <a:schemeClr val="bg1"/>
                </a:solidFill>
                <a:latin typeface="Arial" panose="020B0604020202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baseline="0">
                <a:solidFill>
                  <a:schemeClr val="tx1"/>
                </a:solidFill>
                <a:latin typeface="Arial" panose="020B060402020202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baseline="0">
                <a:solidFill>
                  <a:schemeClr val="tx1"/>
                </a:solidFill>
                <a:latin typeface="Arial" panose="020B060402020202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baseline="0">
                <a:solidFill>
                  <a:schemeClr val="tx1"/>
                </a:solidFill>
                <a:latin typeface="Arial" panose="020B060402020202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baseline="0">
                <a:solidFill>
                  <a:schemeClr val="tx1"/>
                </a:solidFill>
                <a:latin typeface="Arial" panose="020B0604020202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dirty="0" err="1"/>
              <a:t>savivaldybe@post.rokiskis.lt</a:t>
            </a:r>
            <a:endParaRPr lang="x-none" dirty="0"/>
          </a:p>
        </p:txBody>
      </p:sp>
    </p:spTree>
    <p:extLst>
      <p:ext uri="{BB962C8B-B14F-4D97-AF65-F5344CB8AC3E}">
        <p14:creationId xmlns:p14="http://schemas.microsoft.com/office/powerpoint/2010/main" val="322219951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20903664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kyriaus pavadinimas 3">
    <p:bg>
      <p:bgPr>
        <a:solidFill>
          <a:schemeClr val="accent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35D8085-E781-6849-9B9C-E5FCF6BB51EF}"/>
              </a:ext>
            </a:extLst>
          </p:cNvPr>
          <p:cNvPicPr>
            <a:picLocks noChangeAspect="1"/>
          </p:cNvPicPr>
          <p:nvPr userDrawn="1"/>
        </p:nvPicPr>
        <p:blipFill>
          <a:blip r:embed="rId2"/>
          <a:stretch>
            <a:fillRect/>
          </a:stretch>
        </p:blipFill>
        <p:spPr>
          <a:xfrm>
            <a:off x="6096000" y="182561"/>
            <a:ext cx="5511800" cy="6858000"/>
          </a:xfrm>
          <a:prstGeom prst="rect">
            <a:avLst/>
          </a:prstGeom>
        </p:spPr>
      </p:pic>
      <p:sp>
        <p:nvSpPr>
          <p:cNvPr id="3" name="Date Placeholder 2">
            <a:extLst>
              <a:ext uri="{FF2B5EF4-FFF2-40B4-BE49-F238E27FC236}">
                <a16:creationId xmlns:a16="http://schemas.microsoft.com/office/drawing/2014/main" id="{9953873C-80A8-554F-96CD-67D07B516F0D}"/>
              </a:ext>
            </a:extLst>
          </p:cNvPr>
          <p:cNvSpPr>
            <a:spLocks noGrp="1"/>
          </p:cNvSpPr>
          <p:nvPr>
            <p:ph type="dt" sz="half" idx="10"/>
          </p:nvPr>
        </p:nvSpPr>
        <p:spPr/>
        <p:txBody>
          <a:bodyPr/>
          <a:lstStyle>
            <a:lvl1pPr>
              <a:defRPr>
                <a:solidFill>
                  <a:schemeClr val="bg1"/>
                </a:solidFill>
              </a:defRPr>
            </a:lvl1pPr>
          </a:lstStyle>
          <a:p>
            <a:fld id="{DD3D760A-04F1-DB4A-B8B0-35D28779C216}" type="datetimeyyyy">
              <a:rPr lang="en-US" smtClean="0"/>
              <a:pPr/>
              <a:t>2023</a:t>
            </a:fld>
            <a:endParaRPr lang="x-none"/>
          </a:p>
        </p:txBody>
      </p:sp>
      <p:sp>
        <p:nvSpPr>
          <p:cNvPr id="5" name="Slide Number Placeholder 4">
            <a:extLst>
              <a:ext uri="{FF2B5EF4-FFF2-40B4-BE49-F238E27FC236}">
                <a16:creationId xmlns:a16="http://schemas.microsoft.com/office/drawing/2014/main" id="{AA4E93C8-3050-2A40-93E5-A2FCDB36FFBD}"/>
              </a:ext>
            </a:extLst>
          </p:cNvPr>
          <p:cNvSpPr>
            <a:spLocks noGrp="1"/>
          </p:cNvSpPr>
          <p:nvPr>
            <p:ph type="sldNum" sz="quarter" idx="12"/>
          </p:nvPr>
        </p:nvSpPr>
        <p:spPr>
          <a:xfrm>
            <a:off x="9448800" y="6492875"/>
            <a:ext cx="2743200" cy="365125"/>
          </a:xfrm>
          <a:prstGeom prst="rect">
            <a:avLst/>
          </a:prstGeom>
        </p:spPr>
        <p:txBody>
          <a:bodyPr/>
          <a:lstStyle>
            <a:lvl1pPr>
              <a:defRPr>
                <a:solidFill>
                  <a:schemeClr val="bg1"/>
                </a:solidFill>
              </a:defRPr>
            </a:lvl1pPr>
          </a:lstStyle>
          <a:p>
            <a:fld id="{3FAD04EE-1878-2047-8E3A-873E54783374}" type="slidenum">
              <a:rPr lang="x-none" smtClean="0"/>
              <a:pPr/>
              <a:t>‹#›</a:t>
            </a:fld>
            <a:endParaRPr lang="x-none"/>
          </a:p>
        </p:txBody>
      </p:sp>
      <p:sp>
        <p:nvSpPr>
          <p:cNvPr id="11" name="TextBox 10">
            <a:extLst>
              <a:ext uri="{FF2B5EF4-FFF2-40B4-BE49-F238E27FC236}">
                <a16:creationId xmlns:a16="http://schemas.microsoft.com/office/drawing/2014/main" id="{6F168A30-BB0B-EF49-98AB-A013D175952D}"/>
              </a:ext>
            </a:extLst>
          </p:cNvPr>
          <p:cNvSpPr txBox="1"/>
          <p:nvPr userDrawn="1"/>
        </p:nvSpPr>
        <p:spPr>
          <a:xfrm>
            <a:off x="9980424" y="44062"/>
            <a:ext cx="2211576"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200" dirty="0" err="1">
                <a:solidFill>
                  <a:schemeClr val="bg1"/>
                </a:solidFill>
                <a:latin typeface="Antipol" pitchFamily="2" charset="77"/>
              </a:rPr>
              <a:t>Rokiškis</a:t>
            </a:r>
            <a:endParaRPr lang="x-none" sz="1200" dirty="0">
              <a:solidFill>
                <a:schemeClr val="bg1"/>
              </a:solidFill>
              <a:latin typeface="Antipol" pitchFamily="2" charset="77"/>
            </a:endParaRPr>
          </a:p>
        </p:txBody>
      </p:sp>
      <p:sp>
        <p:nvSpPr>
          <p:cNvPr id="13" name="Title 1">
            <a:extLst>
              <a:ext uri="{FF2B5EF4-FFF2-40B4-BE49-F238E27FC236}">
                <a16:creationId xmlns:a16="http://schemas.microsoft.com/office/drawing/2014/main" id="{E729CDFD-19D8-2043-B3BD-A60AF56C9D3F}"/>
              </a:ext>
            </a:extLst>
          </p:cNvPr>
          <p:cNvSpPr>
            <a:spLocks noGrp="1"/>
          </p:cNvSpPr>
          <p:nvPr>
            <p:ph type="title"/>
          </p:nvPr>
        </p:nvSpPr>
        <p:spPr>
          <a:xfrm>
            <a:off x="421512" y="4316741"/>
            <a:ext cx="10869593" cy="1754326"/>
          </a:xfrm>
        </p:spPr>
        <p:txBody>
          <a:bodyPr wrap="square" anchor="b" anchorCtr="0">
            <a:spAutoFit/>
          </a:bodyPr>
          <a:lstStyle>
            <a:lvl1pPr>
              <a:defRPr sz="12000">
                <a:solidFill>
                  <a:schemeClr val="bg1"/>
                </a:solidFill>
              </a:defRPr>
            </a:lvl1pPr>
          </a:lstStyle>
          <a:p>
            <a:r>
              <a:rPr lang="en-GB" dirty="0"/>
              <a:t>Click to edit</a:t>
            </a:r>
            <a:endParaRPr lang="x-none" dirty="0"/>
          </a:p>
        </p:txBody>
      </p:sp>
      <p:sp>
        <p:nvSpPr>
          <p:cNvPr id="14" name="Text Placeholder 2">
            <a:extLst>
              <a:ext uri="{FF2B5EF4-FFF2-40B4-BE49-F238E27FC236}">
                <a16:creationId xmlns:a16="http://schemas.microsoft.com/office/drawing/2014/main" id="{4E9116D8-54B3-404A-AD73-E56A13D150CF}"/>
              </a:ext>
            </a:extLst>
          </p:cNvPr>
          <p:cNvSpPr>
            <a:spLocks noGrp="1"/>
          </p:cNvSpPr>
          <p:nvPr>
            <p:ph type="body" idx="1"/>
          </p:nvPr>
        </p:nvSpPr>
        <p:spPr>
          <a:xfrm>
            <a:off x="421512" y="6105912"/>
            <a:ext cx="10869593" cy="341632"/>
          </a:xfrm>
        </p:spPr>
        <p:txBody>
          <a:bodyPr>
            <a:spAutoFit/>
          </a:bodyPr>
          <a:lstStyle>
            <a:lvl1pPr marL="0" indent="0">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a:t>
            </a:r>
          </a:p>
        </p:txBody>
      </p:sp>
    </p:spTree>
    <p:extLst>
      <p:ext uri="{BB962C8B-B14F-4D97-AF65-F5344CB8AC3E}">
        <p14:creationId xmlns:p14="http://schemas.microsoft.com/office/powerpoint/2010/main" val="21746603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urinys">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68576A10-DDEF-0445-9CDD-B0501430D8DB}"/>
              </a:ext>
            </a:extLst>
          </p:cNvPr>
          <p:cNvSpPr>
            <a:spLocks noGrp="1"/>
          </p:cNvSpPr>
          <p:nvPr>
            <p:ph type="dt" sz="half" idx="10"/>
          </p:nvPr>
        </p:nvSpPr>
        <p:spPr/>
        <p:txBody>
          <a:bodyPr/>
          <a:lstStyle/>
          <a:p>
            <a:fld id="{B059A5A5-FE41-5741-BC1F-77375B4DFD74}" type="datetimeyyyy">
              <a:rPr lang="en-US" smtClean="0"/>
              <a:t>2023</a:t>
            </a:fld>
            <a:endParaRPr lang="x-none"/>
          </a:p>
        </p:txBody>
      </p:sp>
      <p:sp>
        <p:nvSpPr>
          <p:cNvPr id="6" name="Footer Placeholder 5">
            <a:extLst>
              <a:ext uri="{FF2B5EF4-FFF2-40B4-BE49-F238E27FC236}">
                <a16:creationId xmlns:a16="http://schemas.microsoft.com/office/drawing/2014/main" id="{994C550F-D6F0-7A48-8BB7-00EF03894EE6}"/>
              </a:ext>
            </a:extLst>
          </p:cNvPr>
          <p:cNvSpPr>
            <a:spLocks noGrp="1"/>
          </p:cNvSpPr>
          <p:nvPr>
            <p:ph type="ftr" sz="quarter" idx="11"/>
          </p:nvPr>
        </p:nvSpPr>
        <p:spPr/>
        <p:txBody>
          <a:bodyPr/>
          <a:lstStyle/>
          <a:p>
            <a:r>
              <a:rPr lang="en-GB" dirty="0" err="1"/>
              <a:t>Tema</a:t>
            </a:r>
            <a:endParaRPr lang="x-none" dirty="0"/>
          </a:p>
        </p:txBody>
      </p:sp>
      <p:sp>
        <p:nvSpPr>
          <p:cNvPr id="7" name="Slide Number Placeholder 6">
            <a:extLst>
              <a:ext uri="{FF2B5EF4-FFF2-40B4-BE49-F238E27FC236}">
                <a16:creationId xmlns:a16="http://schemas.microsoft.com/office/drawing/2014/main" id="{81F35D0E-2B65-FC47-BF81-CE9AEE14233B}"/>
              </a:ext>
            </a:extLst>
          </p:cNvPr>
          <p:cNvSpPr>
            <a:spLocks noGrp="1"/>
          </p:cNvSpPr>
          <p:nvPr>
            <p:ph type="sldNum" sz="quarter" idx="12"/>
          </p:nvPr>
        </p:nvSpPr>
        <p:spPr>
          <a:xfrm>
            <a:off x="9448800" y="6492875"/>
            <a:ext cx="2743200" cy="365125"/>
          </a:xfrm>
          <a:prstGeom prst="rect">
            <a:avLst/>
          </a:prstGeom>
        </p:spPr>
        <p:txBody>
          <a:bodyPr/>
          <a:lstStyle/>
          <a:p>
            <a:fld id="{3FAD04EE-1878-2047-8E3A-873E54783374}" type="slidenum">
              <a:rPr lang="x-none" smtClean="0"/>
              <a:t>‹#›</a:t>
            </a:fld>
            <a:endParaRPr lang="x-none"/>
          </a:p>
        </p:txBody>
      </p:sp>
      <p:pic>
        <p:nvPicPr>
          <p:cNvPr id="8" name="Picture 7">
            <a:extLst>
              <a:ext uri="{FF2B5EF4-FFF2-40B4-BE49-F238E27FC236}">
                <a16:creationId xmlns:a16="http://schemas.microsoft.com/office/drawing/2014/main" id="{617C7A01-15A5-F549-9687-732E537427AC}"/>
              </a:ext>
            </a:extLst>
          </p:cNvPr>
          <p:cNvPicPr>
            <a:picLocks noChangeAspect="1"/>
          </p:cNvPicPr>
          <p:nvPr userDrawn="1"/>
        </p:nvPicPr>
        <p:blipFill>
          <a:blip r:embed="rId2"/>
          <a:stretch>
            <a:fillRect/>
          </a:stretch>
        </p:blipFill>
        <p:spPr>
          <a:xfrm>
            <a:off x="7095581" y="60096"/>
            <a:ext cx="3026485" cy="6753842"/>
          </a:xfrm>
          <a:prstGeom prst="rect">
            <a:avLst/>
          </a:prstGeom>
        </p:spPr>
      </p:pic>
      <p:sp>
        <p:nvSpPr>
          <p:cNvPr id="9" name="TextBox 8">
            <a:extLst>
              <a:ext uri="{FF2B5EF4-FFF2-40B4-BE49-F238E27FC236}">
                <a16:creationId xmlns:a16="http://schemas.microsoft.com/office/drawing/2014/main" id="{44A8F765-DF14-7147-8895-58BCCE006158}"/>
              </a:ext>
            </a:extLst>
          </p:cNvPr>
          <p:cNvSpPr txBox="1"/>
          <p:nvPr userDrawn="1"/>
        </p:nvSpPr>
        <p:spPr>
          <a:xfrm>
            <a:off x="9980424" y="44062"/>
            <a:ext cx="2211576"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200" dirty="0" err="1">
                <a:latin typeface="Antipol" pitchFamily="2" charset="77"/>
              </a:rPr>
              <a:t>Rokiškis</a:t>
            </a:r>
            <a:endParaRPr lang="x-none" sz="1200" dirty="0">
              <a:latin typeface="Antipol" pitchFamily="2" charset="77"/>
            </a:endParaRPr>
          </a:p>
        </p:txBody>
      </p:sp>
      <p:sp>
        <p:nvSpPr>
          <p:cNvPr id="13" name="Title 1">
            <a:extLst>
              <a:ext uri="{FF2B5EF4-FFF2-40B4-BE49-F238E27FC236}">
                <a16:creationId xmlns:a16="http://schemas.microsoft.com/office/drawing/2014/main" id="{7DC7AF68-89D2-1D47-9B34-BAF2D0BCB99C}"/>
              </a:ext>
            </a:extLst>
          </p:cNvPr>
          <p:cNvSpPr>
            <a:spLocks noGrp="1"/>
          </p:cNvSpPr>
          <p:nvPr>
            <p:ph type="title"/>
          </p:nvPr>
        </p:nvSpPr>
        <p:spPr>
          <a:xfrm>
            <a:off x="421512" y="365125"/>
            <a:ext cx="6155134" cy="1891937"/>
          </a:xfrm>
        </p:spPr>
        <p:txBody>
          <a:bodyPr anchor="b" anchorCtr="0">
            <a:normAutofit/>
          </a:bodyPr>
          <a:lstStyle>
            <a:lvl1pPr>
              <a:defRPr sz="3000"/>
            </a:lvl1pPr>
          </a:lstStyle>
          <a:p>
            <a:r>
              <a:rPr lang="en-GB" dirty="0"/>
              <a:t>Click to edit Master title style</a:t>
            </a:r>
            <a:endParaRPr lang="x-none" dirty="0"/>
          </a:p>
        </p:txBody>
      </p:sp>
      <p:sp>
        <p:nvSpPr>
          <p:cNvPr id="14" name="Text Placeholder 7">
            <a:extLst>
              <a:ext uri="{FF2B5EF4-FFF2-40B4-BE49-F238E27FC236}">
                <a16:creationId xmlns:a16="http://schemas.microsoft.com/office/drawing/2014/main" id="{22411B1A-A0D0-0E4C-96AD-D635BF61319F}"/>
              </a:ext>
            </a:extLst>
          </p:cNvPr>
          <p:cNvSpPr>
            <a:spLocks noGrp="1"/>
          </p:cNvSpPr>
          <p:nvPr>
            <p:ph type="body" sz="quarter" idx="13"/>
          </p:nvPr>
        </p:nvSpPr>
        <p:spPr>
          <a:xfrm>
            <a:off x="412750" y="2430203"/>
            <a:ext cx="6163896" cy="4062672"/>
          </a:xfrm>
        </p:spPr>
        <p:txBody>
          <a:bodyPr anchor="ctr" anchorCtr="0"/>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x-none" dirty="0"/>
          </a:p>
        </p:txBody>
      </p:sp>
    </p:spTree>
    <p:extLst>
      <p:ext uri="{BB962C8B-B14F-4D97-AF65-F5344CB8AC3E}">
        <p14:creationId xmlns:p14="http://schemas.microsoft.com/office/powerpoint/2010/main" val="16668122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kstas ir nuotrauka 1">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68576A10-DDEF-0445-9CDD-B0501430D8DB}"/>
              </a:ext>
            </a:extLst>
          </p:cNvPr>
          <p:cNvSpPr>
            <a:spLocks noGrp="1"/>
          </p:cNvSpPr>
          <p:nvPr>
            <p:ph type="dt" sz="half" idx="10"/>
          </p:nvPr>
        </p:nvSpPr>
        <p:spPr/>
        <p:txBody>
          <a:bodyPr/>
          <a:lstStyle/>
          <a:p>
            <a:fld id="{B059A5A5-FE41-5741-BC1F-77375B4DFD74}" type="datetimeyyyy">
              <a:rPr lang="en-US" smtClean="0"/>
              <a:t>2023</a:t>
            </a:fld>
            <a:endParaRPr lang="x-none"/>
          </a:p>
        </p:txBody>
      </p:sp>
      <p:sp>
        <p:nvSpPr>
          <p:cNvPr id="6" name="Footer Placeholder 5">
            <a:extLst>
              <a:ext uri="{FF2B5EF4-FFF2-40B4-BE49-F238E27FC236}">
                <a16:creationId xmlns:a16="http://schemas.microsoft.com/office/drawing/2014/main" id="{994C550F-D6F0-7A48-8BB7-00EF03894EE6}"/>
              </a:ext>
            </a:extLst>
          </p:cNvPr>
          <p:cNvSpPr>
            <a:spLocks noGrp="1"/>
          </p:cNvSpPr>
          <p:nvPr>
            <p:ph type="ftr" sz="quarter" idx="11"/>
          </p:nvPr>
        </p:nvSpPr>
        <p:spPr/>
        <p:txBody>
          <a:bodyPr/>
          <a:lstStyle/>
          <a:p>
            <a:r>
              <a:rPr lang="en-GB"/>
              <a:t>Tema</a:t>
            </a:r>
            <a:endParaRPr lang="x-none"/>
          </a:p>
        </p:txBody>
      </p:sp>
      <p:sp>
        <p:nvSpPr>
          <p:cNvPr id="7" name="Slide Number Placeholder 6">
            <a:extLst>
              <a:ext uri="{FF2B5EF4-FFF2-40B4-BE49-F238E27FC236}">
                <a16:creationId xmlns:a16="http://schemas.microsoft.com/office/drawing/2014/main" id="{81F35D0E-2B65-FC47-BF81-CE9AEE14233B}"/>
              </a:ext>
            </a:extLst>
          </p:cNvPr>
          <p:cNvSpPr>
            <a:spLocks noGrp="1"/>
          </p:cNvSpPr>
          <p:nvPr>
            <p:ph type="sldNum" sz="quarter" idx="12"/>
          </p:nvPr>
        </p:nvSpPr>
        <p:spPr>
          <a:xfrm>
            <a:off x="9448800" y="6492875"/>
            <a:ext cx="2743200" cy="365125"/>
          </a:xfrm>
          <a:prstGeom prst="rect">
            <a:avLst/>
          </a:prstGeom>
        </p:spPr>
        <p:txBody>
          <a:bodyPr/>
          <a:lstStyle/>
          <a:p>
            <a:fld id="{3FAD04EE-1878-2047-8E3A-873E54783374}" type="slidenum">
              <a:rPr lang="x-none" smtClean="0"/>
              <a:t>‹#›</a:t>
            </a:fld>
            <a:endParaRPr lang="x-none"/>
          </a:p>
        </p:txBody>
      </p:sp>
      <p:sp>
        <p:nvSpPr>
          <p:cNvPr id="8" name="Title 1">
            <a:extLst>
              <a:ext uri="{FF2B5EF4-FFF2-40B4-BE49-F238E27FC236}">
                <a16:creationId xmlns:a16="http://schemas.microsoft.com/office/drawing/2014/main" id="{5DC379A6-60E5-874A-ACE1-7298E62E0C3C}"/>
              </a:ext>
            </a:extLst>
          </p:cNvPr>
          <p:cNvSpPr>
            <a:spLocks noGrp="1"/>
          </p:cNvSpPr>
          <p:nvPr>
            <p:ph type="title"/>
          </p:nvPr>
        </p:nvSpPr>
        <p:spPr>
          <a:xfrm>
            <a:off x="421512" y="365125"/>
            <a:ext cx="3693288" cy="1891937"/>
          </a:xfrm>
        </p:spPr>
        <p:txBody>
          <a:bodyPr anchor="b" anchorCtr="0">
            <a:normAutofit/>
          </a:bodyPr>
          <a:lstStyle>
            <a:lvl1pPr>
              <a:defRPr sz="3000"/>
            </a:lvl1pPr>
          </a:lstStyle>
          <a:p>
            <a:r>
              <a:rPr lang="en-GB" dirty="0"/>
              <a:t>Click to edit Master title style</a:t>
            </a:r>
            <a:endParaRPr lang="x-none" dirty="0"/>
          </a:p>
        </p:txBody>
      </p:sp>
      <p:sp>
        <p:nvSpPr>
          <p:cNvPr id="9" name="Text Placeholder 7">
            <a:extLst>
              <a:ext uri="{FF2B5EF4-FFF2-40B4-BE49-F238E27FC236}">
                <a16:creationId xmlns:a16="http://schemas.microsoft.com/office/drawing/2014/main" id="{36270CD4-0488-A54A-8A7B-DE70E6A14CA7}"/>
              </a:ext>
            </a:extLst>
          </p:cNvPr>
          <p:cNvSpPr>
            <a:spLocks noGrp="1"/>
          </p:cNvSpPr>
          <p:nvPr>
            <p:ph type="body" sz="quarter" idx="13"/>
          </p:nvPr>
        </p:nvSpPr>
        <p:spPr>
          <a:xfrm>
            <a:off x="412750" y="2430203"/>
            <a:ext cx="3702050" cy="4062672"/>
          </a:xfrm>
        </p:spPr>
        <p:txBody>
          <a:bodyPr anchor="b" anchorCtr="0"/>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x-none" dirty="0"/>
          </a:p>
        </p:txBody>
      </p:sp>
      <p:sp>
        <p:nvSpPr>
          <p:cNvPr id="11" name="TextBox 10">
            <a:extLst>
              <a:ext uri="{FF2B5EF4-FFF2-40B4-BE49-F238E27FC236}">
                <a16:creationId xmlns:a16="http://schemas.microsoft.com/office/drawing/2014/main" id="{29ABFCCF-6942-E14A-BAE9-D133FC9B6AC4}"/>
              </a:ext>
            </a:extLst>
          </p:cNvPr>
          <p:cNvSpPr txBox="1"/>
          <p:nvPr userDrawn="1"/>
        </p:nvSpPr>
        <p:spPr>
          <a:xfrm>
            <a:off x="9520497" y="44062"/>
            <a:ext cx="2676007"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200" dirty="0" err="1">
                <a:latin typeface="Antipol" pitchFamily="2" charset="77"/>
              </a:rPr>
              <a:t>Rokiškis</a:t>
            </a:r>
            <a:endParaRPr lang="x-none" sz="1200" dirty="0">
              <a:latin typeface="Antipol" pitchFamily="2" charset="77"/>
            </a:endParaRPr>
          </a:p>
        </p:txBody>
      </p:sp>
      <p:sp>
        <p:nvSpPr>
          <p:cNvPr id="12" name="Picture Placeholder 2">
            <a:extLst>
              <a:ext uri="{FF2B5EF4-FFF2-40B4-BE49-F238E27FC236}">
                <a16:creationId xmlns:a16="http://schemas.microsoft.com/office/drawing/2014/main" id="{62DED5DF-12FE-884C-87FC-BD5D662B8127}"/>
              </a:ext>
            </a:extLst>
          </p:cNvPr>
          <p:cNvSpPr>
            <a:spLocks noGrp="1"/>
          </p:cNvSpPr>
          <p:nvPr>
            <p:ph type="pic" sz="quarter" idx="14"/>
          </p:nvPr>
        </p:nvSpPr>
        <p:spPr>
          <a:xfrm>
            <a:off x="4537710" y="365124"/>
            <a:ext cx="7353750" cy="6127749"/>
          </a:xfrm>
          <a:ln w="6350">
            <a:solidFill>
              <a:schemeClr val="accent1"/>
            </a:solidFill>
          </a:ln>
        </p:spPr>
        <p:txBody>
          <a:bodyPr/>
          <a:lstStyle/>
          <a:p>
            <a:endParaRPr lang="x-none"/>
          </a:p>
        </p:txBody>
      </p:sp>
    </p:spTree>
    <p:extLst>
      <p:ext uri="{BB962C8B-B14F-4D97-AF65-F5344CB8AC3E}">
        <p14:creationId xmlns:p14="http://schemas.microsoft.com/office/powerpoint/2010/main" val="24465080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kstas ir nuotrauka 2">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0DF5FD7-3C2D-4242-B70F-13223FEE73CA}"/>
              </a:ext>
            </a:extLst>
          </p:cNvPr>
          <p:cNvSpPr>
            <a:spLocks noGrp="1"/>
          </p:cNvSpPr>
          <p:nvPr>
            <p:ph type="pic" sz="quarter" idx="16"/>
          </p:nvPr>
        </p:nvSpPr>
        <p:spPr>
          <a:xfrm>
            <a:off x="6144016" y="1747838"/>
            <a:ext cx="5747444" cy="4745037"/>
          </a:xfrm>
          <a:ln>
            <a:solidFill>
              <a:schemeClr val="accent1"/>
            </a:solidFill>
          </a:ln>
        </p:spPr>
        <p:txBody>
          <a:bodyPr/>
          <a:lstStyle/>
          <a:p>
            <a:endParaRPr lang="x-none"/>
          </a:p>
        </p:txBody>
      </p:sp>
      <p:sp>
        <p:nvSpPr>
          <p:cNvPr id="5" name="Date Placeholder 4">
            <a:extLst>
              <a:ext uri="{FF2B5EF4-FFF2-40B4-BE49-F238E27FC236}">
                <a16:creationId xmlns:a16="http://schemas.microsoft.com/office/drawing/2014/main" id="{68576A10-DDEF-0445-9CDD-B0501430D8DB}"/>
              </a:ext>
            </a:extLst>
          </p:cNvPr>
          <p:cNvSpPr>
            <a:spLocks noGrp="1"/>
          </p:cNvSpPr>
          <p:nvPr>
            <p:ph type="dt" sz="half" idx="10"/>
          </p:nvPr>
        </p:nvSpPr>
        <p:spPr/>
        <p:txBody>
          <a:bodyPr/>
          <a:lstStyle/>
          <a:p>
            <a:fld id="{B059A5A5-FE41-5741-BC1F-77375B4DFD74}" type="datetimeyyyy">
              <a:rPr lang="en-US" smtClean="0"/>
              <a:t>2023</a:t>
            </a:fld>
            <a:endParaRPr lang="x-none"/>
          </a:p>
        </p:txBody>
      </p:sp>
      <p:sp>
        <p:nvSpPr>
          <p:cNvPr id="6" name="Footer Placeholder 5">
            <a:extLst>
              <a:ext uri="{FF2B5EF4-FFF2-40B4-BE49-F238E27FC236}">
                <a16:creationId xmlns:a16="http://schemas.microsoft.com/office/drawing/2014/main" id="{994C550F-D6F0-7A48-8BB7-00EF03894EE6}"/>
              </a:ext>
            </a:extLst>
          </p:cNvPr>
          <p:cNvSpPr>
            <a:spLocks noGrp="1"/>
          </p:cNvSpPr>
          <p:nvPr>
            <p:ph type="ftr" sz="quarter" idx="11"/>
          </p:nvPr>
        </p:nvSpPr>
        <p:spPr/>
        <p:txBody>
          <a:bodyPr/>
          <a:lstStyle/>
          <a:p>
            <a:r>
              <a:rPr lang="en-GB"/>
              <a:t>Tema</a:t>
            </a:r>
            <a:endParaRPr lang="x-none"/>
          </a:p>
        </p:txBody>
      </p:sp>
      <p:sp>
        <p:nvSpPr>
          <p:cNvPr id="7" name="Slide Number Placeholder 6">
            <a:extLst>
              <a:ext uri="{FF2B5EF4-FFF2-40B4-BE49-F238E27FC236}">
                <a16:creationId xmlns:a16="http://schemas.microsoft.com/office/drawing/2014/main" id="{81F35D0E-2B65-FC47-BF81-CE9AEE14233B}"/>
              </a:ext>
            </a:extLst>
          </p:cNvPr>
          <p:cNvSpPr>
            <a:spLocks noGrp="1"/>
          </p:cNvSpPr>
          <p:nvPr>
            <p:ph type="sldNum" sz="quarter" idx="12"/>
          </p:nvPr>
        </p:nvSpPr>
        <p:spPr>
          <a:xfrm>
            <a:off x="9448800" y="6492875"/>
            <a:ext cx="2743200" cy="365125"/>
          </a:xfrm>
          <a:prstGeom prst="rect">
            <a:avLst/>
          </a:prstGeom>
        </p:spPr>
        <p:txBody>
          <a:bodyPr/>
          <a:lstStyle/>
          <a:p>
            <a:fld id="{3FAD04EE-1878-2047-8E3A-873E54783374}" type="slidenum">
              <a:rPr lang="x-none" smtClean="0"/>
              <a:t>‹#›</a:t>
            </a:fld>
            <a:endParaRPr lang="x-none"/>
          </a:p>
        </p:txBody>
      </p:sp>
      <p:sp>
        <p:nvSpPr>
          <p:cNvPr id="16" name="TextBox 15">
            <a:extLst>
              <a:ext uri="{FF2B5EF4-FFF2-40B4-BE49-F238E27FC236}">
                <a16:creationId xmlns:a16="http://schemas.microsoft.com/office/drawing/2014/main" id="{12C958C1-ACC5-AC43-AC89-BA291C813D13}"/>
              </a:ext>
            </a:extLst>
          </p:cNvPr>
          <p:cNvSpPr txBox="1"/>
          <p:nvPr userDrawn="1"/>
        </p:nvSpPr>
        <p:spPr>
          <a:xfrm>
            <a:off x="9980424" y="44062"/>
            <a:ext cx="2211576"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200" dirty="0" err="1">
                <a:latin typeface="Antipol" pitchFamily="2" charset="77"/>
              </a:rPr>
              <a:t>Rokiškis</a:t>
            </a:r>
            <a:endParaRPr lang="x-none" sz="1200" dirty="0">
              <a:latin typeface="Antipol" pitchFamily="2" charset="77"/>
            </a:endParaRPr>
          </a:p>
        </p:txBody>
      </p:sp>
      <p:sp>
        <p:nvSpPr>
          <p:cNvPr id="12" name="Title 1">
            <a:extLst>
              <a:ext uri="{FF2B5EF4-FFF2-40B4-BE49-F238E27FC236}">
                <a16:creationId xmlns:a16="http://schemas.microsoft.com/office/drawing/2014/main" id="{28AC4B99-2E47-BF46-BE38-14697C3B30AB}"/>
              </a:ext>
            </a:extLst>
          </p:cNvPr>
          <p:cNvSpPr>
            <a:spLocks noGrp="1"/>
          </p:cNvSpPr>
          <p:nvPr>
            <p:ph type="title"/>
          </p:nvPr>
        </p:nvSpPr>
        <p:spPr>
          <a:xfrm>
            <a:off x="421512" y="365125"/>
            <a:ext cx="11469948" cy="1144588"/>
          </a:xfrm>
        </p:spPr>
        <p:txBody>
          <a:bodyPr anchor="b" anchorCtr="0">
            <a:normAutofit/>
          </a:bodyPr>
          <a:lstStyle>
            <a:lvl1pPr>
              <a:defRPr sz="3000"/>
            </a:lvl1pPr>
          </a:lstStyle>
          <a:p>
            <a:r>
              <a:rPr lang="en-GB" dirty="0"/>
              <a:t>Click to edit Master title style</a:t>
            </a:r>
            <a:endParaRPr lang="x-none" dirty="0"/>
          </a:p>
        </p:txBody>
      </p:sp>
      <p:sp>
        <p:nvSpPr>
          <p:cNvPr id="13" name="Picture Placeholder 2">
            <a:extLst>
              <a:ext uri="{FF2B5EF4-FFF2-40B4-BE49-F238E27FC236}">
                <a16:creationId xmlns:a16="http://schemas.microsoft.com/office/drawing/2014/main" id="{DA5B82A9-0D3F-7D4F-945B-A1AEE0E46A71}"/>
              </a:ext>
            </a:extLst>
          </p:cNvPr>
          <p:cNvSpPr>
            <a:spLocks noGrp="1"/>
          </p:cNvSpPr>
          <p:nvPr>
            <p:ph type="pic" sz="quarter" idx="17"/>
          </p:nvPr>
        </p:nvSpPr>
        <p:spPr>
          <a:xfrm>
            <a:off x="421512" y="1747837"/>
            <a:ext cx="5559666" cy="4745037"/>
          </a:xfrm>
          <a:ln>
            <a:solidFill>
              <a:schemeClr val="accent1"/>
            </a:solidFill>
          </a:ln>
        </p:spPr>
        <p:txBody>
          <a:bodyPr/>
          <a:lstStyle/>
          <a:p>
            <a:endParaRPr lang="x-none"/>
          </a:p>
        </p:txBody>
      </p:sp>
    </p:spTree>
    <p:extLst>
      <p:ext uri="{BB962C8B-B14F-4D97-AF65-F5344CB8AC3E}">
        <p14:creationId xmlns:p14="http://schemas.microsoft.com/office/powerpoint/2010/main" val="8611449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kstas ir nuotrauka 3">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0DF5FD7-3C2D-4242-B70F-13223FEE73CA}"/>
              </a:ext>
            </a:extLst>
          </p:cNvPr>
          <p:cNvSpPr>
            <a:spLocks noGrp="1"/>
          </p:cNvSpPr>
          <p:nvPr>
            <p:ph type="pic" sz="quarter" idx="16"/>
          </p:nvPr>
        </p:nvSpPr>
        <p:spPr>
          <a:xfrm>
            <a:off x="412750" y="1747838"/>
            <a:ext cx="3702050" cy="4745037"/>
          </a:xfrm>
          <a:ln>
            <a:solidFill>
              <a:schemeClr val="accent1"/>
            </a:solidFill>
          </a:ln>
        </p:spPr>
        <p:txBody>
          <a:bodyPr/>
          <a:lstStyle/>
          <a:p>
            <a:endParaRPr lang="x-none"/>
          </a:p>
        </p:txBody>
      </p:sp>
      <p:sp>
        <p:nvSpPr>
          <p:cNvPr id="8" name="Picture Placeholder 7">
            <a:extLst>
              <a:ext uri="{FF2B5EF4-FFF2-40B4-BE49-F238E27FC236}">
                <a16:creationId xmlns:a16="http://schemas.microsoft.com/office/drawing/2014/main" id="{43A06B36-E33E-7E4A-9B9F-318AD8F25112}"/>
              </a:ext>
            </a:extLst>
          </p:cNvPr>
          <p:cNvSpPr>
            <a:spLocks noGrp="1"/>
          </p:cNvSpPr>
          <p:nvPr>
            <p:ph type="pic" sz="quarter" idx="17"/>
          </p:nvPr>
        </p:nvSpPr>
        <p:spPr>
          <a:xfrm>
            <a:off x="4301080" y="1747838"/>
            <a:ext cx="3702050" cy="4745037"/>
          </a:xfrm>
          <a:ln>
            <a:solidFill>
              <a:schemeClr val="accent1"/>
            </a:solidFill>
          </a:ln>
        </p:spPr>
        <p:txBody>
          <a:bodyPr/>
          <a:lstStyle/>
          <a:p>
            <a:endParaRPr lang="x-none"/>
          </a:p>
        </p:txBody>
      </p:sp>
      <p:sp>
        <p:nvSpPr>
          <p:cNvPr id="18" name="Picture Placeholder 7">
            <a:extLst>
              <a:ext uri="{FF2B5EF4-FFF2-40B4-BE49-F238E27FC236}">
                <a16:creationId xmlns:a16="http://schemas.microsoft.com/office/drawing/2014/main" id="{2152CF5E-3F8D-314F-AEA8-24B73D2A52DD}"/>
              </a:ext>
            </a:extLst>
          </p:cNvPr>
          <p:cNvSpPr>
            <a:spLocks noGrp="1"/>
          </p:cNvSpPr>
          <p:nvPr>
            <p:ph type="pic" sz="quarter" idx="18"/>
          </p:nvPr>
        </p:nvSpPr>
        <p:spPr>
          <a:xfrm>
            <a:off x="8189410" y="1747838"/>
            <a:ext cx="3702050" cy="4745037"/>
          </a:xfrm>
          <a:ln>
            <a:solidFill>
              <a:schemeClr val="accent1"/>
            </a:solidFill>
          </a:ln>
        </p:spPr>
        <p:txBody>
          <a:bodyPr/>
          <a:lstStyle/>
          <a:p>
            <a:endParaRPr lang="x-none"/>
          </a:p>
        </p:txBody>
      </p:sp>
      <p:sp>
        <p:nvSpPr>
          <p:cNvPr id="5" name="Date Placeholder 4">
            <a:extLst>
              <a:ext uri="{FF2B5EF4-FFF2-40B4-BE49-F238E27FC236}">
                <a16:creationId xmlns:a16="http://schemas.microsoft.com/office/drawing/2014/main" id="{68576A10-DDEF-0445-9CDD-B0501430D8DB}"/>
              </a:ext>
            </a:extLst>
          </p:cNvPr>
          <p:cNvSpPr>
            <a:spLocks noGrp="1"/>
          </p:cNvSpPr>
          <p:nvPr>
            <p:ph type="dt" sz="half" idx="10"/>
          </p:nvPr>
        </p:nvSpPr>
        <p:spPr/>
        <p:txBody>
          <a:bodyPr/>
          <a:lstStyle/>
          <a:p>
            <a:fld id="{B059A5A5-FE41-5741-BC1F-77375B4DFD74}" type="datetimeyyyy">
              <a:rPr lang="en-US" smtClean="0"/>
              <a:t>2023</a:t>
            </a:fld>
            <a:endParaRPr lang="x-none"/>
          </a:p>
        </p:txBody>
      </p:sp>
      <p:sp>
        <p:nvSpPr>
          <p:cNvPr id="6" name="Footer Placeholder 5">
            <a:extLst>
              <a:ext uri="{FF2B5EF4-FFF2-40B4-BE49-F238E27FC236}">
                <a16:creationId xmlns:a16="http://schemas.microsoft.com/office/drawing/2014/main" id="{994C550F-D6F0-7A48-8BB7-00EF03894EE6}"/>
              </a:ext>
            </a:extLst>
          </p:cNvPr>
          <p:cNvSpPr>
            <a:spLocks noGrp="1"/>
          </p:cNvSpPr>
          <p:nvPr>
            <p:ph type="ftr" sz="quarter" idx="11"/>
          </p:nvPr>
        </p:nvSpPr>
        <p:spPr/>
        <p:txBody>
          <a:bodyPr/>
          <a:lstStyle/>
          <a:p>
            <a:r>
              <a:rPr lang="en-GB"/>
              <a:t>Tema</a:t>
            </a:r>
            <a:endParaRPr lang="x-none"/>
          </a:p>
        </p:txBody>
      </p:sp>
      <p:sp>
        <p:nvSpPr>
          <p:cNvPr id="7" name="Slide Number Placeholder 6">
            <a:extLst>
              <a:ext uri="{FF2B5EF4-FFF2-40B4-BE49-F238E27FC236}">
                <a16:creationId xmlns:a16="http://schemas.microsoft.com/office/drawing/2014/main" id="{81F35D0E-2B65-FC47-BF81-CE9AEE14233B}"/>
              </a:ext>
            </a:extLst>
          </p:cNvPr>
          <p:cNvSpPr>
            <a:spLocks noGrp="1"/>
          </p:cNvSpPr>
          <p:nvPr>
            <p:ph type="sldNum" sz="quarter" idx="12"/>
          </p:nvPr>
        </p:nvSpPr>
        <p:spPr>
          <a:xfrm>
            <a:off x="9448800" y="6492875"/>
            <a:ext cx="2743200" cy="365125"/>
          </a:xfrm>
          <a:prstGeom prst="rect">
            <a:avLst/>
          </a:prstGeom>
        </p:spPr>
        <p:txBody>
          <a:bodyPr/>
          <a:lstStyle/>
          <a:p>
            <a:fld id="{3FAD04EE-1878-2047-8E3A-873E54783374}" type="slidenum">
              <a:rPr lang="x-none" smtClean="0"/>
              <a:t>‹#›</a:t>
            </a:fld>
            <a:endParaRPr lang="x-none"/>
          </a:p>
        </p:txBody>
      </p:sp>
      <p:sp>
        <p:nvSpPr>
          <p:cNvPr id="16" name="TextBox 15">
            <a:extLst>
              <a:ext uri="{FF2B5EF4-FFF2-40B4-BE49-F238E27FC236}">
                <a16:creationId xmlns:a16="http://schemas.microsoft.com/office/drawing/2014/main" id="{12C958C1-ACC5-AC43-AC89-BA291C813D13}"/>
              </a:ext>
            </a:extLst>
          </p:cNvPr>
          <p:cNvSpPr txBox="1"/>
          <p:nvPr userDrawn="1"/>
        </p:nvSpPr>
        <p:spPr>
          <a:xfrm>
            <a:off x="9980424" y="44062"/>
            <a:ext cx="2211576"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200" dirty="0" err="1">
                <a:latin typeface="Antipol" pitchFamily="2" charset="77"/>
              </a:rPr>
              <a:t>Rokiškis</a:t>
            </a:r>
            <a:endParaRPr lang="x-none" sz="1200" dirty="0">
              <a:latin typeface="Antipol" pitchFamily="2" charset="77"/>
            </a:endParaRPr>
          </a:p>
        </p:txBody>
      </p:sp>
      <p:sp>
        <p:nvSpPr>
          <p:cNvPr id="11" name="Title 1">
            <a:extLst>
              <a:ext uri="{FF2B5EF4-FFF2-40B4-BE49-F238E27FC236}">
                <a16:creationId xmlns:a16="http://schemas.microsoft.com/office/drawing/2014/main" id="{C221D297-715A-E14C-8202-2588E0744BC1}"/>
              </a:ext>
            </a:extLst>
          </p:cNvPr>
          <p:cNvSpPr>
            <a:spLocks noGrp="1"/>
          </p:cNvSpPr>
          <p:nvPr>
            <p:ph type="title"/>
          </p:nvPr>
        </p:nvSpPr>
        <p:spPr>
          <a:xfrm>
            <a:off x="421512" y="365125"/>
            <a:ext cx="11469948" cy="1144588"/>
          </a:xfrm>
        </p:spPr>
        <p:txBody>
          <a:bodyPr anchor="b" anchorCtr="0">
            <a:normAutofit/>
          </a:bodyPr>
          <a:lstStyle>
            <a:lvl1pPr>
              <a:defRPr sz="3000"/>
            </a:lvl1pPr>
          </a:lstStyle>
          <a:p>
            <a:r>
              <a:rPr lang="en-GB" dirty="0"/>
              <a:t>Click to edit Master title style</a:t>
            </a:r>
            <a:endParaRPr lang="x-none" dirty="0"/>
          </a:p>
        </p:txBody>
      </p:sp>
    </p:spTree>
    <p:extLst>
      <p:ext uri="{BB962C8B-B14F-4D97-AF65-F5344CB8AC3E}">
        <p14:creationId xmlns:p14="http://schemas.microsoft.com/office/powerpoint/2010/main" val="6396504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Įžanga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C64A79-98A3-9C48-B22C-7C23568B0DB0}"/>
              </a:ext>
            </a:extLst>
          </p:cNvPr>
          <p:cNvSpPr>
            <a:spLocks noGrp="1"/>
          </p:cNvSpPr>
          <p:nvPr>
            <p:ph type="title"/>
          </p:nvPr>
        </p:nvSpPr>
        <p:spPr>
          <a:xfrm>
            <a:off x="2475894" y="3175084"/>
            <a:ext cx="7231444" cy="507831"/>
          </a:xfrm>
        </p:spPr>
        <p:txBody>
          <a:bodyPr wrap="square" anchor="b" anchorCtr="0">
            <a:spAutoFit/>
          </a:bodyPr>
          <a:lstStyle>
            <a:lvl1pPr algn="ctr">
              <a:defRPr sz="3000"/>
            </a:lvl1pPr>
          </a:lstStyle>
          <a:p>
            <a:r>
              <a:rPr lang="en-GB" dirty="0"/>
              <a:t>Click to edit Master title style</a:t>
            </a:r>
            <a:endParaRPr lang="x-none" dirty="0"/>
          </a:p>
        </p:txBody>
      </p:sp>
      <p:sp>
        <p:nvSpPr>
          <p:cNvPr id="5" name="Date Placeholder 4">
            <a:extLst>
              <a:ext uri="{FF2B5EF4-FFF2-40B4-BE49-F238E27FC236}">
                <a16:creationId xmlns:a16="http://schemas.microsoft.com/office/drawing/2014/main" id="{68576A10-DDEF-0445-9CDD-B0501430D8DB}"/>
              </a:ext>
            </a:extLst>
          </p:cNvPr>
          <p:cNvSpPr>
            <a:spLocks noGrp="1"/>
          </p:cNvSpPr>
          <p:nvPr>
            <p:ph type="dt" sz="half" idx="10"/>
          </p:nvPr>
        </p:nvSpPr>
        <p:spPr/>
        <p:txBody>
          <a:bodyPr/>
          <a:lstStyle/>
          <a:p>
            <a:fld id="{B059A5A5-FE41-5741-BC1F-77375B4DFD74}" type="datetimeyyyy">
              <a:rPr lang="en-US" smtClean="0"/>
              <a:t>2023</a:t>
            </a:fld>
            <a:endParaRPr lang="x-none"/>
          </a:p>
        </p:txBody>
      </p:sp>
      <p:sp>
        <p:nvSpPr>
          <p:cNvPr id="6" name="Footer Placeholder 5">
            <a:extLst>
              <a:ext uri="{FF2B5EF4-FFF2-40B4-BE49-F238E27FC236}">
                <a16:creationId xmlns:a16="http://schemas.microsoft.com/office/drawing/2014/main" id="{994C550F-D6F0-7A48-8BB7-00EF03894EE6}"/>
              </a:ext>
            </a:extLst>
          </p:cNvPr>
          <p:cNvSpPr>
            <a:spLocks noGrp="1"/>
          </p:cNvSpPr>
          <p:nvPr>
            <p:ph type="ftr" sz="quarter" idx="11"/>
          </p:nvPr>
        </p:nvSpPr>
        <p:spPr/>
        <p:txBody>
          <a:bodyPr/>
          <a:lstStyle/>
          <a:p>
            <a:r>
              <a:rPr lang="en-GB"/>
              <a:t>Tema</a:t>
            </a:r>
            <a:endParaRPr lang="x-none"/>
          </a:p>
        </p:txBody>
      </p:sp>
      <p:sp>
        <p:nvSpPr>
          <p:cNvPr id="7" name="Slide Number Placeholder 6">
            <a:extLst>
              <a:ext uri="{FF2B5EF4-FFF2-40B4-BE49-F238E27FC236}">
                <a16:creationId xmlns:a16="http://schemas.microsoft.com/office/drawing/2014/main" id="{81F35D0E-2B65-FC47-BF81-CE9AEE14233B}"/>
              </a:ext>
            </a:extLst>
          </p:cNvPr>
          <p:cNvSpPr>
            <a:spLocks noGrp="1"/>
          </p:cNvSpPr>
          <p:nvPr>
            <p:ph type="sldNum" sz="quarter" idx="12"/>
          </p:nvPr>
        </p:nvSpPr>
        <p:spPr>
          <a:xfrm>
            <a:off x="9448800" y="6492875"/>
            <a:ext cx="2743200" cy="365125"/>
          </a:xfrm>
          <a:prstGeom prst="rect">
            <a:avLst/>
          </a:prstGeom>
        </p:spPr>
        <p:txBody>
          <a:bodyPr/>
          <a:lstStyle/>
          <a:p>
            <a:fld id="{3FAD04EE-1878-2047-8E3A-873E54783374}" type="slidenum">
              <a:rPr lang="x-none" smtClean="0"/>
              <a:t>‹#›</a:t>
            </a:fld>
            <a:endParaRPr lang="x-none"/>
          </a:p>
        </p:txBody>
      </p:sp>
      <p:sp>
        <p:nvSpPr>
          <p:cNvPr id="8" name="Text Placeholder 7">
            <a:extLst>
              <a:ext uri="{FF2B5EF4-FFF2-40B4-BE49-F238E27FC236}">
                <a16:creationId xmlns:a16="http://schemas.microsoft.com/office/drawing/2014/main" id="{009811EA-C80D-BA49-A570-79D1E0C825EE}"/>
              </a:ext>
            </a:extLst>
          </p:cNvPr>
          <p:cNvSpPr>
            <a:spLocks noGrp="1"/>
          </p:cNvSpPr>
          <p:nvPr>
            <p:ph type="body" sz="quarter" idx="13"/>
          </p:nvPr>
        </p:nvSpPr>
        <p:spPr>
          <a:xfrm>
            <a:off x="2475894" y="3919638"/>
            <a:ext cx="7240206" cy="1484509"/>
          </a:xfrm>
        </p:spPr>
        <p:txBody>
          <a:bodyPr wrap="square">
            <a:spAutoFit/>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x-none" dirty="0"/>
          </a:p>
        </p:txBody>
      </p:sp>
      <p:sp>
        <p:nvSpPr>
          <p:cNvPr id="9" name="TextBox 8">
            <a:extLst>
              <a:ext uri="{FF2B5EF4-FFF2-40B4-BE49-F238E27FC236}">
                <a16:creationId xmlns:a16="http://schemas.microsoft.com/office/drawing/2014/main" id="{84D82206-6588-FB46-8586-040CBF411EB0}"/>
              </a:ext>
            </a:extLst>
          </p:cNvPr>
          <p:cNvSpPr txBox="1"/>
          <p:nvPr userDrawn="1"/>
        </p:nvSpPr>
        <p:spPr>
          <a:xfrm>
            <a:off x="9980424" y="44062"/>
            <a:ext cx="2211576"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200" dirty="0" err="1">
                <a:latin typeface="Antipol" pitchFamily="2" charset="77"/>
              </a:rPr>
              <a:t>Rokiškis</a:t>
            </a:r>
            <a:endParaRPr lang="x-none" sz="1200" dirty="0">
              <a:latin typeface="Antipol" pitchFamily="2" charset="77"/>
            </a:endParaRPr>
          </a:p>
        </p:txBody>
      </p:sp>
      <p:pic>
        <p:nvPicPr>
          <p:cNvPr id="3" name="Picture 2">
            <a:extLst>
              <a:ext uri="{FF2B5EF4-FFF2-40B4-BE49-F238E27FC236}">
                <a16:creationId xmlns:a16="http://schemas.microsoft.com/office/drawing/2014/main" id="{A1E2B530-5EB1-744F-9DF4-F6E26384123D}"/>
              </a:ext>
            </a:extLst>
          </p:cNvPr>
          <p:cNvPicPr>
            <a:picLocks noChangeAspect="1"/>
          </p:cNvPicPr>
          <p:nvPr userDrawn="1"/>
        </p:nvPicPr>
        <p:blipFill>
          <a:blip r:embed="rId2"/>
          <a:stretch>
            <a:fillRect/>
          </a:stretch>
        </p:blipFill>
        <p:spPr>
          <a:xfrm>
            <a:off x="5606374" y="1577871"/>
            <a:ext cx="975884" cy="471600"/>
          </a:xfrm>
          <a:prstGeom prst="rect">
            <a:avLst/>
          </a:prstGeom>
        </p:spPr>
      </p:pic>
    </p:spTree>
    <p:extLst>
      <p:ext uri="{BB962C8B-B14F-4D97-AF65-F5344CB8AC3E}">
        <p14:creationId xmlns:p14="http://schemas.microsoft.com/office/powerpoint/2010/main" val="16704985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106021-8F33-8344-B6B4-02DCE67C9BF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x-none"/>
          </a:p>
        </p:txBody>
      </p:sp>
      <p:sp>
        <p:nvSpPr>
          <p:cNvPr id="3" name="Text Placeholder 2">
            <a:extLst>
              <a:ext uri="{FF2B5EF4-FFF2-40B4-BE49-F238E27FC236}">
                <a16:creationId xmlns:a16="http://schemas.microsoft.com/office/drawing/2014/main" id="{6EF173B2-1E72-EC40-885B-31B6744B67A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x-none" dirty="0"/>
          </a:p>
        </p:txBody>
      </p:sp>
      <p:sp>
        <p:nvSpPr>
          <p:cNvPr id="4" name="Date Placeholder 3">
            <a:extLst>
              <a:ext uri="{FF2B5EF4-FFF2-40B4-BE49-F238E27FC236}">
                <a16:creationId xmlns:a16="http://schemas.microsoft.com/office/drawing/2014/main" id="{5B23B740-B259-4C4E-B173-477DC1FA777E}"/>
              </a:ext>
            </a:extLst>
          </p:cNvPr>
          <p:cNvSpPr>
            <a:spLocks noGrp="1"/>
          </p:cNvSpPr>
          <p:nvPr>
            <p:ph type="dt" sz="half" idx="2"/>
          </p:nvPr>
        </p:nvSpPr>
        <p:spPr>
          <a:xfrm>
            <a:off x="0" y="6492875"/>
            <a:ext cx="2743200" cy="365125"/>
          </a:xfrm>
          <a:prstGeom prst="rect">
            <a:avLst/>
          </a:prstGeom>
        </p:spPr>
        <p:txBody>
          <a:bodyPr vert="horz" lIns="91440" tIns="45720" rIns="91440" bIns="45720" rtlCol="0" anchor="ctr"/>
          <a:lstStyle>
            <a:lvl1pPr algn="l">
              <a:defRPr sz="1200" baseline="0">
                <a:solidFill>
                  <a:schemeClr val="tx1"/>
                </a:solidFill>
                <a:latin typeface="Antipol" pitchFamily="2" charset="77"/>
              </a:defRPr>
            </a:lvl1pPr>
          </a:lstStyle>
          <a:p>
            <a:fld id="{411E0E2E-86A7-1740-9536-422DE669C107}" type="datetimeyyyy">
              <a:rPr lang="en-US" smtClean="0"/>
              <a:t>2023</a:t>
            </a:fld>
            <a:endParaRPr lang="x-none" dirty="0"/>
          </a:p>
        </p:txBody>
      </p:sp>
      <p:sp>
        <p:nvSpPr>
          <p:cNvPr id="5" name="Footer Placeholder 4">
            <a:extLst>
              <a:ext uri="{FF2B5EF4-FFF2-40B4-BE49-F238E27FC236}">
                <a16:creationId xmlns:a16="http://schemas.microsoft.com/office/drawing/2014/main" id="{60913586-84D6-1B44-BD52-6A3AAB2AFDB9}"/>
              </a:ext>
            </a:extLst>
          </p:cNvPr>
          <p:cNvSpPr>
            <a:spLocks noGrp="1"/>
          </p:cNvSpPr>
          <p:nvPr>
            <p:ph type="ftr" sz="quarter" idx="3"/>
          </p:nvPr>
        </p:nvSpPr>
        <p:spPr>
          <a:xfrm>
            <a:off x="0" y="0"/>
            <a:ext cx="4114800" cy="365125"/>
          </a:xfrm>
          <a:prstGeom prst="rect">
            <a:avLst/>
          </a:prstGeom>
        </p:spPr>
        <p:txBody>
          <a:bodyPr vert="horz" lIns="91440" tIns="45720" rIns="91440" bIns="45720" rtlCol="0" anchor="ctr"/>
          <a:lstStyle>
            <a:lvl1pPr algn="l">
              <a:defRPr sz="1200" baseline="0">
                <a:solidFill>
                  <a:schemeClr val="tx1"/>
                </a:solidFill>
                <a:latin typeface="Antipol" pitchFamily="2" charset="77"/>
              </a:defRPr>
            </a:lvl1pPr>
          </a:lstStyle>
          <a:p>
            <a:r>
              <a:rPr lang="en-GB"/>
              <a:t>Tema</a:t>
            </a:r>
            <a:endParaRPr lang="x-none" dirty="0"/>
          </a:p>
        </p:txBody>
      </p:sp>
      <p:sp>
        <p:nvSpPr>
          <p:cNvPr id="6" name="Slide Number Placeholder 5">
            <a:extLst>
              <a:ext uri="{FF2B5EF4-FFF2-40B4-BE49-F238E27FC236}">
                <a16:creationId xmlns:a16="http://schemas.microsoft.com/office/drawing/2014/main" id="{9C1E91F0-E7C1-DA4B-8FE5-308035E3D382}"/>
              </a:ext>
            </a:extLst>
          </p:cNvPr>
          <p:cNvSpPr>
            <a:spLocks noGrp="1"/>
          </p:cNvSpPr>
          <p:nvPr>
            <p:ph type="sldNum" sz="quarter" idx="4"/>
          </p:nvPr>
        </p:nvSpPr>
        <p:spPr>
          <a:xfrm>
            <a:off x="9448800" y="6492875"/>
            <a:ext cx="2743200" cy="365125"/>
          </a:xfrm>
          <a:prstGeom prst="rect">
            <a:avLst/>
          </a:prstGeom>
        </p:spPr>
        <p:txBody>
          <a:bodyPr vert="horz" lIns="91440" tIns="45720" rIns="91440" bIns="45720" rtlCol="0" anchor="ctr"/>
          <a:lstStyle>
            <a:lvl1pPr algn="r">
              <a:defRPr sz="1200" baseline="0">
                <a:solidFill>
                  <a:schemeClr val="tx1"/>
                </a:solidFill>
                <a:latin typeface="Antipol" pitchFamily="2" charset="77"/>
              </a:defRPr>
            </a:lvl1pPr>
          </a:lstStyle>
          <a:p>
            <a:fld id="{3FAD04EE-1878-2047-8E3A-873E54783374}" type="slidenum">
              <a:rPr lang="x-none" smtClean="0"/>
              <a:pPr/>
              <a:t>‹#›</a:t>
            </a:fld>
            <a:endParaRPr lang="x-none"/>
          </a:p>
        </p:txBody>
      </p:sp>
    </p:spTree>
    <p:extLst>
      <p:ext uri="{BB962C8B-B14F-4D97-AF65-F5344CB8AC3E}">
        <p14:creationId xmlns:p14="http://schemas.microsoft.com/office/powerpoint/2010/main" val="2877068526"/>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61" r:id="rId3"/>
    <p:sldLayoutId id="2147483662" r:id="rId4"/>
    <p:sldLayoutId id="2147483688" r:id="rId5"/>
    <p:sldLayoutId id="2147483681" r:id="rId6"/>
    <p:sldLayoutId id="2147483684" r:id="rId7"/>
    <p:sldLayoutId id="2147483683" r:id="rId8"/>
    <p:sldLayoutId id="2147483675" r:id="rId9"/>
    <p:sldLayoutId id="2147483682" r:id="rId10"/>
    <p:sldLayoutId id="2147483665" r:id="rId11"/>
    <p:sldLayoutId id="2147483687" r:id="rId12"/>
    <p:sldLayoutId id="2147483664" r:id="rId13"/>
    <p:sldLayoutId id="2147483666" r:id="rId14"/>
    <p:sldLayoutId id="2147483686" r:id="rId15"/>
    <p:sldLayoutId id="2147483667" r:id="rId16"/>
    <p:sldLayoutId id="2147483672" r:id="rId17"/>
    <p:sldLayoutId id="2147483673" r:id="rId18"/>
    <p:sldLayoutId id="2147483685" r:id="rId19"/>
    <p:sldLayoutId id="2147483670" r:id="rId20"/>
    <p:sldLayoutId id="2147483671" r:id="rId21"/>
    <p:sldLayoutId id="2147483669" r:id="rId22"/>
    <p:sldLayoutId id="2147483674" r:id="rId23"/>
    <p:sldLayoutId id="2147483676" r:id="rId24"/>
    <p:sldLayoutId id="2147483677" r:id="rId25"/>
    <p:sldLayoutId id="2147483655" r:id="rId26"/>
    <p:sldLayoutId id="2147483678" r:id="rId27"/>
    <p:sldLayoutId id="2147483679" r:id="rId28"/>
    <p:sldLayoutId id="2147483650" r:id="rId29"/>
    <p:sldLayoutId id="2147483680" r:id="rId30"/>
    <p:sldLayoutId id="2147483689" r:id="rId31"/>
  </p:sldLayoutIdLst>
  <p:hf hdr="0"/>
  <p:txStyles>
    <p:titleStyle>
      <a:lvl1pPr algn="l" defTabSz="914400" rtl="0" eaLnBrk="1" latinLnBrk="0" hangingPunct="1">
        <a:lnSpc>
          <a:spcPct val="90000"/>
        </a:lnSpc>
        <a:spcBef>
          <a:spcPct val="0"/>
        </a:spcBef>
        <a:buNone/>
        <a:defRPr sz="4400" kern="1200" baseline="0">
          <a:solidFill>
            <a:schemeClr val="tx1"/>
          </a:solidFill>
          <a:latin typeface="Antipol"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baseline="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baseline="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baseline="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baseline="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baseline="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oleObject" Target="../embeddings/oleObject1.bin"/><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oleObject" Target="../embeddings/oleObject3.bin"/><Relationship Id="rId1" Type="http://schemas.openxmlformats.org/officeDocument/2006/relationships/slideLayout" Target="../slideLayouts/slideLayout26.xml"/><Relationship Id="rId4" Type="http://schemas.openxmlformats.org/officeDocument/2006/relationships/image" Target="../media/image35.png"/></Relationships>
</file>

<file path=ppt/slides/_rels/slide1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www.rokiskis.lt/" TargetMode="External"/><Relationship Id="rId1" Type="http://schemas.openxmlformats.org/officeDocument/2006/relationships/slideLayout" Target="../slideLayouts/slideLayout5.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4.xml"/><Relationship Id="rId4" Type="http://schemas.openxmlformats.org/officeDocument/2006/relationships/image" Target="../media/image25.jpeg"/></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image" Target="../media/image26.jpeg"/><Relationship Id="rId1" Type="http://schemas.openxmlformats.org/officeDocument/2006/relationships/slideLayout" Target="../slideLayouts/slideLayout25.xml"/><Relationship Id="rId6" Type="http://schemas.openxmlformats.org/officeDocument/2006/relationships/image" Target="../media/image29.jpg"/><Relationship Id="rId5" Type="http://schemas.openxmlformats.org/officeDocument/2006/relationships/image" Target="../media/image28.png"/><Relationship Id="rId4" Type="http://schemas.openxmlformats.org/officeDocument/2006/relationships/image" Target="../media/image27.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35730AB-7030-D04D-B198-A675508CAC3D}"/>
              </a:ext>
            </a:extLst>
          </p:cNvPr>
          <p:cNvSpPr>
            <a:spLocks noGrp="1"/>
          </p:cNvSpPr>
          <p:nvPr>
            <p:ph type="dt" sz="half" idx="2"/>
          </p:nvPr>
        </p:nvSpPr>
        <p:spPr/>
        <p:txBody>
          <a:bodyPr/>
          <a:lstStyle/>
          <a:p>
            <a:fld id="{B059A5A5-FE41-5741-BC1F-77375B4DFD74}" type="datetimeyyyy">
              <a:rPr lang="en-US" smtClean="0"/>
              <a:t>2023</a:t>
            </a:fld>
            <a:endParaRPr lang="x-none"/>
          </a:p>
        </p:txBody>
      </p:sp>
      <p:sp>
        <p:nvSpPr>
          <p:cNvPr id="4" name="Slide Number Placeholder 3">
            <a:extLst>
              <a:ext uri="{FF2B5EF4-FFF2-40B4-BE49-F238E27FC236}">
                <a16:creationId xmlns:a16="http://schemas.microsoft.com/office/drawing/2014/main" id="{5B02637B-83A3-BD49-B2AC-1E4FC21058B0}"/>
              </a:ext>
            </a:extLst>
          </p:cNvPr>
          <p:cNvSpPr>
            <a:spLocks noGrp="1"/>
          </p:cNvSpPr>
          <p:nvPr>
            <p:ph type="sldNum" sz="quarter" idx="4294967295"/>
          </p:nvPr>
        </p:nvSpPr>
        <p:spPr>
          <a:xfrm>
            <a:off x="9448800" y="6492875"/>
            <a:ext cx="2743200" cy="365125"/>
          </a:xfrm>
        </p:spPr>
        <p:txBody>
          <a:bodyPr/>
          <a:lstStyle/>
          <a:p>
            <a:fld id="{3FAD04EE-1878-2047-8E3A-873E54783374}" type="slidenum">
              <a:rPr lang="x-none" smtClean="0"/>
              <a:t>1</a:t>
            </a:fld>
            <a:endParaRPr lang="x-none"/>
          </a:p>
        </p:txBody>
      </p:sp>
      <p:sp>
        <p:nvSpPr>
          <p:cNvPr id="6" name="Antraštė 3"/>
          <p:cNvSpPr txBox="1">
            <a:spLocks/>
          </p:cNvSpPr>
          <p:nvPr/>
        </p:nvSpPr>
        <p:spPr>
          <a:xfrm>
            <a:off x="1691680" y="1757137"/>
            <a:ext cx="7772400" cy="164048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baseline="0">
                <a:solidFill>
                  <a:schemeClr val="tx1"/>
                </a:solidFill>
                <a:latin typeface="Antipol" pitchFamily="2" charset="77"/>
                <a:ea typeface="+mj-ea"/>
                <a:cs typeface="+mj-cs"/>
              </a:defRPr>
            </a:lvl1pPr>
          </a:lstStyle>
          <a:p>
            <a:endParaRPr lang="en-GB" b="1" dirty="0">
              <a:solidFill>
                <a:schemeClr val="bg1"/>
              </a:solidFill>
              <a:latin typeface="Century Gothic" panose="020B0502020202020204" pitchFamily="34" charset="0"/>
            </a:endParaRPr>
          </a:p>
        </p:txBody>
      </p:sp>
      <p:sp>
        <p:nvSpPr>
          <p:cNvPr id="7" name="Antraštė 6"/>
          <p:cNvSpPr>
            <a:spLocks noGrp="1"/>
          </p:cNvSpPr>
          <p:nvPr>
            <p:ph type="ctrTitle"/>
          </p:nvPr>
        </p:nvSpPr>
        <p:spPr>
          <a:xfrm>
            <a:off x="404537" y="3630271"/>
            <a:ext cx="4742790" cy="2387600"/>
          </a:xfrm>
        </p:spPr>
        <p:txBody>
          <a:bodyPr>
            <a:normAutofit/>
          </a:bodyPr>
          <a:lstStyle/>
          <a:p>
            <a:pPr algn="l"/>
            <a:br>
              <a:rPr lang="lt-LT" b="1">
                <a:solidFill>
                  <a:schemeClr val="bg1"/>
                </a:solidFill>
                <a:latin typeface="Century Gothic" panose="020B0502020202020204" pitchFamily="34" charset="0"/>
              </a:rPr>
            </a:br>
            <a:endParaRPr lang="en-US" sz="4000" dirty="0">
              <a:latin typeface="Antipol" panose="00000500000000000000" pitchFamily="50" charset="0"/>
            </a:endParaRPr>
          </a:p>
        </p:txBody>
      </p:sp>
      <p:graphicFrame>
        <p:nvGraphicFramePr>
          <p:cNvPr id="11" name="Object 10">
            <a:extLst>
              <a:ext uri="{FF2B5EF4-FFF2-40B4-BE49-F238E27FC236}">
                <a16:creationId xmlns:a16="http://schemas.microsoft.com/office/drawing/2014/main" id="{EC4922FA-6A28-4C7A-A539-4CB07805516B}"/>
              </a:ext>
            </a:extLst>
          </p:cNvPr>
          <p:cNvGraphicFramePr>
            <a:graphicFrameLocks noChangeAspect="1"/>
          </p:cNvGraphicFramePr>
          <p:nvPr>
            <p:extLst>
              <p:ext uri="{D42A27DB-BD31-4B8C-83A1-F6EECF244321}">
                <p14:modId xmlns:p14="http://schemas.microsoft.com/office/powerpoint/2010/main" val="877327316"/>
              </p:ext>
            </p:extLst>
          </p:nvPr>
        </p:nvGraphicFramePr>
        <p:xfrm>
          <a:off x="5091039" y="1616304"/>
          <a:ext cx="6696424" cy="3926673"/>
        </p:xfrm>
        <a:graphic>
          <a:graphicData uri="http://schemas.openxmlformats.org/presentationml/2006/ole">
            <mc:AlternateContent xmlns:mc="http://schemas.openxmlformats.org/markup-compatibility/2006">
              <mc:Choice xmlns:v="urn:schemas-microsoft-com:vml" Requires="v">
                <p:oleObj name="CorelDRAW" r:id="rId2" imgW="4336383" imgH="2542648" progId="CorelDraw.Graphic.22">
                  <p:embed/>
                </p:oleObj>
              </mc:Choice>
              <mc:Fallback>
                <p:oleObj name="CorelDRAW" r:id="rId2" imgW="4336383" imgH="2542648" progId="CorelDraw.Graphic.22">
                  <p:embed/>
                  <p:pic>
                    <p:nvPicPr>
                      <p:cNvPr id="0" name=""/>
                      <p:cNvPicPr/>
                      <p:nvPr/>
                    </p:nvPicPr>
                    <p:blipFill>
                      <a:blip r:embed="rId3"/>
                      <a:stretch>
                        <a:fillRect/>
                      </a:stretch>
                    </p:blipFill>
                    <p:spPr>
                      <a:xfrm>
                        <a:off x="5091039" y="1616304"/>
                        <a:ext cx="6696424" cy="3926673"/>
                      </a:xfrm>
                      <a:prstGeom prst="rect">
                        <a:avLst/>
                      </a:prstGeom>
                    </p:spPr>
                  </p:pic>
                </p:oleObj>
              </mc:Fallback>
            </mc:AlternateContent>
          </a:graphicData>
        </a:graphic>
      </p:graphicFrame>
      <p:sp>
        <p:nvSpPr>
          <p:cNvPr id="8" name="object 10"/>
          <p:cNvSpPr/>
          <p:nvPr/>
        </p:nvSpPr>
        <p:spPr>
          <a:xfrm>
            <a:off x="404538" y="2577381"/>
            <a:ext cx="4232198" cy="3321714"/>
          </a:xfrm>
          <a:custGeom>
            <a:avLst/>
            <a:gdLst/>
            <a:ahLst/>
            <a:cxnLst/>
            <a:rect l="l" t="t" r="r" b="b"/>
            <a:pathLst>
              <a:path w="869314" h="800100">
                <a:moveTo>
                  <a:pt x="94208" y="545871"/>
                </a:moveTo>
                <a:lnTo>
                  <a:pt x="93459" y="544436"/>
                </a:lnTo>
                <a:lnTo>
                  <a:pt x="90182" y="538086"/>
                </a:lnTo>
                <a:lnTo>
                  <a:pt x="84213" y="533679"/>
                </a:lnTo>
                <a:lnTo>
                  <a:pt x="79095" y="530631"/>
                </a:lnTo>
                <a:lnTo>
                  <a:pt x="72821" y="528485"/>
                </a:lnTo>
                <a:lnTo>
                  <a:pt x="71107" y="528205"/>
                </a:lnTo>
                <a:lnTo>
                  <a:pt x="71107" y="548855"/>
                </a:lnTo>
                <a:lnTo>
                  <a:pt x="71107" y="562889"/>
                </a:lnTo>
                <a:lnTo>
                  <a:pt x="65392" y="567575"/>
                </a:lnTo>
                <a:lnTo>
                  <a:pt x="53695" y="567575"/>
                </a:lnTo>
                <a:lnTo>
                  <a:pt x="50838" y="567309"/>
                </a:lnTo>
                <a:lnTo>
                  <a:pt x="50838" y="544957"/>
                </a:lnTo>
                <a:lnTo>
                  <a:pt x="52006" y="544703"/>
                </a:lnTo>
                <a:lnTo>
                  <a:pt x="54343" y="544436"/>
                </a:lnTo>
                <a:lnTo>
                  <a:pt x="66687" y="544436"/>
                </a:lnTo>
                <a:lnTo>
                  <a:pt x="71107" y="548855"/>
                </a:lnTo>
                <a:lnTo>
                  <a:pt x="71107" y="528205"/>
                </a:lnTo>
                <a:lnTo>
                  <a:pt x="65341" y="527215"/>
                </a:lnTo>
                <a:lnTo>
                  <a:pt x="56553" y="526796"/>
                </a:lnTo>
                <a:lnTo>
                  <a:pt x="47282" y="526935"/>
                </a:lnTo>
                <a:lnTo>
                  <a:pt x="39446" y="527316"/>
                </a:lnTo>
                <a:lnTo>
                  <a:pt x="32931" y="527900"/>
                </a:lnTo>
                <a:lnTo>
                  <a:pt x="27609" y="528612"/>
                </a:lnTo>
                <a:lnTo>
                  <a:pt x="27609" y="614946"/>
                </a:lnTo>
                <a:lnTo>
                  <a:pt x="50838" y="614946"/>
                </a:lnTo>
                <a:lnTo>
                  <a:pt x="50838" y="585216"/>
                </a:lnTo>
                <a:lnTo>
                  <a:pt x="52260" y="585343"/>
                </a:lnTo>
                <a:lnTo>
                  <a:pt x="54343" y="585470"/>
                </a:lnTo>
                <a:lnTo>
                  <a:pt x="56553" y="585470"/>
                </a:lnTo>
                <a:lnTo>
                  <a:pt x="60693" y="585216"/>
                </a:lnTo>
                <a:lnTo>
                  <a:pt x="65100" y="584949"/>
                </a:lnTo>
                <a:lnTo>
                  <a:pt x="92710" y="567575"/>
                </a:lnTo>
                <a:lnTo>
                  <a:pt x="94208" y="563676"/>
                </a:lnTo>
                <a:lnTo>
                  <a:pt x="94208" y="545871"/>
                </a:lnTo>
                <a:close/>
              </a:path>
              <a:path w="869314" h="800100">
                <a:moveTo>
                  <a:pt x="126619" y="649782"/>
                </a:moveTo>
                <a:lnTo>
                  <a:pt x="94551" y="649782"/>
                </a:lnTo>
                <a:lnTo>
                  <a:pt x="82372" y="694524"/>
                </a:lnTo>
                <a:lnTo>
                  <a:pt x="79895" y="703732"/>
                </a:lnTo>
                <a:lnTo>
                  <a:pt x="77508" y="713295"/>
                </a:lnTo>
                <a:lnTo>
                  <a:pt x="75196" y="723188"/>
                </a:lnTo>
                <a:lnTo>
                  <a:pt x="73012" y="733425"/>
                </a:lnTo>
                <a:lnTo>
                  <a:pt x="72682" y="733425"/>
                </a:lnTo>
                <a:lnTo>
                  <a:pt x="70612" y="722909"/>
                </a:lnTo>
                <a:lnTo>
                  <a:pt x="68376" y="712978"/>
                </a:lnTo>
                <a:lnTo>
                  <a:pt x="65963" y="703427"/>
                </a:lnTo>
                <a:lnTo>
                  <a:pt x="63334" y="694029"/>
                </a:lnTo>
                <a:lnTo>
                  <a:pt x="51473" y="649782"/>
                </a:lnTo>
                <a:lnTo>
                  <a:pt x="18415" y="649782"/>
                </a:lnTo>
                <a:lnTo>
                  <a:pt x="54152" y="762317"/>
                </a:lnTo>
                <a:lnTo>
                  <a:pt x="89712" y="762317"/>
                </a:lnTo>
                <a:lnTo>
                  <a:pt x="99187" y="733425"/>
                </a:lnTo>
                <a:lnTo>
                  <a:pt x="126619" y="649782"/>
                </a:lnTo>
                <a:close/>
              </a:path>
              <a:path w="869314" h="800100">
                <a:moveTo>
                  <a:pt x="175742" y="614946"/>
                </a:moveTo>
                <a:lnTo>
                  <a:pt x="174269" y="610870"/>
                </a:lnTo>
                <a:lnTo>
                  <a:pt x="172491" y="604507"/>
                </a:lnTo>
                <a:lnTo>
                  <a:pt x="170522" y="597103"/>
                </a:lnTo>
                <a:lnTo>
                  <a:pt x="168478" y="589889"/>
                </a:lnTo>
                <a:lnTo>
                  <a:pt x="166268" y="582358"/>
                </a:lnTo>
                <a:lnTo>
                  <a:pt x="166116" y="582091"/>
                </a:lnTo>
                <a:lnTo>
                  <a:pt x="163156" y="576783"/>
                </a:lnTo>
                <a:lnTo>
                  <a:pt x="157314" y="574319"/>
                </a:lnTo>
                <a:lnTo>
                  <a:pt x="157314" y="573798"/>
                </a:lnTo>
                <a:lnTo>
                  <a:pt x="162572" y="570992"/>
                </a:lnTo>
                <a:lnTo>
                  <a:pt x="167424" y="566381"/>
                </a:lnTo>
                <a:lnTo>
                  <a:pt x="168008" y="565365"/>
                </a:lnTo>
                <a:lnTo>
                  <a:pt x="170980" y="560197"/>
                </a:lnTo>
                <a:lnTo>
                  <a:pt x="172364" y="552627"/>
                </a:lnTo>
                <a:lnTo>
                  <a:pt x="172364" y="544055"/>
                </a:lnTo>
                <a:lnTo>
                  <a:pt x="149009" y="527977"/>
                </a:lnTo>
                <a:lnTo>
                  <a:pt x="149009" y="547814"/>
                </a:lnTo>
                <a:lnTo>
                  <a:pt x="149009" y="560946"/>
                </a:lnTo>
                <a:lnTo>
                  <a:pt x="143941" y="565365"/>
                </a:lnTo>
                <a:lnTo>
                  <a:pt x="128993" y="565365"/>
                </a:lnTo>
                <a:lnTo>
                  <a:pt x="128993" y="544576"/>
                </a:lnTo>
                <a:lnTo>
                  <a:pt x="130175" y="544309"/>
                </a:lnTo>
                <a:lnTo>
                  <a:pt x="132511" y="544055"/>
                </a:lnTo>
                <a:lnTo>
                  <a:pt x="136931" y="544055"/>
                </a:lnTo>
                <a:lnTo>
                  <a:pt x="144729" y="544182"/>
                </a:lnTo>
                <a:lnTo>
                  <a:pt x="149009" y="547814"/>
                </a:lnTo>
                <a:lnTo>
                  <a:pt x="149009" y="527977"/>
                </a:lnTo>
                <a:lnTo>
                  <a:pt x="143408" y="527164"/>
                </a:lnTo>
                <a:lnTo>
                  <a:pt x="134061" y="526796"/>
                </a:lnTo>
                <a:lnTo>
                  <a:pt x="125641" y="526935"/>
                </a:lnTo>
                <a:lnTo>
                  <a:pt x="118021" y="527316"/>
                </a:lnTo>
                <a:lnTo>
                  <a:pt x="111340" y="527900"/>
                </a:lnTo>
                <a:lnTo>
                  <a:pt x="105778" y="528612"/>
                </a:lnTo>
                <a:lnTo>
                  <a:pt x="105778" y="614946"/>
                </a:lnTo>
                <a:lnTo>
                  <a:pt x="128993" y="614946"/>
                </a:lnTo>
                <a:lnTo>
                  <a:pt x="128993" y="582091"/>
                </a:lnTo>
                <a:lnTo>
                  <a:pt x="140042" y="582091"/>
                </a:lnTo>
                <a:lnTo>
                  <a:pt x="143294" y="584301"/>
                </a:lnTo>
                <a:lnTo>
                  <a:pt x="145630" y="594817"/>
                </a:lnTo>
                <a:lnTo>
                  <a:pt x="148234" y="605599"/>
                </a:lnTo>
                <a:lnTo>
                  <a:pt x="150444" y="612355"/>
                </a:lnTo>
                <a:lnTo>
                  <a:pt x="151739" y="614946"/>
                </a:lnTo>
                <a:lnTo>
                  <a:pt x="175742" y="614946"/>
                </a:lnTo>
                <a:close/>
              </a:path>
              <a:path w="869314" h="800100">
                <a:moveTo>
                  <a:pt x="214287" y="737616"/>
                </a:moveTo>
                <a:lnTo>
                  <a:pt x="169024" y="737616"/>
                </a:lnTo>
                <a:lnTo>
                  <a:pt x="169024" y="716889"/>
                </a:lnTo>
                <a:lnTo>
                  <a:pt x="209448" y="716889"/>
                </a:lnTo>
                <a:lnTo>
                  <a:pt x="209448" y="692531"/>
                </a:lnTo>
                <a:lnTo>
                  <a:pt x="169024" y="692531"/>
                </a:lnTo>
                <a:lnTo>
                  <a:pt x="169024" y="674306"/>
                </a:lnTo>
                <a:lnTo>
                  <a:pt x="211950" y="674306"/>
                </a:lnTo>
                <a:lnTo>
                  <a:pt x="211950" y="649782"/>
                </a:lnTo>
                <a:lnTo>
                  <a:pt x="138823" y="649782"/>
                </a:lnTo>
                <a:lnTo>
                  <a:pt x="138823" y="762317"/>
                </a:lnTo>
                <a:lnTo>
                  <a:pt x="214287" y="762317"/>
                </a:lnTo>
                <a:lnTo>
                  <a:pt x="214287" y="737616"/>
                </a:lnTo>
                <a:close/>
              </a:path>
              <a:path w="869314" h="800100">
                <a:moveTo>
                  <a:pt x="263639" y="614946"/>
                </a:moveTo>
                <a:lnTo>
                  <a:pt x="257594" y="594690"/>
                </a:lnTo>
                <a:lnTo>
                  <a:pt x="252412" y="577303"/>
                </a:lnTo>
                <a:lnTo>
                  <a:pt x="242582" y="544309"/>
                </a:lnTo>
                <a:lnTo>
                  <a:pt x="237553" y="527443"/>
                </a:lnTo>
                <a:lnTo>
                  <a:pt x="229501" y="527443"/>
                </a:lnTo>
                <a:lnTo>
                  <a:pt x="229501" y="577303"/>
                </a:lnTo>
                <a:lnTo>
                  <a:pt x="213271" y="577303"/>
                </a:lnTo>
                <a:lnTo>
                  <a:pt x="217081" y="561594"/>
                </a:lnTo>
                <a:lnTo>
                  <a:pt x="218363" y="556653"/>
                </a:lnTo>
                <a:lnTo>
                  <a:pt x="219633" y="549503"/>
                </a:lnTo>
                <a:lnTo>
                  <a:pt x="220929" y="544309"/>
                </a:lnTo>
                <a:lnTo>
                  <a:pt x="221195" y="544309"/>
                </a:lnTo>
                <a:lnTo>
                  <a:pt x="222491" y="549503"/>
                </a:lnTo>
                <a:lnTo>
                  <a:pt x="224205" y="556780"/>
                </a:lnTo>
                <a:lnTo>
                  <a:pt x="225513" y="561733"/>
                </a:lnTo>
                <a:lnTo>
                  <a:pt x="229501" y="577303"/>
                </a:lnTo>
                <a:lnTo>
                  <a:pt x="229501" y="527443"/>
                </a:lnTo>
                <a:lnTo>
                  <a:pt x="206400" y="527443"/>
                </a:lnTo>
                <a:lnTo>
                  <a:pt x="180949" y="614946"/>
                </a:lnTo>
                <a:lnTo>
                  <a:pt x="205232" y="614946"/>
                </a:lnTo>
                <a:lnTo>
                  <a:pt x="210159" y="594690"/>
                </a:lnTo>
                <a:lnTo>
                  <a:pt x="232752" y="594690"/>
                </a:lnTo>
                <a:lnTo>
                  <a:pt x="238328" y="614946"/>
                </a:lnTo>
                <a:lnTo>
                  <a:pt x="263639" y="614946"/>
                </a:lnTo>
                <a:close/>
              </a:path>
              <a:path w="869314" h="800100">
                <a:moveTo>
                  <a:pt x="320319" y="477088"/>
                </a:moveTo>
                <a:lnTo>
                  <a:pt x="315175" y="420255"/>
                </a:lnTo>
                <a:lnTo>
                  <a:pt x="314909" y="325043"/>
                </a:lnTo>
                <a:lnTo>
                  <a:pt x="314909" y="283819"/>
                </a:lnTo>
                <a:lnTo>
                  <a:pt x="309841" y="236651"/>
                </a:lnTo>
                <a:lnTo>
                  <a:pt x="302971" y="219621"/>
                </a:lnTo>
                <a:lnTo>
                  <a:pt x="293560" y="196291"/>
                </a:lnTo>
                <a:lnTo>
                  <a:pt x="264401" y="164846"/>
                </a:lnTo>
                <a:lnTo>
                  <a:pt x="220713" y="144437"/>
                </a:lnTo>
                <a:lnTo>
                  <a:pt x="196646" y="141528"/>
                </a:lnTo>
                <a:lnTo>
                  <a:pt x="196646" y="325043"/>
                </a:lnTo>
                <a:lnTo>
                  <a:pt x="196646" y="364236"/>
                </a:lnTo>
                <a:lnTo>
                  <a:pt x="166598" y="397865"/>
                </a:lnTo>
                <a:lnTo>
                  <a:pt x="153403" y="400050"/>
                </a:lnTo>
                <a:lnTo>
                  <a:pt x="139458" y="398030"/>
                </a:lnTo>
                <a:lnTo>
                  <a:pt x="128562" y="392023"/>
                </a:lnTo>
                <a:lnTo>
                  <a:pt x="121462" y="382092"/>
                </a:lnTo>
                <a:lnTo>
                  <a:pt x="118935" y="368287"/>
                </a:lnTo>
                <a:lnTo>
                  <a:pt x="124142" y="349275"/>
                </a:lnTo>
                <a:lnTo>
                  <a:pt x="139293" y="335762"/>
                </a:lnTo>
                <a:lnTo>
                  <a:pt x="163690" y="327710"/>
                </a:lnTo>
                <a:lnTo>
                  <a:pt x="196646" y="325043"/>
                </a:lnTo>
                <a:lnTo>
                  <a:pt x="196646" y="141528"/>
                </a:lnTo>
                <a:lnTo>
                  <a:pt x="160832" y="137172"/>
                </a:lnTo>
                <a:lnTo>
                  <a:pt x="113245" y="140296"/>
                </a:lnTo>
                <a:lnTo>
                  <a:pt x="74168" y="147980"/>
                </a:lnTo>
                <a:lnTo>
                  <a:pt x="43942" y="157708"/>
                </a:lnTo>
                <a:lnTo>
                  <a:pt x="22974" y="166916"/>
                </a:lnTo>
                <a:lnTo>
                  <a:pt x="44602" y="244627"/>
                </a:lnTo>
                <a:lnTo>
                  <a:pt x="63461" y="235305"/>
                </a:lnTo>
                <a:lnTo>
                  <a:pt x="86499" y="227304"/>
                </a:lnTo>
                <a:lnTo>
                  <a:pt x="112064" y="221716"/>
                </a:lnTo>
                <a:lnTo>
                  <a:pt x="138531" y="219621"/>
                </a:lnTo>
                <a:lnTo>
                  <a:pt x="165506" y="222148"/>
                </a:lnTo>
                <a:lnTo>
                  <a:pt x="182029" y="228739"/>
                </a:lnTo>
                <a:lnTo>
                  <a:pt x="190322" y="237871"/>
                </a:lnTo>
                <a:lnTo>
                  <a:pt x="192595" y="248005"/>
                </a:lnTo>
                <a:lnTo>
                  <a:pt x="192595" y="250710"/>
                </a:lnTo>
                <a:lnTo>
                  <a:pt x="139141" y="254304"/>
                </a:lnTo>
                <a:lnTo>
                  <a:pt x="92506" y="264642"/>
                </a:lnTo>
                <a:lnTo>
                  <a:pt x="53975" y="282041"/>
                </a:lnTo>
                <a:lnTo>
                  <a:pt x="24853" y="306819"/>
                </a:lnTo>
                <a:lnTo>
                  <a:pt x="6426" y="339293"/>
                </a:lnTo>
                <a:lnTo>
                  <a:pt x="0" y="379780"/>
                </a:lnTo>
                <a:lnTo>
                  <a:pt x="7594" y="419519"/>
                </a:lnTo>
                <a:lnTo>
                  <a:pt x="29387" y="452932"/>
                </a:lnTo>
                <a:lnTo>
                  <a:pt x="63855" y="475945"/>
                </a:lnTo>
                <a:lnTo>
                  <a:pt x="109474" y="484517"/>
                </a:lnTo>
                <a:lnTo>
                  <a:pt x="135724" y="482523"/>
                </a:lnTo>
                <a:lnTo>
                  <a:pt x="160324" y="476161"/>
                </a:lnTo>
                <a:lnTo>
                  <a:pt x="182651" y="464845"/>
                </a:lnTo>
                <a:lnTo>
                  <a:pt x="202057" y="448030"/>
                </a:lnTo>
                <a:lnTo>
                  <a:pt x="204089" y="448030"/>
                </a:lnTo>
                <a:lnTo>
                  <a:pt x="210845" y="477088"/>
                </a:lnTo>
                <a:lnTo>
                  <a:pt x="320319" y="477088"/>
                </a:lnTo>
                <a:close/>
              </a:path>
              <a:path w="869314" h="800100">
                <a:moveTo>
                  <a:pt x="321005" y="762317"/>
                </a:moveTo>
                <a:lnTo>
                  <a:pt x="319112" y="757072"/>
                </a:lnTo>
                <a:lnTo>
                  <a:pt x="316826" y="748893"/>
                </a:lnTo>
                <a:lnTo>
                  <a:pt x="314286" y="739368"/>
                </a:lnTo>
                <a:lnTo>
                  <a:pt x="311658" y="730084"/>
                </a:lnTo>
                <a:lnTo>
                  <a:pt x="308813" y="720394"/>
                </a:lnTo>
                <a:lnTo>
                  <a:pt x="308622" y="720064"/>
                </a:lnTo>
                <a:lnTo>
                  <a:pt x="304812" y="713219"/>
                </a:lnTo>
                <a:lnTo>
                  <a:pt x="297294" y="710057"/>
                </a:lnTo>
                <a:lnTo>
                  <a:pt x="297294" y="709383"/>
                </a:lnTo>
                <a:lnTo>
                  <a:pt x="304050" y="705777"/>
                </a:lnTo>
                <a:lnTo>
                  <a:pt x="310299" y="699858"/>
                </a:lnTo>
                <a:lnTo>
                  <a:pt x="311048" y="698538"/>
                </a:lnTo>
                <a:lnTo>
                  <a:pt x="314883" y="691896"/>
                </a:lnTo>
                <a:lnTo>
                  <a:pt x="316661" y="682167"/>
                </a:lnTo>
                <a:lnTo>
                  <a:pt x="315925" y="674446"/>
                </a:lnTo>
                <a:lnTo>
                  <a:pt x="314833" y="671131"/>
                </a:lnTo>
                <a:lnTo>
                  <a:pt x="313753" y="667816"/>
                </a:lnTo>
                <a:lnTo>
                  <a:pt x="286613" y="650455"/>
                </a:lnTo>
                <a:lnTo>
                  <a:pt x="286613" y="675982"/>
                </a:lnTo>
                <a:lnTo>
                  <a:pt x="286613" y="692861"/>
                </a:lnTo>
                <a:lnTo>
                  <a:pt x="280098" y="698538"/>
                </a:lnTo>
                <a:lnTo>
                  <a:pt x="260883" y="698538"/>
                </a:lnTo>
                <a:lnTo>
                  <a:pt x="260883" y="671804"/>
                </a:lnTo>
                <a:lnTo>
                  <a:pt x="262382" y="671461"/>
                </a:lnTo>
                <a:lnTo>
                  <a:pt x="265391" y="671131"/>
                </a:lnTo>
                <a:lnTo>
                  <a:pt x="271081" y="671131"/>
                </a:lnTo>
                <a:lnTo>
                  <a:pt x="281101" y="671296"/>
                </a:lnTo>
                <a:lnTo>
                  <a:pt x="286613" y="675982"/>
                </a:lnTo>
                <a:lnTo>
                  <a:pt x="286613" y="650455"/>
                </a:lnTo>
                <a:lnTo>
                  <a:pt x="279412" y="649414"/>
                </a:lnTo>
                <a:lnTo>
                  <a:pt x="267398" y="648944"/>
                </a:lnTo>
                <a:lnTo>
                  <a:pt x="256565" y="649122"/>
                </a:lnTo>
                <a:lnTo>
                  <a:pt x="246761" y="649617"/>
                </a:lnTo>
                <a:lnTo>
                  <a:pt x="238175" y="650354"/>
                </a:lnTo>
                <a:lnTo>
                  <a:pt x="231013" y="651281"/>
                </a:lnTo>
                <a:lnTo>
                  <a:pt x="231013" y="762317"/>
                </a:lnTo>
                <a:lnTo>
                  <a:pt x="260883" y="762317"/>
                </a:lnTo>
                <a:lnTo>
                  <a:pt x="260883" y="720064"/>
                </a:lnTo>
                <a:lnTo>
                  <a:pt x="275082" y="720064"/>
                </a:lnTo>
                <a:lnTo>
                  <a:pt x="279260" y="722909"/>
                </a:lnTo>
                <a:lnTo>
                  <a:pt x="282270" y="736434"/>
                </a:lnTo>
                <a:lnTo>
                  <a:pt x="284670" y="745858"/>
                </a:lnTo>
                <a:lnTo>
                  <a:pt x="286816" y="753325"/>
                </a:lnTo>
                <a:lnTo>
                  <a:pt x="288658" y="758812"/>
                </a:lnTo>
                <a:lnTo>
                  <a:pt x="290118" y="762317"/>
                </a:lnTo>
                <a:lnTo>
                  <a:pt x="321005" y="762317"/>
                </a:lnTo>
                <a:close/>
              </a:path>
              <a:path w="869314" h="800100">
                <a:moveTo>
                  <a:pt x="354533" y="569125"/>
                </a:moveTo>
                <a:lnTo>
                  <a:pt x="353402" y="557999"/>
                </a:lnTo>
                <a:lnTo>
                  <a:pt x="350215" y="548754"/>
                </a:lnTo>
                <a:lnTo>
                  <a:pt x="347510" y="544703"/>
                </a:lnTo>
                <a:lnTo>
                  <a:pt x="345224" y="541274"/>
                </a:lnTo>
                <a:lnTo>
                  <a:pt x="338696" y="535495"/>
                </a:lnTo>
                <a:lnTo>
                  <a:pt x="331762" y="531622"/>
                </a:lnTo>
                <a:lnTo>
                  <a:pt x="329615" y="530898"/>
                </a:lnTo>
                <a:lnTo>
                  <a:pt x="329615" y="569772"/>
                </a:lnTo>
                <a:lnTo>
                  <a:pt x="327634" y="582498"/>
                </a:lnTo>
                <a:lnTo>
                  <a:pt x="322135" y="591235"/>
                </a:lnTo>
                <a:lnTo>
                  <a:pt x="313778" y="596214"/>
                </a:lnTo>
                <a:lnTo>
                  <a:pt x="303250" y="597687"/>
                </a:lnTo>
                <a:lnTo>
                  <a:pt x="299478" y="597687"/>
                </a:lnTo>
                <a:lnTo>
                  <a:pt x="298310" y="597433"/>
                </a:lnTo>
                <a:lnTo>
                  <a:pt x="298310" y="545223"/>
                </a:lnTo>
                <a:lnTo>
                  <a:pt x="299478" y="544957"/>
                </a:lnTo>
                <a:lnTo>
                  <a:pt x="301688" y="544703"/>
                </a:lnTo>
                <a:lnTo>
                  <a:pt x="305460" y="544703"/>
                </a:lnTo>
                <a:lnTo>
                  <a:pt x="315150" y="546227"/>
                </a:lnTo>
                <a:lnTo>
                  <a:pt x="322795" y="550862"/>
                </a:lnTo>
                <a:lnTo>
                  <a:pt x="327812" y="558673"/>
                </a:lnTo>
                <a:lnTo>
                  <a:pt x="329615" y="569772"/>
                </a:lnTo>
                <a:lnTo>
                  <a:pt x="329615" y="530898"/>
                </a:lnTo>
                <a:lnTo>
                  <a:pt x="323735" y="528904"/>
                </a:lnTo>
                <a:lnTo>
                  <a:pt x="314198" y="527316"/>
                </a:lnTo>
                <a:lnTo>
                  <a:pt x="302729" y="526796"/>
                </a:lnTo>
                <a:lnTo>
                  <a:pt x="295046" y="526923"/>
                </a:lnTo>
                <a:lnTo>
                  <a:pt x="287705" y="527265"/>
                </a:lnTo>
                <a:lnTo>
                  <a:pt x="280898" y="527837"/>
                </a:lnTo>
                <a:lnTo>
                  <a:pt x="274828" y="528612"/>
                </a:lnTo>
                <a:lnTo>
                  <a:pt x="274828" y="614426"/>
                </a:lnTo>
                <a:lnTo>
                  <a:pt x="279361" y="615213"/>
                </a:lnTo>
                <a:lnTo>
                  <a:pt x="286893" y="615988"/>
                </a:lnTo>
                <a:lnTo>
                  <a:pt x="298183" y="615988"/>
                </a:lnTo>
                <a:lnTo>
                  <a:pt x="339217" y="605091"/>
                </a:lnTo>
                <a:lnTo>
                  <a:pt x="353339" y="581317"/>
                </a:lnTo>
                <a:lnTo>
                  <a:pt x="354533" y="569125"/>
                </a:lnTo>
                <a:close/>
              </a:path>
              <a:path w="869314" h="800100">
                <a:moveTo>
                  <a:pt x="411518" y="728103"/>
                </a:moveTo>
                <a:lnTo>
                  <a:pt x="382143" y="694182"/>
                </a:lnTo>
                <a:lnTo>
                  <a:pt x="367931" y="688848"/>
                </a:lnTo>
                <a:lnTo>
                  <a:pt x="361911" y="686498"/>
                </a:lnTo>
                <a:lnTo>
                  <a:pt x="361911" y="675817"/>
                </a:lnTo>
                <a:lnTo>
                  <a:pt x="366928" y="672465"/>
                </a:lnTo>
                <a:lnTo>
                  <a:pt x="387477" y="672465"/>
                </a:lnTo>
                <a:lnTo>
                  <a:pt x="395820" y="675640"/>
                </a:lnTo>
                <a:lnTo>
                  <a:pt x="400672" y="677811"/>
                </a:lnTo>
                <a:lnTo>
                  <a:pt x="402082" y="672465"/>
                </a:lnTo>
                <a:lnTo>
                  <a:pt x="376466" y="647941"/>
                </a:lnTo>
                <a:lnTo>
                  <a:pt x="357428" y="650646"/>
                </a:lnTo>
                <a:lnTo>
                  <a:pt x="343255" y="658101"/>
                </a:lnTo>
                <a:lnTo>
                  <a:pt x="334416" y="669277"/>
                </a:lnTo>
                <a:lnTo>
                  <a:pt x="331368" y="683158"/>
                </a:lnTo>
                <a:lnTo>
                  <a:pt x="333616" y="694575"/>
                </a:lnTo>
                <a:lnTo>
                  <a:pt x="340004" y="703872"/>
                </a:lnTo>
                <a:lnTo>
                  <a:pt x="349961" y="711301"/>
                </a:lnTo>
                <a:lnTo>
                  <a:pt x="362915" y="717067"/>
                </a:lnTo>
                <a:lnTo>
                  <a:pt x="375627" y="721410"/>
                </a:lnTo>
                <a:lnTo>
                  <a:pt x="380644" y="724585"/>
                </a:lnTo>
                <a:lnTo>
                  <a:pt x="380644" y="735787"/>
                </a:lnTo>
                <a:lnTo>
                  <a:pt x="375627" y="739292"/>
                </a:lnTo>
                <a:lnTo>
                  <a:pt x="365252" y="739292"/>
                </a:lnTo>
                <a:lnTo>
                  <a:pt x="356933" y="738695"/>
                </a:lnTo>
                <a:lnTo>
                  <a:pt x="349021" y="737108"/>
                </a:lnTo>
                <a:lnTo>
                  <a:pt x="341922" y="734860"/>
                </a:lnTo>
                <a:lnTo>
                  <a:pt x="336042" y="732282"/>
                </a:lnTo>
                <a:lnTo>
                  <a:pt x="330377" y="757148"/>
                </a:lnTo>
                <a:lnTo>
                  <a:pt x="336308" y="759650"/>
                </a:lnTo>
                <a:lnTo>
                  <a:pt x="344208" y="761911"/>
                </a:lnTo>
                <a:lnTo>
                  <a:pt x="353441" y="763536"/>
                </a:lnTo>
                <a:lnTo>
                  <a:pt x="363423" y="764159"/>
                </a:lnTo>
                <a:lnTo>
                  <a:pt x="384822" y="761250"/>
                </a:lnTo>
                <a:lnTo>
                  <a:pt x="399808" y="753389"/>
                </a:lnTo>
                <a:lnTo>
                  <a:pt x="408622" y="741908"/>
                </a:lnTo>
                <a:lnTo>
                  <a:pt x="409181" y="739292"/>
                </a:lnTo>
                <a:lnTo>
                  <a:pt x="411518" y="728103"/>
                </a:lnTo>
                <a:close/>
              </a:path>
              <a:path w="869314" h="800100">
                <a:moveTo>
                  <a:pt x="425691" y="595744"/>
                </a:moveTo>
                <a:lnTo>
                  <a:pt x="390499" y="595744"/>
                </a:lnTo>
                <a:lnTo>
                  <a:pt x="390499" y="579628"/>
                </a:lnTo>
                <a:lnTo>
                  <a:pt x="421919" y="579628"/>
                </a:lnTo>
                <a:lnTo>
                  <a:pt x="421919" y="560692"/>
                </a:lnTo>
                <a:lnTo>
                  <a:pt x="390499" y="560692"/>
                </a:lnTo>
                <a:lnTo>
                  <a:pt x="390499" y="546519"/>
                </a:lnTo>
                <a:lnTo>
                  <a:pt x="423862" y="546519"/>
                </a:lnTo>
                <a:lnTo>
                  <a:pt x="423862" y="527443"/>
                </a:lnTo>
                <a:lnTo>
                  <a:pt x="367017" y="527443"/>
                </a:lnTo>
                <a:lnTo>
                  <a:pt x="367017" y="614946"/>
                </a:lnTo>
                <a:lnTo>
                  <a:pt x="425691" y="614946"/>
                </a:lnTo>
                <a:lnTo>
                  <a:pt x="425691" y="595744"/>
                </a:lnTo>
                <a:close/>
              </a:path>
              <a:path w="869314" h="800100">
                <a:moveTo>
                  <a:pt x="501192" y="737120"/>
                </a:moveTo>
                <a:lnTo>
                  <a:pt x="457936" y="737120"/>
                </a:lnTo>
                <a:lnTo>
                  <a:pt x="457936" y="649782"/>
                </a:lnTo>
                <a:lnTo>
                  <a:pt x="427736" y="649782"/>
                </a:lnTo>
                <a:lnTo>
                  <a:pt x="427736" y="762317"/>
                </a:lnTo>
                <a:lnTo>
                  <a:pt x="501192" y="762317"/>
                </a:lnTo>
                <a:lnTo>
                  <a:pt x="501192" y="737120"/>
                </a:lnTo>
                <a:close/>
              </a:path>
              <a:path w="869314" h="800100">
                <a:moveTo>
                  <a:pt x="518388" y="569125"/>
                </a:moveTo>
                <a:lnTo>
                  <a:pt x="495630" y="531622"/>
                </a:lnTo>
                <a:lnTo>
                  <a:pt x="493483" y="530898"/>
                </a:lnTo>
                <a:lnTo>
                  <a:pt x="493483" y="569772"/>
                </a:lnTo>
                <a:lnTo>
                  <a:pt x="491502" y="582498"/>
                </a:lnTo>
                <a:lnTo>
                  <a:pt x="485990" y="591235"/>
                </a:lnTo>
                <a:lnTo>
                  <a:pt x="477634" y="596214"/>
                </a:lnTo>
                <a:lnTo>
                  <a:pt x="467106" y="597687"/>
                </a:lnTo>
                <a:lnTo>
                  <a:pt x="463334" y="597687"/>
                </a:lnTo>
                <a:lnTo>
                  <a:pt x="462165" y="597433"/>
                </a:lnTo>
                <a:lnTo>
                  <a:pt x="462165" y="545223"/>
                </a:lnTo>
                <a:lnTo>
                  <a:pt x="463334" y="544957"/>
                </a:lnTo>
                <a:lnTo>
                  <a:pt x="465543" y="544703"/>
                </a:lnTo>
                <a:lnTo>
                  <a:pt x="469315" y="544703"/>
                </a:lnTo>
                <a:lnTo>
                  <a:pt x="479005" y="546227"/>
                </a:lnTo>
                <a:lnTo>
                  <a:pt x="486664" y="550862"/>
                </a:lnTo>
                <a:lnTo>
                  <a:pt x="491680" y="558673"/>
                </a:lnTo>
                <a:lnTo>
                  <a:pt x="493483" y="569772"/>
                </a:lnTo>
                <a:lnTo>
                  <a:pt x="493483" y="530898"/>
                </a:lnTo>
                <a:lnTo>
                  <a:pt x="487591" y="528904"/>
                </a:lnTo>
                <a:lnTo>
                  <a:pt x="478053" y="527316"/>
                </a:lnTo>
                <a:lnTo>
                  <a:pt x="466585" y="526796"/>
                </a:lnTo>
                <a:lnTo>
                  <a:pt x="458901" y="526923"/>
                </a:lnTo>
                <a:lnTo>
                  <a:pt x="451561" y="527265"/>
                </a:lnTo>
                <a:lnTo>
                  <a:pt x="444754" y="527837"/>
                </a:lnTo>
                <a:lnTo>
                  <a:pt x="438683" y="528612"/>
                </a:lnTo>
                <a:lnTo>
                  <a:pt x="438683" y="614426"/>
                </a:lnTo>
                <a:lnTo>
                  <a:pt x="443230" y="615213"/>
                </a:lnTo>
                <a:lnTo>
                  <a:pt x="450748" y="615988"/>
                </a:lnTo>
                <a:lnTo>
                  <a:pt x="462038" y="615988"/>
                </a:lnTo>
                <a:lnTo>
                  <a:pt x="503085" y="605091"/>
                </a:lnTo>
                <a:lnTo>
                  <a:pt x="517194" y="581317"/>
                </a:lnTo>
                <a:lnTo>
                  <a:pt x="518388" y="569125"/>
                </a:lnTo>
                <a:close/>
              </a:path>
              <a:path w="869314" h="800100">
                <a:moveTo>
                  <a:pt x="605383" y="527443"/>
                </a:moveTo>
                <a:lnTo>
                  <a:pt x="581901" y="527443"/>
                </a:lnTo>
                <a:lnTo>
                  <a:pt x="581901" y="590943"/>
                </a:lnTo>
                <a:lnTo>
                  <a:pt x="577354" y="597827"/>
                </a:lnTo>
                <a:lnTo>
                  <a:pt x="558774" y="597827"/>
                </a:lnTo>
                <a:lnTo>
                  <a:pt x="554228" y="590296"/>
                </a:lnTo>
                <a:lnTo>
                  <a:pt x="554228" y="527443"/>
                </a:lnTo>
                <a:lnTo>
                  <a:pt x="530745" y="527443"/>
                </a:lnTo>
                <a:lnTo>
                  <a:pt x="530821" y="575754"/>
                </a:lnTo>
                <a:lnTo>
                  <a:pt x="551497" y="613879"/>
                </a:lnTo>
                <a:lnTo>
                  <a:pt x="567347" y="616369"/>
                </a:lnTo>
                <a:lnTo>
                  <a:pt x="583641" y="613816"/>
                </a:lnTo>
                <a:lnTo>
                  <a:pt x="595566" y="606183"/>
                </a:lnTo>
                <a:lnTo>
                  <a:pt x="600392" y="597827"/>
                </a:lnTo>
                <a:lnTo>
                  <a:pt x="602894" y="593496"/>
                </a:lnTo>
                <a:lnTo>
                  <a:pt x="605383" y="575754"/>
                </a:lnTo>
                <a:lnTo>
                  <a:pt x="605383" y="527443"/>
                </a:lnTo>
                <a:close/>
              </a:path>
              <a:path w="869314" h="800100">
                <a:moveTo>
                  <a:pt x="614946" y="0"/>
                </a:moveTo>
                <a:lnTo>
                  <a:pt x="537908" y="0"/>
                </a:lnTo>
                <a:lnTo>
                  <a:pt x="506145" y="56756"/>
                </a:lnTo>
                <a:lnTo>
                  <a:pt x="504786" y="56756"/>
                </a:lnTo>
                <a:lnTo>
                  <a:pt x="473036" y="0"/>
                </a:lnTo>
                <a:lnTo>
                  <a:pt x="396671" y="0"/>
                </a:lnTo>
                <a:lnTo>
                  <a:pt x="464921" y="105422"/>
                </a:lnTo>
                <a:lnTo>
                  <a:pt x="546011" y="105422"/>
                </a:lnTo>
                <a:lnTo>
                  <a:pt x="577824" y="56756"/>
                </a:lnTo>
                <a:lnTo>
                  <a:pt x="614946" y="0"/>
                </a:lnTo>
                <a:close/>
              </a:path>
              <a:path w="869314" h="800100">
                <a:moveTo>
                  <a:pt x="617258" y="794054"/>
                </a:moveTo>
                <a:lnTo>
                  <a:pt x="613435" y="781545"/>
                </a:lnTo>
                <a:lnTo>
                  <a:pt x="613079" y="780376"/>
                </a:lnTo>
                <a:lnTo>
                  <a:pt x="611581" y="780872"/>
                </a:lnTo>
                <a:lnTo>
                  <a:pt x="609079" y="781545"/>
                </a:lnTo>
                <a:lnTo>
                  <a:pt x="600557" y="781545"/>
                </a:lnTo>
                <a:lnTo>
                  <a:pt x="596544" y="777367"/>
                </a:lnTo>
                <a:lnTo>
                  <a:pt x="596544" y="768337"/>
                </a:lnTo>
                <a:lnTo>
                  <a:pt x="597547" y="764997"/>
                </a:lnTo>
                <a:lnTo>
                  <a:pt x="598716" y="762317"/>
                </a:lnTo>
                <a:lnTo>
                  <a:pt x="615416" y="762317"/>
                </a:lnTo>
                <a:lnTo>
                  <a:pt x="607656" y="736269"/>
                </a:lnTo>
                <a:lnTo>
                  <a:pt x="600989" y="713905"/>
                </a:lnTo>
                <a:lnTo>
                  <a:pt x="588340" y="671461"/>
                </a:lnTo>
                <a:lnTo>
                  <a:pt x="581875" y="649782"/>
                </a:lnTo>
                <a:lnTo>
                  <a:pt x="571525" y="649782"/>
                </a:lnTo>
                <a:lnTo>
                  <a:pt x="571525" y="713905"/>
                </a:lnTo>
                <a:lnTo>
                  <a:pt x="550646" y="713905"/>
                </a:lnTo>
                <a:lnTo>
                  <a:pt x="555523" y="693686"/>
                </a:lnTo>
                <a:lnTo>
                  <a:pt x="557161" y="687501"/>
                </a:lnTo>
                <a:lnTo>
                  <a:pt x="558825" y="678154"/>
                </a:lnTo>
                <a:lnTo>
                  <a:pt x="560501" y="671461"/>
                </a:lnTo>
                <a:lnTo>
                  <a:pt x="560832" y="671461"/>
                </a:lnTo>
                <a:lnTo>
                  <a:pt x="562495" y="678154"/>
                </a:lnTo>
                <a:lnTo>
                  <a:pt x="564705" y="687501"/>
                </a:lnTo>
                <a:lnTo>
                  <a:pt x="566381" y="693864"/>
                </a:lnTo>
                <a:lnTo>
                  <a:pt x="571525" y="713905"/>
                </a:lnTo>
                <a:lnTo>
                  <a:pt x="571525" y="649782"/>
                </a:lnTo>
                <a:lnTo>
                  <a:pt x="541794" y="649782"/>
                </a:lnTo>
                <a:lnTo>
                  <a:pt x="509066" y="762317"/>
                </a:lnTo>
                <a:lnTo>
                  <a:pt x="540296" y="762317"/>
                </a:lnTo>
                <a:lnTo>
                  <a:pt x="546633" y="736269"/>
                </a:lnTo>
                <a:lnTo>
                  <a:pt x="575691" y="736269"/>
                </a:lnTo>
                <a:lnTo>
                  <a:pt x="582866" y="762317"/>
                </a:lnTo>
                <a:lnTo>
                  <a:pt x="582041" y="764997"/>
                </a:lnTo>
                <a:lnTo>
                  <a:pt x="578370" y="773010"/>
                </a:lnTo>
                <a:lnTo>
                  <a:pt x="578396" y="780872"/>
                </a:lnTo>
                <a:lnTo>
                  <a:pt x="579767" y="789127"/>
                </a:lnTo>
                <a:lnTo>
                  <a:pt x="583768" y="795121"/>
                </a:lnTo>
                <a:lnTo>
                  <a:pt x="590118" y="798703"/>
                </a:lnTo>
                <a:lnTo>
                  <a:pt x="598551" y="799896"/>
                </a:lnTo>
                <a:lnTo>
                  <a:pt x="604570" y="799896"/>
                </a:lnTo>
                <a:lnTo>
                  <a:pt x="612076" y="797890"/>
                </a:lnTo>
                <a:lnTo>
                  <a:pt x="617258" y="794054"/>
                </a:lnTo>
                <a:close/>
              </a:path>
              <a:path w="869314" h="800100">
                <a:moveTo>
                  <a:pt x="637921" y="373024"/>
                </a:moveTo>
                <a:lnTo>
                  <a:pt x="616635" y="311442"/>
                </a:lnTo>
                <a:lnTo>
                  <a:pt x="546696" y="269633"/>
                </a:lnTo>
                <a:lnTo>
                  <a:pt x="522338" y="260985"/>
                </a:lnTo>
                <a:lnTo>
                  <a:pt x="506984" y="253657"/>
                </a:lnTo>
                <a:lnTo>
                  <a:pt x="498983" y="246722"/>
                </a:lnTo>
                <a:lnTo>
                  <a:pt x="496684" y="239217"/>
                </a:lnTo>
                <a:lnTo>
                  <a:pt x="498906" y="230555"/>
                </a:lnTo>
                <a:lnTo>
                  <a:pt x="505383" y="224688"/>
                </a:lnTo>
                <a:lnTo>
                  <a:pt x="515785" y="221348"/>
                </a:lnTo>
                <a:lnTo>
                  <a:pt x="529793" y="220294"/>
                </a:lnTo>
                <a:lnTo>
                  <a:pt x="550519" y="222097"/>
                </a:lnTo>
                <a:lnTo>
                  <a:pt x="570928" y="226631"/>
                </a:lnTo>
                <a:lnTo>
                  <a:pt x="589178" y="232562"/>
                </a:lnTo>
                <a:lnTo>
                  <a:pt x="603453" y="238544"/>
                </a:lnTo>
                <a:lnTo>
                  <a:pt x="607783" y="220294"/>
                </a:lnTo>
                <a:lnTo>
                  <a:pt x="623049" y="156095"/>
                </a:lnTo>
                <a:lnTo>
                  <a:pt x="580732" y="142836"/>
                </a:lnTo>
                <a:lnTo>
                  <a:pt x="523709" y="137172"/>
                </a:lnTo>
                <a:lnTo>
                  <a:pt x="464540" y="145707"/>
                </a:lnTo>
                <a:lnTo>
                  <a:pt x="419392" y="169443"/>
                </a:lnTo>
                <a:lnTo>
                  <a:pt x="390575" y="205600"/>
                </a:lnTo>
                <a:lnTo>
                  <a:pt x="380453" y="251383"/>
                </a:lnTo>
                <a:lnTo>
                  <a:pt x="385102" y="280238"/>
                </a:lnTo>
                <a:lnTo>
                  <a:pt x="401485" y="307886"/>
                </a:lnTo>
                <a:lnTo>
                  <a:pt x="431660" y="332625"/>
                </a:lnTo>
                <a:lnTo>
                  <a:pt x="477761" y="352742"/>
                </a:lnTo>
                <a:lnTo>
                  <a:pt x="499618" y="360426"/>
                </a:lnTo>
                <a:lnTo>
                  <a:pt x="512813" y="367030"/>
                </a:lnTo>
                <a:lnTo>
                  <a:pt x="519290" y="373748"/>
                </a:lnTo>
                <a:lnTo>
                  <a:pt x="521017" y="381812"/>
                </a:lnTo>
                <a:lnTo>
                  <a:pt x="519023" y="389788"/>
                </a:lnTo>
                <a:lnTo>
                  <a:pt x="512724" y="395490"/>
                </a:lnTo>
                <a:lnTo>
                  <a:pt x="501611" y="398907"/>
                </a:lnTo>
                <a:lnTo>
                  <a:pt x="485190" y="400050"/>
                </a:lnTo>
                <a:lnTo>
                  <a:pt x="460552" y="397764"/>
                </a:lnTo>
                <a:lnTo>
                  <a:pt x="434594" y="391858"/>
                </a:lnTo>
                <a:lnTo>
                  <a:pt x="410781" y="383794"/>
                </a:lnTo>
                <a:lnTo>
                  <a:pt x="392620" y="375043"/>
                </a:lnTo>
                <a:lnTo>
                  <a:pt x="372338" y="460870"/>
                </a:lnTo>
                <a:lnTo>
                  <a:pt x="394728" y="470268"/>
                </a:lnTo>
                <a:lnTo>
                  <a:pt x="421754" y="477761"/>
                </a:lnTo>
                <a:lnTo>
                  <a:pt x="452450" y="482727"/>
                </a:lnTo>
                <a:lnTo>
                  <a:pt x="485876" y="484517"/>
                </a:lnTo>
                <a:lnTo>
                  <a:pt x="541121" y="479018"/>
                </a:lnTo>
                <a:lnTo>
                  <a:pt x="583768" y="463562"/>
                </a:lnTo>
                <a:lnTo>
                  <a:pt x="613981" y="439712"/>
                </a:lnTo>
                <a:lnTo>
                  <a:pt x="631964" y="409016"/>
                </a:lnTo>
                <a:lnTo>
                  <a:pt x="633450" y="400050"/>
                </a:lnTo>
                <a:lnTo>
                  <a:pt x="637921" y="373024"/>
                </a:lnTo>
                <a:close/>
              </a:path>
              <a:path w="869314" h="800100">
                <a:moveTo>
                  <a:pt x="859231" y="114"/>
                </a:moveTo>
                <a:lnTo>
                  <a:pt x="651268" y="114"/>
                </a:lnTo>
                <a:lnTo>
                  <a:pt x="680339" y="494309"/>
                </a:lnTo>
                <a:lnTo>
                  <a:pt x="830160" y="494309"/>
                </a:lnTo>
                <a:lnTo>
                  <a:pt x="859231" y="114"/>
                </a:lnTo>
                <a:close/>
              </a:path>
              <a:path w="869314" h="800100">
                <a:moveTo>
                  <a:pt x="869289" y="650849"/>
                </a:moveTo>
                <a:lnTo>
                  <a:pt x="860590" y="603897"/>
                </a:lnTo>
                <a:lnTo>
                  <a:pt x="837425" y="567118"/>
                </a:lnTo>
                <a:lnTo>
                  <a:pt x="801687" y="543140"/>
                </a:lnTo>
                <a:lnTo>
                  <a:pt x="755243" y="534555"/>
                </a:lnTo>
                <a:lnTo>
                  <a:pt x="708482" y="543140"/>
                </a:lnTo>
                <a:lnTo>
                  <a:pt x="672084" y="567118"/>
                </a:lnTo>
                <a:lnTo>
                  <a:pt x="648487" y="603897"/>
                </a:lnTo>
                <a:lnTo>
                  <a:pt x="640080" y="650849"/>
                </a:lnTo>
                <a:lnTo>
                  <a:pt x="648462" y="696671"/>
                </a:lnTo>
                <a:lnTo>
                  <a:pt x="671944" y="733171"/>
                </a:lnTo>
                <a:lnTo>
                  <a:pt x="708012" y="757301"/>
                </a:lnTo>
                <a:lnTo>
                  <a:pt x="754126" y="766013"/>
                </a:lnTo>
                <a:lnTo>
                  <a:pt x="755243" y="766013"/>
                </a:lnTo>
                <a:lnTo>
                  <a:pt x="802309" y="757301"/>
                </a:lnTo>
                <a:lnTo>
                  <a:pt x="838263" y="733171"/>
                </a:lnTo>
                <a:lnTo>
                  <a:pt x="861225" y="696671"/>
                </a:lnTo>
                <a:lnTo>
                  <a:pt x="869289" y="650849"/>
                </a:lnTo>
                <a:close/>
              </a:path>
            </a:pathLst>
          </a:custGeom>
          <a:solidFill>
            <a:srgbClr val="96CA5D"/>
          </a:solidFill>
        </p:spPr>
        <p:txBody>
          <a:bodyPr wrap="square" lIns="0" tIns="0" rIns="0" bIns="0" rtlCol="0"/>
          <a:lstStyle/>
          <a:p>
            <a:endParaRPr/>
          </a:p>
        </p:txBody>
      </p:sp>
      <p:sp>
        <p:nvSpPr>
          <p:cNvPr id="3" name="Stačiakampis 2"/>
          <p:cNvSpPr/>
          <p:nvPr/>
        </p:nvSpPr>
        <p:spPr>
          <a:xfrm>
            <a:off x="4083780" y="167491"/>
            <a:ext cx="6994216" cy="2015936"/>
          </a:xfrm>
          <a:prstGeom prst="rect">
            <a:avLst/>
          </a:prstGeom>
        </p:spPr>
        <p:txBody>
          <a:bodyPr wrap="square">
            <a:spAutoFit/>
          </a:bodyPr>
          <a:lstStyle/>
          <a:p>
            <a:r>
              <a:rPr lang="lt-LT" sz="2500" b="1">
                <a:latin typeface="Arial Black" panose="020B0A04020102020204" pitchFamily="34" charset="0"/>
              </a:rPr>
              <a:t>ROKIŠKIO RAJONO SAVIVALDYBĖS SMULKAUS IR VIDUTINIO VERSLO PLĖTROS PROGRAMOS SUBSIDIJOS VERSLO IDĖJAI PROJEKTŲ KONKURSAS </a:t>
            </a:r>
            <a:endParaRPr lang="en-US" sz="2500"/>
          </a:p>
        </p:txBody>
      </p:sp>
      <p:sp>
        <p:nvSpPr>
          <p:cNvPr id="9" name="Subtitle 4">
            <a:extLst>
              <a:ext uri="{FF2B5EF4-FFF2-40B4-BE49-F238E27FC236}">
                <a16:creationId xmlns:a16="http://schemas.microsoft.com/office/drawing/2014/main" id="{EB56148C-CE59-CB4F-AD13-0CD531F35A86}"/>
              </a:ext>
            </a:extLst>
          </p:cNvPr>
          <p:cNvSpPr>
            <a:spLocks noGrp="1"/>
          </p:cNvSpPr>
          <p:nvPr>
            <p:ph type="subTitle" idx="1"/>
          </p:nvPr>
        </p:nvSpPr>
        <p:spPr>
          <a:xfrm>
            <a:off x="3048000" y="5798372"/>
            <a:ext cx="9144000" cy="1246910"/>
          </a:xfrm>
        </p:spPr>
        <p:txBody>
          <a:bodyPr/>
          <a:lstStyle/>
          <a:p>
            <a:r>
              <a:rPr lang="lt-LT"/>
              <a:t>Strateginio planavimo ir investicijų skyriaus vyriausioji specialistė</a:t>
            </a:r>
          </a:p>
          <a:p>
            <a:r>
              <a:rPr lang="lt-LT"/>
              <a:t>Reda Ruželienė</a:t>
            </a:r>
            <a:endParaRPr lang="x-none"/>
          </a:p>
        </p:txBody>
      </p:sp>
    </p:spTree>
    <p:extLst>
      <p:ext uri="{BB962C8B-B14F-4D97-AF65-F5344CB8AC3E}">
        <p14:creationId xmlns:p14="http://schemas.microsoft.com/office/powerpoint/2010/main" val="11161292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os vietos rezervavimo ženklas 1"/>
          <p:cNvSpPr>
            <a:spLocks noGrp="1"/>
          </p:cNvSpPr>
          <p:nvPr>
            <p:ph type="dt" sz="half" idx="10"/>
          </p:nvPr>
        </p:nvSpPr>
        <p:spPr/>
        <p:txBody>
          <a:bodyPr/>
          <a:lstStyle/>
          <a:p>
            <a:fld id="{F30E25C3-2964-4914-8325-EF416760A7D8}" type="datetime1">
              <a:rPr lang="en-US" smtClean="0"/>
              <a:t>9/13/2023</a:t>
            </a:fld>
            <a:endParaRPr lang="x-none"/>
          </a:p>
        </p:txBody>
      </p:sp>
      <p:sp>
        <p:nvSpPr>
          <p:cNvPr id="3" name="Poraštės vietos rezervavimo ženklas 2"/>
          <p:cNvSpPr>
            <a:spLocks noGrp="1"/>
          </p:cNvSpPr>
          <p:nvPr>
            <p:ph type="ftr" sz="quarter" idx="11"/>
          </p:nvPr>
        </p:nvSpPr>
        <p:spPr/>
        <p:txBody>
          <a:bodyPr/>
          <a:lstStyle/>
          <a:p>
            <a:r>
              <a:rPr lang="en-GB"/>
              <a:t>Tema</a:t>
            </a:r>
            <a:endParaRPr lang="x-none"/>
          </a:p>
        </p:txBody>
      </p:sp>
      <p:sp>
        <p:nvSpPr>
          <p:cNvPr id="4" name="Skaidrės numerio vietos rezervavimo ženklas 3"/>
          <p:cNvSpPr>
            <a:spLocks noGrp="1"/>
          </p:cNvSpPr>
          <p:nvPr>
            <p:ph type="sldNum" sz="quarter" idx="12"/>
          </p:nvPr>
        </p:nvSpPr>
        <p:spPr/>
        <p:txBody>
          <a:bodyPr/>
          <a:lstStyle/>
          <a:p>
            <a:fld id="{3FAD04EE-1878-2047-8E3A-873E54783374}" type="slidenum">
              <a:rPr lang="x-none" smtClean="0"/>
              <a:t>10</a:t>
            </a:fld>
            <a:endParaRPr lang="x-none"/>
          </a:p>
        </p:txBody>
      </p:sp>
      <p:sp>
        <p:nvSpPr>
          <p:cNvPr id="7" name="object 2"/>
          <p:cNvSpPr txBox="1">
            <a:spLocks noGrp="1"/>
          </p:cNvSpPr>
          <p:nvPr>
            <p:ph type="title"/>
          </p:nvPr>
        </p:nvSpPr>
        <p:spPr>
          <a:xfrm>
            <a:off x="596323" y="386024"/>
            <a:ext cx="7619829" cy="509541"/>
          </a:xfrm>
          <a:prstGeom prst="rect">
            <a:avLst/>
          </a:prstGeom>
        </p:spPr>
        <p:txBody>
          <a:bodyPr vert="horz" wrap="square" lIns="0" tIns="16933" rIns="0" bIns="0" rtlCol="0" anchor="ctr">
            <a:spAutoFit/>
          </a:bodyPr>
          <a:lstStyle>
            <a:lvl1pPr algn="l" defTabSz="914400" rtl="0" eaLnBrk="1" latinLnBrk="0" hangingPunct="1">
              <a:lnSpc>
                <a:spcPct val="90000"/>
              </a:lnSpc>
              <a:spcBef>
                <a:spcPct val="0"/>
              </a:spcBef>
              <a:buNone/>
              <a:defRPr sz="1900" b="1" i="0" kern="1200" baseline="0">
                <a:solidFill>
                  <a:schemeClr val="bg1"/>
                </a:solidFill>
                <a:latin typeface="Calibri"/>
                <a:ea typeface="+mj-ea"/>
                <a:cs typeface="Calibri"/>
              </a:defRPr>
            </a:lvl1pPr>
          </a:lstStyle>
          <a:p>
            <a:pPr marL="16933">
              <a:lnSpc>
                <a:spcPct val="100000"/>
              </a:lnSpc>
              <a:spcBef>
                <a:spcPts val="133"/>
              </a:spcBef>
            </a:pPr>
            <a:r>
              <a:rPr lang="lt-LT" sz="3200" spc="-13">
                <a:solidFill>
                  <a:schemeClr val="tx1"/>
                </a:solidFill>
              </a:rPr>
              <a:t>Pagrindiniai dokumentai, </a:t>
            </a:r>
            <a:r>
              <a:rPr lang="lt-LT" sz="3200" spc="-20">
                <a:solidFill>
                  <a:schemeClr val="tx1"/>
                </a:solidFill>
              </a:rPr>
              <a:t>gairės</a:t>
            </a:r>
            <a:endParaRPr lang="lt-LT" sz="3200">
              <a:solidFill>
                <a:schemeClr val="tx1"/>
              </a:solidFill>
            </a:endParaRPr>
          </a:p>
        </p:txBody>
      </p:sp>
      <p:sp>
        <p:nvSpPr>
          <p:cNvPr id="8" name="object 26"/>
          <p:cNvSpPr txBox="1"/>
          <p:nvPr/>
        </p:nvSpPr>
        <p:spPr>
          <a:xfrm>
            <a:off x="596322" y="1252963"/>
            <a:ext cx="5185913" cy="4317418"/>
          </a:xfrm>
          <a:prstGeom prst="rect">
            <a:avLst/>
          </a:prstGeom>
        </p:spPr>
        <p:txBody>
          <a:bodyPr vert="horz" wrap="square" lIns="0" tIns="160863" rIns="0" bIns="0" rtlCol="0">
            <a:spAutoFit/>
          </a:bodyPr>
          <a:lstStyle/>
          <a:p>
            <a:pPr marL="16933">
              <a:spcBef>
                <a:spcPts val="1267"/>
              </a:spcBef>
            </a:pPr>
            <a:r>
              <a:rPr sz="2100" b="1" spc="-13">
                <a:latin typeface="Calibri"/>
                <a:cs typeface="Calibri"/>
              </a:rPr>
              <a:t>Svarbu</a:t>
            </a:r>
            <a:r>
              <a:rPr sz="2100" b="1" spc="33">
                <a:latin typeface="Calibri"/>
                <a:cs typeface="Calibri"/>
              </a:rPr>
              <a:t> </a:t>
            </a:r>
            <a:r>
              <a:rPr lang="en-US" sz="2100" b="1" spc="33">
                <a:latin typeface="Calibri"/>
                <a:cs typeface="Calibri"/>
              </a:rPr>
              <a:t>subsidijos verslo idėjai įgyvendinti projektų konkurso</a:t>
            </a:r>
            <a:r>
              <a:rPr lang="lt-LT" sz="2100" b="1" spc="33">
                <a:latin typeface="Calibri"/>
                <a:cs typeface="Calibri"/>
              </a:rPr>
              <a:t> </a:t>
            </a:r>
            <a:r>
              <a:rPr sz="2100" b="1" spc="-20">
                <a:latin typeface="Calibri"/>
                <a:cs typeface="Calibri"/>
              </a:rPr>
              <a:t>paraiškos</a:t>
            </a:r>
            <a:r>
              <a:rPr sz="2100" b="1" spc="27">
                <a:latin typeface="Calibri"/>
                <a:cs typeface="Calibri"/>
              </a:rPr>
              <a:t> </a:t>
            </a:r>
            <a:r>
              <a:rPr sz="2100" b="1" spc="-7" dirty="0">
                <a:latin typeface="Calibri"/>
                <a:cs typeface="Calibri"/>
              </a:rPr>
              <a:t>pildymui,</a:t>
            </a:r>
            <a:r>
              <a:rPr sz="2100" b="1" spc="33" dirty="0">
                <a:latin typeface="Calibri"/>
                <a:cs typeface="Calibri"/>
              </a:rPr>
              <a:t> </a:t>
            </a:r>
            <a:r>
              <a:rPr sz="2100" b="1" spc="-13" dirty="0">
                <a:latin typeface="Calibri"/>
                <a:cs typeface="Calibri"/>
              </a:rPr>
              <a:t>pateikimui, vertinimui</a:t>
            </a:r>
            <a:endParaRPr sz="2100">
              <a:latin typeface="Calibri"/>
              <a:cs typeface="Calibri"/>
            </a:endParaRPr>
          </a:p>
          <a:p>
            <a:pPr marL="1281405" indent="-285750">
              <a:spcBef>
                <a:spcPts val="27"/>
              </a:spcBef>
              <a:buFont typeface="Wingdings" panose="05000000000000000000" pitchFamily="2" charset="2"/>
              <a:buChar char="ü"/>
            </a:pPr>
            <a:r>
              <a:rPr lang="lt-LT" sz="1900">
                <a:latin typeface="Calibri"/>
                <a:cs typeface="Calibri"/>
              </a:rPr>
              <a:t>S</a:t>
            </a:r>
            <a:r>
              <a:rPr lang="en-US" sz="1900">
                <a:latin typeface="Calibri"/>
                <a:cs typeface="Calibri"/>
              </a:rPr>
              <a:t>ubsidijos verslo idėjai įgyvendinti projektų konkurso</a:t>
            </a:r>
            <a:r>
              <a:rPr lang="lt-LT" sz="1900">
                <a:latin typeface="Calibri"/>
                <a:cs typeface="Calibri"/>
              </a:rPr>
              <a:t> </a:t>
            </a:r>
            <a:r>
              <a:rPr lang="en-US" sz="1900">
                <a:latin typeface="Calibri"/>
                <a:cs typeface="Calibri"/>
              </a:rPr>
              <a:t>organizavimo tvarkos aprašas</a:t>
            </a:r>
            <a:r>
              <a:rPr lang="lt-LT" sz="1900">
                <a:solidFill>
                  <a:srgbClr val="FF0000"/>
                </a:solidFill>
                <a:latin typeface="Calibri"/>
                <a:cs typeface="Calibri"/>
              </a:rPr>
              <a:t> </a:t>
            </a:r>
            <a:r>
              <a:rPr sz="1600">
                <a:solidFill>
                  <a:srgbClr val="FF0000"/>
                </a:solidFill>
                <a:latin typeface="Calibri"/>
                <a:cs typeface="Calibri"/>
              </a:rPr>
              <a:t>(</a:t>
            </a:r>
            <a:r>
              <a:rPr sz="1600" spc="-53">
                <a:solidFill>
                  <a:srgbClr val="FF0000"/>
                </a:solidFill>
                <a:latin typeface="Calibri"/>
                <a:cs typeface="Calibri"/>
              </a:rPr>
              <a:t> </a:t>
            </a:r>
            <a:r>
              <a:rPr lang="lt-LT" sz="1600" spc="-53">
                <a:solidFill>
                  <a:srgbClr val="FF0000"/>
                </a:solidFill>
                <a:latin typeface="Calibri"/>
                <a:cs typeface="Calibri"/>
              </a:rPr>
              <a:t>7 priedas</a:t>
            </a:r>
            <a:r>
              <a:rPr sz="1600" spc="-7">
                <a:solidFill>
                  <a:srgbClr val="FF0000"/>
                </a:solidFill>
                <a:latin typeface="Calibri"/>
                <a:cs typeface="Calibri"/>
              </a:rPr>
              <a:t>)</a:t>
            </a:r>
            <a:endParaRPr lang="lt-LT" sz="1600" spc="-7">
              <a:solidFill>
                <a:srgbClr val="FF0000"/>
              </a:solidFill>
              <a:latin typeface="Calibri"/>
              <a:cs typeface="Calibri"/>
            </a:endParaRPr>
          </a:p>
          <a:p>
            <a:pPr marL="1281405" indent="-285750">
              <a:spcBef>
                <a:spcPts val="27"/>
              </a:spcBef>
              <a:buFont typeface="Wingdings" panose="05000000000000000000" pitchFamily="2" charset="2"/>
              <a:buChar char="ü"/>
            </a:pPr>
            <a:endParaRPr lang="lt-LT" sz="1600" spc="-7">
              <a:latin typeface="Calibri"/>
              <a:cs typeface="Calibri"/>
            </a:endParaRPr>
          </a:p>
          <a:p>
            <a:pPr marL="1281405" indent="-285750">
              <a:spcBef>
                <a:spcPts val="27"/>
              </a:spcBef>
              <a:buFont typeface="Wingdings" panose="05000000000000000000" pitchFamily="2" charset="2"/>
              <a:buChar char="ü"/>
            </a:pPr>
            <a:r>
              <a:rPr lang="lt-LT" sz="1900" spc="-7">
                <a:latin typeface="Calibri"/>
                <a:cs typeface="Calibri"/>
              </a:rPr>
              <a:t>Paraiška gauti subsidiją verslo idėjai įgyvendinti </a:t>
            </a:r>
            <a:r>
              <a:rPr lang="en-US" sz="1600">
                <a:solidFill>
                  <a:srgbClr val="FF0000"/>
                </a:solidFill>
                <a:latin typeface="Calibri"/>
                <a:cs typeface="Calibri"/>
              </a:rPr>
              <a:t>(</a:t>
            </a:r>
            <a:r>
              <a:rPr lang="en-US" sz="1600" spc="-53">
                <a:solidFill>
                  <a:srgbClr val="FF0000"/>
                </a:solidFill>
                <a:latin typeface="Calibri"/>
                <a:cs typeface="Calibri"/>
              </a:rPr>
              <a:t> </a:t>
            </a:r>
            <a:r>
              <a:rPr lang="lt-LT" sz="1600" spc="-53">
                <a:solidFill>
                  <a:srgbClr val="FF0000"/>
                </a:solidFill>
                <a:latin typeface="Calibri"/>
                <a:cs typeface="Calibri"/>
              </a:rPr>
              <a:t>8</a:t>
            </a:r>
            <a:r>
              <a:rPr lang="en-US" sz="1600" spc="-53">
                <a:solidFill>
                  <a:srgbClr val="FF0000"/>
                </a:solidFill>
                <a:latin typeface="Calibri"/>
                <a:cs typeface="Calibri"/>
              </a:rPr>
              <a:t> priedas</a:t>
            </a:r>
            <a:r>
              <a:rPr lang="en-US" sz="1600" spc="-7">
                <a:solidFill>
                  <a:srgbClr val="FF0000"/>
                </a:solidFill>
                <a:latin typeface="Calibri"/>
                <a:cs typeface="Calibri"/>
              </a:rPr>
              <a:t>)</a:t>
            </a:r>
            <a:endParaRPr lang="lt-LT" sz="1600" spc="-7">
              <a:solidFill>
                <a:srgbClr val="FF0000"/>
              </a:solidFill>
              <a:latin typeface="Calibri"/>
              <a:cs typeface="Calibri"/>
            </a:endParaRPr>
          </a:p>
          <a:p>
            <a:pPr marL="1281405" indent="-285750">
              <a:spcBef>
                <a:spcPts val="27"/>
              </a:spcBef>
              <a:buFont typeface="Wingdings" panose="05000000000000000000" pitchFamily="2" charset="2"/>
              <a:buChar char="ü"/>
            </a:pPr>
            <a:endParaRPr lang="lt-LT" sz="1600" spc="-7">
              <a:latin typeface="Calibri"/>
              <a:cs typeface="Calibri"/>
            </a:endParaRPr>
          </a:p>
          <a:p>
            <a:pPr marL="1281405" indent="-285750">
              <a:spcBef>
                <a:spcPts val="27"/>
              </a:spcBef>
              <a:buFont typeface="Wingdings" panose="05000000000000000000" pitchFamily="2" charset="2"/>
              <a:buChar char="ü"/>
            </a:pPr>
            <a:r>
              <a:rPr lang="lt-LT" sz="1900">
                <a:latin typeface="Calibri"/>
                <a:cs typeface="Calibri"/>
              </a:rPr>
              <a:t>Sutikimas dėl asmens duomenų viešinimo</a:t>
            </a:r>
            <a:r>
              <a:rPr lang="lt-LT" sz="1600">
                <a:latin typeface="Calibri"/>
                <a:cs typeface="Calibri"/>
              </a:rPr>
              <a:t> </a:t>
            </a:r>
            <a:r>
              <a:rPr lang="en-US" sz="1600" spc="-7">
                <a:solidFill>
                  <a:srgbClr val="FF0000"/>
                </a:solidFill>
                <a:latin typeface="Calibri"/>
                <a:cs typeface="Calibri"/>
              </a:rPr>
              <a:t>(</a:t>
            </a:r>
            <a:r>
              <a:rPr lang="lt-LT" sz="1600" spc="-7">
                <a:solidFill>
                  <a:srgbClr val="FF0000"/>
                </a:solidFill>
                <a:latin typeface="Calibri"/>
                <a:cs typeface="Calibri"/>
              </a:rPr>
              <a:t>4</a:t>
            </a:r>
            <a:r>
              <a:rPr lang="en-US" sz="1600" spc="-7">
                <a:solidFill>
                  <a:srgbClr val="FF0000"/>
                </a:solidFill>
                <a:latin typeface="Calibri"/>
                <a:cs typeface="Calibri"/>
              </a:rPr>
              <a:t> priedas</a:t>
            </a:r>
            <a:r>
              <a:rPr lang="en-US" sz="1600">
                <a:solidFill>
                  <a:srgbClr val="FF0000"/>
                </a:solidFill>
                <a:latin typeface="Calibri"/>
                <a:cs typeface="Calibri"/>
              </a:rPr>
              <a:t>)</a:t>
            </a:r>
            <a:endParaRPr lang="lt-LT" sz="1600">
              <a:solidFill>
                <a:srgbClr val="FF0000"/>
              </a:solidFill>
              <a:latin typeface="Calibri"/>
              <a:cs typeface="Calibri"/>
            </a:endParaRPr>
          </a:p>
          <a:p>
            <a:pPr marL="995655">
              <a:spcBef>
                <a:spcPts val="27"/>
              </a:spcBef>
            </a:pPr>
            <a:endParaRPr lang="lt-LT" sz="1900" spc="-7">
              <a:latin typeface="Calibri"/>
              <a:cs typeface="Calibri"/>
            </a:endParaRPr>
          </a:p>
          <a:p>
            <a:pPr>
              <a:spcBef>
                <a:spcPts val="33"/>
              </a:spcBef>
            </a:pPr>
            <a:endParaRPr sz="2300">
              <a:latin typeface="Calibri"/>
              <a:cs typeface="Calibri"/>
            </a:endParaRPr>
          </a:p>
        </p:txBody>
      </p:sp>
      <p:sp>
        <p:nvSpPr>
          <p:cNvPr id="9" name="Stačiakampis 8"/>
          <p:cNvSpPr/>
          <p:nvPr/>
        </p:nvSpPr>
        <p:spPr>
          <a:xfrm>
            <a:off x="708212" y="4954832"/>
            <a:ext cx="5396753" cy="1384995"/>
          </a:xfrm>
          <a:prstGeom prst="rect">
            <a:avLst/>
          </a:prstGeom>
        </p:spPr>
        <p:txBody>
          <a:bodyPr wrap="square">
            <a:spAutoFit/>
          </a:bodyPr>
          <a:lstStyle/>
          <a:p>
            <a:pPr lvl="0"/>
            <a:r>
              <a:rPr lang="lt-LT" sz="1400">
                <a:solidFill>
                  <a:srgbClr val="FF0000"/>
                </a:solidFill>
              </a:rPr>
              <a:t>* Dalyvauti konkurse gali Rokiškio rajono savivaldybėje gyvenamąją vietą deklaravę fiziniai asmenys nuo 16 metų amžiaus, kurie gavę paramą įsipareigoja per 15 darbo dienų nuo paramos skyrimo dienos įkurti SVV subjektą paraiškoje nurodytai veiklai vykdyti ir veiklą vykdyti ne mažiau kaip 1 metus. Verslo subjektas turi būti registruotas Rokiškio rajone. </a:t>
            </a:r>
            <a:endParaRPr lang="en-US" sz="1400">
              <a:solidFill>
                <a:srgbClr val="FF0000"/>
              </a:solidFill>
            </a:endParaRPr>
          </a:p>
        </p:txBody>
      </p:sp>
    </p:spTree>
    <p:extLst>
      <p:ext uri="{BB962C8B-B14F-4D97-AF65-F5344CB8AC3E}">
        <p14:creationId xmlns:p14="http://schemas.microsoft.com/office/powerpoint/2010/main" val="28846519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FFCC2A4-9A69-8A4F-9263-7F04F619F7E7}"/>
              </a:ext>
            </a:extLst>
          </p:cNvPr>
          <p:cNvSpPr>
            <a:spLocks noGrp="1"/>
          </p:cNvSpPr>
          <p:nvPr>
            <p:ph type="dt" sz="half" idx="10"/>
          </p:nvPr>
        </p:nvSpPr>
        <p:spPr/>
        <p:txBody>
          <a:bodyPr/>
          <a:lstStyle/>
          <a:p>
            <a:fld id="{411E0E2E-86A7-1740-9536-422DE669C107}" type="datetimeyyyy">
              <a:rPr lang="en-US" smtClean="0"/>
              <a:pPr/>
              <a:t>2023</a:t>
            </a:fld>
            <a:endParaRPr lang="x-none" dirty="0"/>
          </a:p>
        </p:txBody>
      </p:sp>
      <p:pic>
        <p:nvPicPr>
          <p:cNvPr id="6" name="Paveikslėlis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6433072" cy="2916836"/>
          </a:xfrm>
          <a:prstGeom prst="rect">
            <a:avLst/>
          </a:prstGeom>
        </p:spPr>
      </p:pic>
      <p:sp>
        <p:nvSpPr>
          <p:cNvPr id="17" name="AutoShape 314"/>
          <p:cNvSpPr>
            <a:spLocks noChangeArrowheads="1"/>
          </p:cNvSpPr>
          <p:nvPr/>
        </p:nvSpPr>
        <p:spPr bwMode="auto">
          <a:xfrm>
            <a:off x="3308716" y="1498317"/>
            <a:ext cx="3446464" cy="860338"/>
          </a:xfrm>
          <a:prstGeom prst="wedgeRectCallout">
            <a:avLst>
              <a:gd name="adj1" fmla="val -71005"/>
              <a:gd name="adj2" fmla="val 40671"/>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spcBef>
                <a:spcPct val="20000"/>
              </a:spcBef>
              <a:buClr>
                <a:schemeClr val="bg2"/>
              </a:buClr>
              <a:buSzPct val="75000"/>
              <a:buFont typeface="Wingdings" pitchFamily="2" charset="2"/>
              <a:buChar char="n"/>
              <a:defRPr sz="3200">
                <a:solidFill>
                  <a:schemeClr val="tx1"/>
                </a:solidFill>
                <a:latin typeface="Arial" charset="0"/>
                <a:cs typeface="Arial" charset="0"/>
              </a:defRPr>
            </a:lvl1pPr>
            <a:lvl2pPr marL="571500" indent="-285750" algn="l">
              <a:spcBef>
                <a:spcPct val="20000"/>
              </a:spcBef>
              <a:buClr>
                <a:schemeClr val="accent2"/>
              </a:buClr>
              <a:buSzPct val="80000"/>
              <a:buFont typeface="Wingdings" pitchFamily="2" charset="2"/>
              <a:buChar char="¨"/>
              <a:defRPr sz="2800">
                <a:solidFill>
                  <a:schemeClr val="tx1"/>
                </a:solidFill>
                <a:latin typeface="Arial" charset="0"/>
                <a:cs typeface="Arial" charset="0"/>
              </a:defRPr>
            </a:lvl2pPr>
            <a:lvl3pPr marL="1143000" indent="-228600" algn="l">
              <a:spcBef>
                <a:spcPct val="20000"/>
              </a:spcBef>
              <a:buClr>
                <a:schemeClr val="bg2"/>
              </a:buClr>
              <a:buSzPct val="65000"/>
              <a:buFont typeface="Wingdings" pitchFamily="2" charset="2"/>
              <a:buChar char="n"/>
              <a:defRPr sz="2400">
                <a:solidFill>
                  <a:schemeClr val="tx1"/>
                </a:solidFill>
                <a:latin typeface="Arial" charset="0"/>
                <a:cs typeface="Arial" charset="0"/>
              </a:defRPr>
            </a:lvl3pPr>
            <a:lvl4pPr marL="1714500" indent="-228600" algn="l">
              <a:spcBef>
                <a:spcPct val="20000"/>
              </a:spcBef>
              <a:buClr>
                <a:schemeClr val="accent2"/>
              </a:buClr>
              <a:buSzPct val="70000"/>
              <a:buFont typeface="Wingdings" pitchFamily="2" charset="2"/>
              <a:buChar char="¨"/>
              <a:defRPr sz="2000">
                <a:solidFill>
                  <a:schemeClr val="tx1"/>
                </a:solidFill>
                <a:latin typeface="Arial" charset="0"/>
                <a:cs typeface="Arial" charset="0"/>
              </a:defRPr>
            </a:lvl4pPr>
            <a:lvl5pPr marL="2286000" indent="-228600" algn="l">
              <a:spcBef>
                <a:spcPct val="20000"/>
              </a:spcBef>
              <a:buClr>
                <a:schemeClr val="bg2"/>
              </a:buClr>
              <a:buFont typeface="Wingdings" pitchFamily="2" charset="2"/>
              <a:buChar char="§"/>
              <a:defRPr sz="2000">
                <a:solidFill>
                  <a:schemeClr val="tx1"/>
                </a:solidFill>
                <a:latin typeface="Arial" charset="0"/>
                <a:cs typeface="Arial" charset="0"/>
              </a:defRPr>
            </a:lvl5pPr>
            <a:lvl6pPr marL="2743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6pPr>
            <a:lvl7pPr marL="32004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7pPr>
            <a:lvl8pPr marL="3657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8pPr>
            <a:lvl9pPr marL="4114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9pPr>
          </a:lstStyle>
          <a:p>
            <a:pPr algn="ctr">
              <a:spcBef>
                <a:spcPct val="50000"/>
              </a:spcBef>
              <a:buClrTx/>
              <a:buSzTx/>
              <a:buFontTx/>
              <a:buNone/>
            </a:pPr>
            <a:r>
              <a:rPr lang="lt-LT" altLang="en-US" sz="1800" b="1"/>
              <a:t>Verslininkui</a:t>
            </a:r>
          </a:p>
        </p:txBody>
      </p:sp>
      <p:sp>
        <p:nvSpPr>
          <p:cNvPr id="18" name="AutoShape 316"/>
          <p:cNvSpPr>
            <a:spLocks noChangeArrowheads="1"/>
          </p:cNvSpPr>
          <p:nvPr/>
        </p:nvSpPr>
        <p:spPr bwMode="auto">
          <a:xfrm>
            <a:off x="1716303" y="102143"/>
            <a:ext cx="3446464" cy="472580"/>
          </a:xfrm>
          <a:prstGeom prst="wedgeRectCallout">
            <a:avLst>
              <a:gd name="adj1" fmla="val -71741"/>
              <a:gd name="adj2" fmla="val -56412"/>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spcBef>
                <a:spcPct val="20000"/>
              </a:spcBef>
              <a:buClr>
                <a:schemeClr val="bg2"/>
              </a:buClr>
              <a:buSzPct val="75000"/>
              <a:buFont typeface="Wingdings" pitchFamily="2" charset="2"/>
              <a:buChar char="n"/>
              <a:defRPr sz="3200">
                <a:solidFill>
                  <a:schemeClr val="tx1"/>
                </a:solidFill>
                <a:latin typeface="Arial" charset="0"/>
                <a:cs typeface="Arial" charset="0"/>
              </a:defRPr>
            </a:lvl1pPr>
            <a:lvl2pPr marL="571500" indent="-285750" algn="l">
              <a:spcBef>
                <a:spcPct val="20000"/>
              </a:spcBef>
              <a:buClr>
                <a:schemeClr val="accent2"/>
              </a:buClr>
              <a:buSzPct val="80000"/>
              <a:buFont typeface="Wingdings" pitchFamily="2" charset="2"/>
              <a:buChar char="¨"/>
              <a:defRPr sz="2800">
                <a:solidFill>
                  <a:schemeClr val="tx1"/>
                </a:solidFill>
                <a:latin typeface="Arial" charset="0"/>
                <a:cs typeface="Arial" charset="0"/>
              </a:defRPr>
            </a:lvl2pPr>
            <a:lvl3pPr marL="1143000" indent="-228600" algn="l">
              <a:spcBef>
                <a:spcPct val="20000"/>
              </a:spcBef>
              <a:buClr>
                <a:schemeClr val="bg2"/>
              </a:buClr>
              <a:buSzPct val="65000"/>
              <a:buFont typeface="Wingdings" pitchFamily="2" charset="2"/>
              <a:buChar char="n"/>
              <a:defRPr sz="2400">
                <a:solidFill>
                  <a:schemeClr val="tx1"/>
                </a:solidFill>
                <a:latin typeface="Arial" charset="0"/>
                <a:cs typeface="Arial" charset="0"/>
              </a:defRPr>
            </a:lvl3pPr>
            <a:lvl4pPr marL="1714500" indent="-228600" algn="l">
              <a:spcBef>
                <a:spcPct val="20000"/>
              </a:spcBef>
              <a:buClr>
                <a:schemeClr val="accent2"/>
              </a:buClr>
              <a:buSzPct val="70000"/>
              <a:buFont typeface="Wingdings" pitchFamily="2" charset="2"/>
              <a:buChar char="¨"/>
              <a:defRPr sz="2000">
                <a:solidFill>
                  <a:schemeClr val="tx1"/>
                </a:solidFill>
                <a:latin typeface="Arial" charset="0"/>
                <a:cs typeface="Arial" charset="0"/>
              </a:defRPr>
            </a:lvl4pPr>
            <a:lvl5pPr marL="2286000" indent="-228600" algn="l">
              <a:spcBef>
                <a:spcPct val="20000"/>
              </a:spcBef>
              <a:buClr>
                <a:schemeClr val="bg2"/>
              </a:buClr>
              <a:buFont typeface="Wingdings" pitchFamily="2" charset="2"/>
              <a:buChar char="§"/>
              <a:defRPr sz="2000">
                <a:solidFill>
                  <a:schemeClr val="tx1"/>
                </a:solidFill>
                <a:latin typeface="Arial" charset="0"/>
                <a:cs typeface="Arial" charset="0"/>
              </a:defRPr>
            </a:lvl5pPr>
            <a:lvl6pPr marL="2743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6pPr>
            <a:lvl7pPr marL="32004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7pPr>
            <a:lvl8pPr marL="3657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8pPr>
            <a:lvl9pPr marL="4114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9pPr>
          </a:lstStyle>
          <a:p>
            <a:pPr algn="ctr">
              <a:spcBef>
                <a:spcPct val="50000"/>
              </a:spcBef>
              <a:buClrTx/>
              <a:buSzTx/>
              <a:buNone/>
            </a:pPr>
            <a:r>
              <a:rPr lang="lt-LT" altLang="en-US" sz="1800" b="1"/>
              <a:t>www.rokiskis.lt</a:t>
            </a:r>
          </a:p>
        </p:txBody>
      </p:sp>
      <p:pic>
        <p:nvPicPr>
          <p:cNvPr id="7" name="Paveikslėlis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916837"/>
            <a:ext cx="6433073" cy="3941163"/>
          </a:xfrm>
          <a:prstGeom prst="rect">
            <a:avLst/>
          </a:prstGeom>
        </p:spPr>
      </p:pic>
      <p:sp>
        <p:nvSpPr>
          <p:cNvPr id="8" name="AutoShape 315"/>
          <p:cNvSpPr>
            <a:spLocks noChangeArrowheads="1"/>
          </p:cNvSpPr>
          <p:nvPr/>
        </p:nvSpPr>
        <p:spPr bwMode="auto">
          <a:xfrm>
            <a:off x="5588432" y="6129352"/>
            <a:ext cx="3446463" cy="363523"/>
          </a:xfrm>
          <a:prstGeom prst="wedgeRectCallout">
            <a:avLst>
              <a:gd name="adj1" fmla="val -71370"/>
              <a:gd name="adj2" fmla="val -23333"/>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spcBef>
                <a:spcPct val="20000"/>
              </a:spcBef>
              <a:buClr>
                <a:schemeClr val="bg2"/>
              </a:buClr>
              <a:buSzPct val="75000"/>
              <a:buFont typeface="Wingdings" pitchFamily="2" charset="2"/>
              <a:buChar char="n"/>
              <a:defRPr sz="3200">
                <a:solidFill>
                  <a:schemeClr val="tx1"/>
                </a:solidFill>
                <a:latin typeface="Arial" charset="0"/>
                <a:cs typeface="Arial" charset="0"/>
              </a:defRPr>
            </a:lvl1pPr>
            <a:lvl2pPr marL="571500" indent="-285750" algn="l">
              <a:spcBef>
                <a:spcPct val="20000"/>
              </a:spcBef>
              <a:buClr>
                <a:schemeClr val="accent2"/>
              </a:buClr>
              <a:buSzPct val="80000"/>
              <a:buFont typeface="Wingdings" pitchFamily="2" charset="2"/>
              <a:buChar char="¨"/>
              <a:defRPr sz="2800">
                <a:solidFill>
                  <a:schemeClr val="tx1"/>
                </a:solidFill>
                <a:latin typeface="Arial" charset="0"/>
                <a:cs typeface="Arial" charset="0"/>
              </a:defRPr>
            </a:lvl2pPr>
            <a:lvl3pPr marL="1143000" indent="-228600" algn="l">
              <a:spcBef>
                <a:spcPct val="20000"/>
              </a:spcBef>
              <a:buClr>
                <a:schemeClr val="bg2"/>
              </a:buClr>
              <a:buSzPct val="65000"/>
              <a:buFont typeface="Wingdings" pitchFamily="2" charset="2"/>
              <a:buChar char="n"/>
              <a:defRPr sz="2400">
                <a:solidFill>
                  <a:schemeClr val="tx1"/>
                </a:solidFill>
                <a:latin typeface="Arial" charset="0"/>
                <a:cs typeface="Arial" charset="0"/>
              </a:defRPr>
            </a:lvl3pPr>
            <a:lvl4pPr marL="1714500" indent="-228600" algn="l">
              <a:spcBef>
                <a:spcPct val="20000"/>
              </a:spcBef>
              <a:buClr>
                <a:schemeClr val="accent2"/>
              </a:buClr>
              <a:buSzPct val="70000"/>
              <a:buFont typeface="Wingdings" pitchFamily="2" charset="2"/>
              <a:buChar char="¨"/>
              <a:defRPr sz="2000">
                <a:solidFill>
                  <a:schemeClr val="tx1"/>
                </a:solidFill>
                <a:latin typeface="Arial" charset="0"/>
                <a:cs typeface="Arial" charset="0"/>
              </a:defRPr>
            </a:lvl4pPr>
            <a:lvl5pPr marL="2286000" indent="-228600" algn="l">
              <a:spcBef>
                <a:spcPct val="20000"/>
              </a:spcBef>
              <a:buClr>
                <a:schemeClr val="bg2"/>
              </a:buClr>
              <a:buFont typeface="Wingdings" pitchFamily="2" charset="2"/>
              <a:buChar char="§"/>
              <a:defRPr sz="2000">
                <a:solidFill>
                  <a:schemeClr val="tx1"/>
                </a:solidFill>
                <a:latin typeface="Arial" charset="0"/>
                <a:cs typeface="Arial" charset="0"/>
              </a:defRPr>
            </a:lvl5pPr>
            <a:lvl6pPr marL="2743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6pPr>
            <a:lvl7pPr marL="32004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7pPr>
            <a:lvl8pPr marL="3657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8pPr>
            <a:lvl9pPr marL="4114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9pPr>
          </a:lstStyle>
          <a:p>
            <a:pPr algn="ctr">
              <a:spcBef>
                <a:spcPct val="50000"/>
              </a:spcBef>
              <a:buClrTx/>
              <a:buSzTx/>
              <a:buFontTx/>
              <a:buNone/>
            </a:pPr>
            <a:r>
              <a:rPr lang="lt-LT" altLang="en-US" sz="1800" b="1"/>
              <a:t>Parama verslui</a:t>
            </a:r>
          </a:p>
        </p:txBody>
      </p:sp>
    </p:spTree>
    <p:extLst>
      <p:ext uri="{BB962C8B-B14F-4D97-AF65-F5344CB8AC3E}">
        <p14:creationId xmlns:p14="http://schemas.microsoft.com/office/powerpoint/2010/main" val="3170969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os vietos rezervavimo ženklas 2"/>
          <p:cNvSpPr>
            <a:spLocks noGrp="1"/>
          </p:cNvSpPr>
          <p:nvPr>
            <p:ph type="dt" sz="half" idx="10"/>
          </p:nvPr>
        </p:nvSpPr>
        <p:spPr/>
        <p:txBody>
          <a:bodyPr/>
          <a:lstStyle/>
          <a:p>
            <a:fld id="{4FCCC301-F49E-4C59-8707-F937F5B589EC}" type="datetime1">
              <a:rPr lang="en-US" smtClean="0"/>
              <a:t>9/13/2023</a:t>
            </a:fld>
            <a:endParaRPr lang="x-none"/>
          </a:p>
        </p:txBody>
      </p:sp>
      <p:sp>
        <p:nvSpPr>
          <p:cNvPr id="4" name="Skaidrės numerio vietos rezervavimo ženklas 3"/>
          <p:cNvSpPr>
            <a:spLocks noGrp="1"/>
          </p:cNvSpPr>
          <p:nvPr>
            <p:ph type="sldNum" sz="quarter" idx="12"/>
          </p:nvPr>
        </p:nvSpPr>
        <p:spPr/>
        <p:txBody>
          <a:bodyPr/>
          <a:lstStyle/>
          <a:p>
            <a:fld id="{3FAD04EE-1878-2047-8E3A-873E54783374}" type="slidenum">
              <a:rPr lang="x-none" smtClean="0"/>
              <a:t>12</a:t>
            </a:fld>
            <a:endParaRPr lang="x-none"/>
          </a:p>
        </p:txBody>
      </p:sp>
      <p:pic>
        <p:nvPicPr>
          <p:cNvPr id="2" name="Paveikslėlis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8875059" cy="6858000"/>
          </a:xfrm>
          <a:prstGeom prst="rect">
            <a:avLst/>
          </a:prstGeom>
        </p:spPr>
      </p:pic>
      <p:sp>
        <p:nvSpPr>
          <p:cNvPr id="8" name="AutoShape 6"/>
          <p:cNvSpPr>
            <a:spLocks noChangeArrowheads="1"/>
          </p:cNvSpPr>
          <p:nvPr/>
        </p:nvSpPr>
        <p:spPr bwMode="auto">
          <a:xfrm>
            <a:off x="129092" y="5454287"/>
            <a:ext cx="1452106" cy="423028"/>
          </a:xfrm>
          <a:prstGeom prst="wedgeRectCallout">
            <a:avLst>
              <a:gd name="adj1" fmla="val 95921"/>
              <a:gd name="adj2" fmla="val -11343"/>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spcBef>
                <a:spcPct val="20000"/>
              </a:spcBef>
              <a:buClr>
                <a:schemeClr val="bg2"/>
              </a:buClr>
              <a:buSzPct val="75000"/>
              <a:buFont typeface="Wingdings" pitchFamily="2" charset="2"/>
              <a:buChar char="n"/>
              <a:defRPr sz="3200">
                <a:solidFill>
                  <a:schemeClr val="tx1"/>
                </a:solidFill>
                <a:latin typeface="Arial" charset="0"/>
                <a:cs typeface="Arial" charset="0"/>
              </a:defRPr>
            </a:lvl1pPr>
            <a:lvl2pPr marL="571500" indent="-285750" algn="l">
              <a:spcBef>
                <a:spcPct val="20000"/>
              </a:spcBef>
              <a:buClr>
                <a:schemeClr val="accent2"/>
              </a:buClr>
              <a:buSzPct val="80000"/>
              <a:buFont typeface="Wingdings" pitchFamily="2" charset="2"/>
              <a:buChar char="¨"/>
              <a:defRPr sz="2800">
                <a:solidFill>
                  <a:schemeClr val="tx1"/>
                </a:solidFill>
                <a:latin typeface="Arial" charset="0"/>
                <a:cs typeface="Arial" charset="0"/>
              </a:defRPr>
            </a:lvl2pPr>
            <a:lvl3pPr marL="1143000" indent="-228600" algn="l">
              <a:spcBef>
                <a:spcPct val="20000"/>
              </a:spcBef>
              <a:buClr>
                <a:schemeClr val="bg2"/>
              </a:buClr>
              <a:buSzPct val="65000"/>
              <a:buFont typeface="Wingdings" pitchFamily="2" charset="2"/>
              <a:buChar char="n"/>
              <a:defRPr sz="2400">
                <a:solidFill>
                  <a:schemeClr val="tx1"/>
                </a:solidFill>
                <a:latin typeface="Arial" charset="0"/>
                <a:cs typeface="Arial" charset="0"/>
              </a:defRPr>
            </a:lvl3pPr>
            <a:lvl4pPr marL="1714500" indent="-228600" algn="l">
              <a:spcBef>
                <a:spcPct val="20000"/>
              </a:spcBef>
              <a:buClr>
                <a:schemeClr val="accent2"/>
              </a:buClr>
              <a:buSzPct val="70000"/>
              <a:buFont typeface="Wingdings" pitchFamily="2" charset="2"/>
              <a:buChar char="¨"/>
              <a:defRPr sz="2000">
                <a:solidFill>
                  <a:schemeClr val="tx1"/>
                </a:solidFill>
                <a:latin typeface="Arial" charset="0"/>
                <a:cs typeface="Arial" charset="0"/>
              </a:defRPr>
            </a:lvl4pPr>
            <a:lvl5pPr marL="2286000" indent="-228600" algn="l">
              <a:spcBef>
                <a:spcPct val="20000"/>
              </a:spcBef>
              <a:buClr>
                <a:schemeClr val="bg2"/>
              </a:buClr>
              <a:buFont typeface="Wingdings" pitchFamily="2" charset="2"/>
              <a:buChar char="§"/>
              <a:defRPr sz="2000">
                <a:solidFill>
                  <a:schemeClr val="tx1"/>
                </a:solidFill>
                <a:latin typeface="Arial" charset="0"/>
                <a:cs typeface="Arial" charset="0"/>
              </a:defRPr>
            </a:lvl5pPr>
            <a:lvl6pPr marL="2743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6pPr>
            <a:lvl7pPr marL="32004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7pPr>
            <a:lvl8pPr marL="3657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8pPr>
            <a:lvl9pPr marL="4114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9pPr>
          </a:lstStyle>
          <a:p>
            <a:pPr algn="ctr">
              <a:spcBef>
                <a:spcPct val="50000"/>
              </a:spcBef>
              <a:buClrTx/>
              <a:buSzTx/>
              <a:buFontTx/>
              <a:buNone/>
            </a:pPr>
            <a:r>
              <a:rPr lang="lt-LT" altLang="en-US" sz="1200" b="1"/>
              <a:t>Paraiškos forma</a:t>
            </a:r>
          </a:p>
        </p:txBody>
      </p:sp>
      <p:sp>
        <p:nvSpPr>
          <p:cNvPr id="9" name="AutoShape 7"/>
          <p:cNvSpPr>
            <a:spLocks noChangeArrowheads="1"/>
          </p:cNvSpPr>
          <p:nvPr/>
        </p:nvSpPr>
        <p:spPr bwMode="auto">
          <a:xfrm>
            <a:off x="304800" y="6552162"/>
            <a:ext cx="1760493" cy="299009"/>
          </a:xfrm>
          <a:prstGeom prst="wedgeRectCallout">
            <a:avLst>
              <a:gd name="adj1" fmla="val 61023"/>
              <a:gd name="adj2" fmla="val -106481"/>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spcBef>
                <a:spcPct val="20000"/>
              </a:spcBef>
              <a:buClr>
                <a:schemeClr val="bg2"/>
              </a:buClr>
              <a:buSzPct val="75000"/>
              <a:buFont typeface="Wingdings" pitchFamily="2" charset="2"/>
              <a:buChar char="n"/>
              <a:defRPr sz="3200">
                <a:solidFill>
                  <a:schemeClr val="tx1"/>
                </a:solidFill>
                <a:latin typeface="Arial" charset="0"/>
                <a:cs typeface="Arial" charset="0"/>
              </a:defRPr>
            </a:lvl1pPr>
            <a:lvl2pPr marL="571500" indent="-285750" algn="l">
              <a:spcBef>
                <a:spcPct val="20000"/>
              </a:spcBef>
              <a:buClr>
                <a:schemeClr val="accent2"/>
              </a:buClr>
              <a:buSzPct val="80000"/>
              <a:buFont typeface="Wingdings" pitchFamily="2" charset="2"/>
              <a:buChar char="¨"/>
              <a:defRPr sz="2800">
                <a:solidFill>
                  <a:schemeClr val="tx1"/>
                </a:solidFill>
                <a:latin typeface="Arial" charset="0"/>
                <a:cs typeface="Arial" charset="0"/>
              </a:defRPr>
            </a:lvl2pPr>
            <a:lvl3pPr marL="1143000" indent="-228600" algn="l">
              <a:spcBef>
                <a:spcPct val="20000"/>
              </a:spcBef>
              <a:buClr>
                <a:schemeClr val="bg2"/>
              </a:buClr>
              <a:buSzPct val="65000"/>
              <a:buFont typeface="Wingdings" pitchFamily="2" charset="2"/>
              <a:buChar char="n"/>
              <a:defRPr sz="2400">
                <a:solidFill>
                  <a:schemeClr val="tx1"/>
                </a:solidFill>
                <a:latin typeface="Arial" charset="0"/>
                <a:cs typeface="Arial" charset="0"/>
              </a:defRPr>
            </a:lvl3pPr>
            <a:lvl4pPr marL="1714500" indent="-228600" algn="l">
              <a:spcBef>
                <a:spcPct val="20000"/>
              </a:spcBef>
              <a:buClr>
                <a:schemeClr val="accent2"/>
              </a:buClr>
              <a:buSzPct val="70000"/>
              <a:buFont typeface="Wingdings" pitchFamily="2" charset="2"/>
              <a:buChar char="¨"/>
              <a:defRPr sz="2000">
                <a:solidFill>
                  <a:schemeClr val="tx1"/>
                </a:solidFill>
                <a:latin typeface="Arial" charset="0"/>
                <a:cs typeface="Arial" charset="0"/>
              </a:defRPr>
            </a:lvl4pPr>
            <a:lvl5pPr marL="2286000" indent="-228600" algn="l">
              <a:spcBef>
                <a:spcPct val="20000"/>
              </a:spcBef>
              <a:buClr>
                <a:schemeClr val="bg2"/>
              </a:buClr>
              <a:buFont typeface="Wingdings" pitchFamily="2" charset="2"/>
              <a:buChar char="§"/>
              <a:defRPr sz="2000">
                <a:solidFill>
                  <a:schemeClr val="tx1"/>
                </a:solidFill>
                <a:latin typeface="Arial" charset="0"/>
                <a:cs typeface="Arial" charset="0"/>
              </a:defRPr>
            </a:lvl5pPr>
            <a:lvl6pPr marL="2743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6pPr>
            <a:lvl7pPr marL="32004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7pPr>
            <a:lvl8pPr marL="3657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8pPr>
            <a:lvl9pPr marL="4114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9pPr>
          </a:lstStyle>
          <a:p>
            <a:pPr algn="ctr">
              <a:spcBef>
                <a:spcPct val="50000"/>
              </a:spcBef>
              <a:buClrTx/>
              <a:buSzTx/>
              <a:buFontTx/>
              <a:buNone/>
            </a:pPr>
            <a:r>
              <a:rPr lang="lt-LT" altLang="en-US" sz="1200" b="1"/>
              <a:t>Komisijos sudėtis</a:t>
            </a:r>
          </a:p>
        </p:txBody>
      </p:sp>
      <p:sp>
        <p:nvSpPr>
          <p:cNvPr id="10" name="AutoShape 8"/>
          <p:cNvSpPr>
            <a:spLocks noChangeArrowheads="1"/>
          </p:cNvSpPr>
          <p:nvPr/>
        </p:nvSpPr>
        <p:spPr bwMode="auto">
          <a:xfrm>
            <a:off x="218739" y="6013704"/>
            <a:ext cx="1760493" cy="387634"/>
          </a:xfrm>
          <a:prstGeom prst="wedgeRectCallout">
            <a:avLst>
              <a:gd name="adj1" fmla="val 63194"/>
              <a:gd name="adj2" fmla="val -66926"/>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spcBef>
                <a:spcPct val="20000"/>
              </a:spcBef>
              <a:buClr>
                <a:schemeClr val="bg2"/>
              </a:buClr>
              <a:buSzPct val="75000"/>
              <a:buFont typeface="Wingdings" pitchFamily="2" charset="2"/>
              <a:buChar char="n"/>
              <a:defRPr sz="3200">
                <a:solidFill>
                  <a:schemeClr val="tx1"/>
                </a:solidFill>
                <a:latin typeface="Arial" charset="0"/>
                <a:cs typeface="Arial" charset="0"/>
              </a:defRPr>
            </a:lvl1pPr>
            <a:lvl2pPr marL="571500" indent="-285750" algn="l">
              <a:spcBef>
                <a:spcPct val="20000"/>
              </a:spcBef>
              <a:buClr>
                <a:schemeClr val="accent2"/>
              </a:buClr>
              <a:buSzPct val="80000"/>
              <a:buFont typeface="Wingdings" pitchFamily="2" charset="2"/>
              <a:buChar char="¨"/>
              <a:defRPr sz="2800">
                <a:solidFill>
                  <a:schemeClr val="tx1"/>
                </a:solidFill>
                <a:latin typeface="Arial" charset="0"/>
                <a:cs typeface="Arial" charset="0"/>
              </a:defRPr>
            </a:lvl2pPr>
            <a:lvl3pPr marL="1143000" indent="-228600" algn="l">
              <a:spcBef>
                <a:spcPct val="20000"/>
              </a:spcBef>
              <a:buClr>
                <a:schemeClr val="bg2"/>
              </a:buClr>
              <a:buSzPct val="65000"/>
              <a:buFont typeface="Wingdings" pitchFamily="2" charset="2"/>
              <a:buChar char="n"/>
              <a:defRPr sz="2400">
                <a:solidFill>
                  <a:schemeClr val="tx1"/>
                </a:solidFill>
                <a:latin typeface="Arial" charset="0"/>
                <a:cs typeface="Arial" charset="0"/>
              </a:defRPr>
            </a:lvl3pPr>
            <a:lvl4pPr marL="1714500" indent="-228600" algn="l">
              <a:spcBef>
                <a:spcPct val="20000"/>
              </a:spcBef>
              <a:buClr>
                <a:schemeClr val="accent2"/>
              </a:buClr>
              <a:buSzPct val="70000"/>
              <a:buFont typeface="Wingdings" pitchFamily="2" charset="2"/>
              <a:buChar char="¨"/>
              <a:defRPr sz="2000">
                <a:solidFill>
                  <a:schemeClr val="tx1"/>
                </a:solidFill>
                <a:latin typeface="Arial" charset="0"/>
                <a:cs typeface="Arial" charset="0"/>
              </a:defRPr>
            </a:lvl4pPr>
            <a:lvl5pPr marL="2286000" indent="-228600" algn="l">
              <a:spcBef>
                <a:spcPct val="20000"/>
              </a:spcBef>
              <a:buClr>
                <a:schemeClr val="bg2"/>
              </a:buClr>
              <a:buFont typeface="Wingdings" pitchFamily="2" charset="2"/>
              <a:buChar char="§"/>
              <a:defRPr sz="2000">
                <a:solidFill>
                  <a:schemeClr val="tx1"/>
                </a:solidFill>
                <a:latin typeface="Arial" charset="0"/>
                <a:cs typeface="Arial" charset="0"/>
              </a:defRPr>
            </a:lvl5pPr>
            <a:lvl6pPr marL="2743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6pPr>
            <a:lvl7pPr marL="32004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7pPr>
            <a:lvl8pPr marL="3657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8pPr>
            <a:lvl9pPr marL="4114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9pPr>
          </a:lstStyle>
          <a:p>
            <a:pPr algn="ctr">
              <a:spcBef>
                <a:spcPct val="50000"/>
              </a:spcBef>
              <a:buClrTx/>
              <a:buSzTx/>
              <a:buFontTx/>
              <a:buNone/>
            </a:pPr>
            <a:r>
              <a:rPr lang="lt-LT" altLang="en-US" sz="1200" b="1"/>
              <a:t>Tvarkos aprašas</a:t>
            </a:r>
          </a:p>
        </p:txBody>
      </p:sp>
      <p:sp>
        <p:nvSpPr>
          <p:cNvPr id="11" name="AutoShape 9"/>
          <p:cNvSpPr>
            <a:spLocks noChangeArrowheads="1"/>
          </p:cNvSpPr>
          <p:nvPr/>
        </p:nvSpPr>
        <p:spPr bwMode="auto">
          <a:xfrm>
            <a:off x="8875059" y="2997098"/>
            <a:ext cx="1630596" cy="863803"/>
          </a:xfrm>
          <a:prstGeom prst="wedgeRectCallout">
            <a:avLst>
              <a:gd name="adj1" fmla="val -192176"/>
              <a:gd name="adj2" fmla="val -48398"/>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spcBef>
                <a:spcPct val="20000"/>
              </a:spcBef>
              <a:buClr>
                <a:schemeClr val="bg2"/>
              </a:buClr>
              <a:buSzPct val="75000"/>
              <a:buFont typeface="Wingdings" pitchFamily="2" charset="2"/>
              <a:buChar char="n"/>
              <a:defRPr sz="3200">
                <a:solidFill>
                  <a:schemeClr val="tx1"/>
                </a:solidFill>
                <a:latin typeface="Arial" charset="0"/>
                <a:cs typeface="Arial" charset="0"/>
              </a:defRPr>
            </a:lvl1pPr>
            <a:lvl2pPr marL="571500" indent="-285750" algn="l">
              <a:spcBef>
                <a:spcPct val="20000"/>
              </a:spcBef>
              <a:buClr>
                <a:schemeClr val="accent2"/>
              </a:buClr>
              <a:buSzPct val="80000"/>
              <a:buFont typeface="Wingdings" pitchFamily="2" charset="2"/>
              <a:buChar char="¨"/>
              <a:defRPr sz="2800">
                <a:solidFill>
                  <a:schemeClr val="tx1"/>
                </a:solidFill>
                <a:latin typeface="Arial" charset="0"/>
                <a:cs typeface="Arial" charset="0"/>
              </a:defRPr>
            </a:lvl2pPr>
            <a:lvl3pPr marL="1143000" indent="-228600" algn="l">
              <a:spcBef>
                <a:spcPct val="20000"/>
              </a:spcBef>
              <a:buClr>
                <a:schemeClr val="bg2"/>
              </a:buClr>
              <a:buSzPct val="65000"/>
              <a:buFont typeface="Wingdings" pitchFamily="2" charset="2"/>
              <a:buChar char="n"/>
              <a:defRPr sz="2400">
                <a:solidFill>
                  <a:schemeClr val="tx1"/>
                </a:solidFill>
                <a:latin typeface="Arial" charset="0"/>
                <a:cs typeface="Arial" charset="0"/>
              </a:defRPr>
            </a:lvl3pPr>
            <a:lvl4pPr marL="1714500" indent="-228600" algn="l">
              <a:spcBef>
                <a:spcPct val="20000"/>
              </a:spcBef>
              <a:buClr>
                <a:schemeClr val="accent2"/>
              </a:buClr>
              <a:buSzPct val="70000"/>
              <a:buFont typeface="Wingdings" pitchFamily="2" charset="2"/>
              <a:buChar char="¨"/>
              <a:defRPr sz="2000">
                <a:solidFill>
                  <a:schemeClr val="tx1"/>
                </a:solidFill>
                <a:latin typeface="Arial" charset="0"/>
                <a:cs typeface="Arial" charset="0"/>
              </a:defRPr>
            </a:lvl4pPr>
            <a:lvl5pPr marL="2286000" indent="-228600" algn="l">
              <a:spcBef>
                <a:spcPct val="20000"/>
              </a:spcBef>
              <a:buClr>
                <a:schemeClr val="bg2"/>
              </a:buClr>
              <a:buFont typeface="Wingdings" pitchFamily="2" charset="2"/>
              <a:buChar char="§"/>
              <a:defRPr sz="2000">
                <a:solidFill>
                  <a:schemeClr val="tx1"/>
                </a:solidFill>
                <a:latin typeface="Arial" charset="0"/>
                <a:cs typeface="Arial" charset="0"/>
              </a:defRPr>
            </a:lvl5pPr>
            <a:lvl6pPr marL="2743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6pPr>
            <a:lvl7pPr marL="32004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7pPr>
            <a:lvl8pPr marL="3657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8pPr>
            <a:lvl9pPr marL="4114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9pPr>
          </a:lstStyle>
          <a:p>
            <a:pPr algn="ctr">
              <a:spcBef>
                <a:spcPct val="50000"/>
              </a:spcBef>
              <a:buClrTx/>
              <a:buSzTx/>
              <a:buFontTx/>
              <a:buNone/>
            </a:pPr>
            <a:r>
              <a:rPr lang="lt-LT" altLang="en-US" sz="1200" b="1"/>
              <a:t>Aktualus kvietimas</a:t>
            </a:r>
          </a:p>
          <a:p>
            <a:pPr algn="ctr">
              <a:spcBef>
                <a:spcPct val="50000"/>
              </a:spcBef>
              <a:buClrTx/>
              <a:buSzTx/>
              <a:buFontTx/>
              <a:buNone/>
            </a:pPr>
            <a:r>
              <a:rPr lang="lt-LT" altLang="en-US" sz="1200" b="1"/>
              <a:t>(info atnaujinama pastoviai)</a:t>
            </a:r>
          </a:p>
        </p:txBody>
      </p:sp>
    </p:spTree>
    <p:extLst>
      <p:ext uri="{BB962C8B-B14F-4D97-AF65-F5344CB8AC3E}">
        <p14:creationId xmlns:p14="http://schemas.microsoft.com/office/powerpoint/2010/main" val="22311299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5CEB8D81-EDE6-3F43-82C7-90794E1C7D0C}"/>
              </a:ext>
            </a:extLst>
          </p:cNvPr>
          <p:cNvSpPr txBox="1"/>
          <p:nvPr/>
        </p:nvSpPr>
        <p:spPr>
          <a:xfrm>
            <a:off x="155643" y="5982112"/>
            <a:ext cx="4795736" cy="1169551"/>
          </a:xfrm>
          <a:prstGeom prst="rect">
            <a:avLst/>
          </a:prstGeom>
          <a:noFill/>
        </p:spPr>
        <p:txBody>
          <a:bodyPr wrap="square" rtlCol="0">
            <a:spAutoFit/>
          </a:bodyPr>
          <a:lstStyle/>
          <a:p>
            <a:pPr marL="285750" indent="-285750">
              <a:buFont typeface="Arial" panose="020B0604020202020204" pitchFamily="34" charset="0"/>
              <a:buChar char="•"/>
            </a:pPr>
            <a:r>
              <a:rPr lang="lt-LT" sz="1400" spc="-7">
                <a:solidFill>
                  <a:srgbClr val="FF0000"/>
                </a:solidFill>
                <a:latin typeface="Calibri"/>
                <a:cs typeface="Calibri"/>
              </a:rPr>
              <a:t>Par</a:t>
            </a:r>
            <a:r>
              <a:rPr lang="lt-LT" sz="1400" spc="-13">
                <a:solidFill>
                  <a:srgbClr val="FF0000"/>
                </a:solidFill>
                <a:latin typeface="Calibri"/>
                <a:cs typeface="Calibri"/>
              </a:rPr>
              <a:t>e</a:t>
            </a:r>
            <a:r>
              <a:rPr lang="lt-LT" sz="1400" spc="-7">
                <a:solidFill>
                  <a:srgbClr val="FF0000"/>
                </a:solidFill>
                <a:latin typeface="Calibri"/>
                <a:cs typeface="Calibri"/>
              </a:rPr>
              <a:t>i</a:t>
            </a:r>
            <a:r>
              <a:rPr lang="lt-LT" sz="1400" spc="-20">
                <a:solidFill>
                  <a:srgbClr val="FF0000"/>
                </a:solidFill>
                <a:latin typeface="Calibri"/>
                <a:cs typeface="Calibri"/>
              </a:rPr>
              <a:t>š</a:t>
            </a:r>
            <a:r>
              <a:rPr lang="lt-LT" sz="1400" spc="-7">
                <a:solidFill>
                  <a:srgbClr val="FF0000"/>
                </a:solidFill>
                <a:latin typeface="Calibri"/>
                <a:cs typeface="Calibri"/>
              </a:rPr>
              <a:t>kėjui suteikiamas  </a:t>
            </a:r>
            <a:r>
              <a:rPr lang="lt-LT" sz="1400" spc="-53">
                <a:solidFill>
                  <a:srgbClr val="FF0000"/>
                </a:solidFill>
                <a:latin typeface="Calibri"/>
                <a:cs typeface="Calibri"/>
              </a:rPr>
              <a:t>3 d. d. terminas vienkartiniam trūkumų pašalinimui ir/ar trūkstamų dokumentų pateikimui</a:t>
            </a:r>
            <a:endParaRPr lang="lt-LT" sz="1400">
              <a:solidFill>
                <a:srgbClr val="FF0000"/>
              </a:solidFill>
              <a:latin typeface="Calibri"/>
              <a:cs typeface="Calibri"/>
            </a:endParaRPr>
          </a:p>
          <a:p>
            <a:endParaRPr lang="lt-LT" sz="1400" dirty="0">
              <a:solidFill>
                <a:srgbClr val="FF0000"/>
              </a:solidFill>
              <a:ea typeface="Lato" charset="0"/>
              <a:cs typeface="Lato" charset="0"/>
            </a:endParaRPr>
          </a:p>
          <a:p>
            <a:pPr marL="285750" indent="-285750">
              <a:buFont typeface="Arial" panose="020B0604020202020204" pitchFamily="34" charset="0"/>
              <a:buChar char="•"/>
            </a:pPr>
            <a:endParaRPr lang="lt-LT" sz="1400" dirty="0">
              <a:solidFill>
                <a:srgbClr val="FF0000"/>
              </a:solidFill>
              <a:ea typeface="Lato" charset="0"/>
              <a:cs typeface="Lato" charset="0"/>
            </a:endParaRPr>
          </a:p>
          <a:p>
            <a:pPr algn="ctr"/>
            <a:endParaRPr lang="en-US" sz="1400" dirty="0">
              <a:solidFill>
                <a:srgbClr val="FF0000"/>
              </a:solidFill>
              <a:ea typeface="Lato" charset="0"/>
              <a:cs typeface="Lato" charset="0"/>
            </a:endParaRPr>
          </a:p>
        </p:txBody>
      </p:sp>
      <p:sp>
        <p:nvSpPr>
          <p:cNvPr id="14" name="Teksto vietos rezervavimo ženklas 8">
            <a:extLst>
              <a:ext uri="{FF2B5EF4-FFF2-40B4-BE49-F238E27FC236}">
                <a16:creationId xmlns:a16="http://schemas.microsoft.com/office/drawing/2014/main" id="{1A0D1CE6-83D1-405D-90B6-37B667B30C2A}"/>
              </a:ext>
            </a:extLst>
          </p:cNvPr>
          <p:cNvSpPr txBox="1">
            <a:spLocks/>
          </p:cNvSpPr>
          <p:nvPr/>
        </p:nvSpPr>
        <p:spPr>
          <a:xfrm>
            <a:off x="0" y="332827"/>
            <a:ext cx="10869593" cy="59093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baseline="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baseline="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baseline="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baseline="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baseline="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r>
              <a:rPr lang="lt-LT" sz="3600"/>
              <a:t>Konkurso organizavimo etapai:</a:t>
            </a:r>
            <a:endParaRPr lang="en-US" sz="3600"/>
          </a:p>
          <a:p>
            <a:pPr marL="457200" lvl="1" indent="0">
              <a:buNone/>
            </a:pPr>
            <a:endParaRPr lang="en-US" sz="3600" dirty="0">
              <a:latin typeface="+mj-lt"/>
            </a:endParaRPr>
          </a:p>
        </p:txBody>
      </p:sp>
      <p:graphicFrame>
        <p:nvGraphicFramePr>
          <p:cNvPr id="2" name="Lentelė 1"/>
          <p:cNvGraphicFramePr>
            <a:graphicFrameLocks noGrp="1"/>
          </p:cNvGraphicFramePr>
          <p:nvPr>
            <p:extLst>
              <p:ext uri="{D42A27DB-BD31-4B8C-83A1-F6EECF244321}">
                <p14:modId xmlns:p14="http://schemas.microsoft.com/office/powerpoint/2010/main" val="3228687163"/>
              </p:ext>
            </p:extLst>
          </p:nvPr>
        </p:nvGraphicFramePr>
        <p:xfrm>
          <a:off x="226601" y="977545"/>
          <a:ext cx="8583912" cy="4928029"/>
        </p:xfrm>
        <a:graphic>
          <a:graphicData uri="http://schemas.openxmlformats.org/drawingml/2006/table">
            <a:tbl>
              <a:tblPr>
                <a:tableStyleId>{5C22544A-7EE6-4342-B048-85BDC9FD1C3A}</a:tableStyleId>
              </a:tblPr>
              <a:tblGrid>
                <a:gridCol w="4289731">
                  <a:extLst>
                    <a:ext uri="{9D8B030D-6E8A-4147-A177-3AD203B41FA5}">
                      <a16:colId xmlns:a16="http://schemas.microsoft.com/office/drawing/2014/main" val="20000"/>
                    </a:ext>
                  </a:extLst>
                </a:gridCol>
                <a:gridCol w="4294181">
                  <a:extLst>
                    <a:ext uri="{9D8B030D-6E8A-4147-A177-3AD203B41FA5}">
                      <a16:colId xmlns:a16="http://schemas.microsoft.com/office/drawing/2014/main" val="20001"/>
                    </a:ext>
                  </a:extLst>
                </a:gridCol>
              </a:tblGrid>
              <a:tr h="732921">
                <a:tc>
                  <a:txBody>
                    <a:bodyPr/>
                    <a:lstStyle/>
                    <a:p>
                      <a:pPr>
                        <a:lnSpc>
                          <a:spcPts val="1200"/>
                        </a:lnSpc>
                        <a:spcAft>
                          <a:spcPts val="0"/>
                        </a:spcAft>
                      </a:pPr>
                      <a:r>
                        <a:rPr lang="en-US" sz="1200"/>
                        <a:t>Skelbiamas kartu su kvietimu teikti paraiškas verslo subjektams, priimamos kvietime nurodytu terminu</a:t>
                      </a:r>
                      <a:endParaRPr lang="en-US" sz="1000">
                        <a:effectLst/>
                        <a:latin typeface="Times New Roman"/>
                        <a:ea typeface="Times New Roman"/>
                        <a:cs typeface="Times New Roman"/>
                      </a:endParaRPr>
                    </a:p>
                  </a:txBody>
                  <a:tcPr marL="6350" marR="6350" marT="0" marB="0" anchor="b"/>
                </a:tc>
                <a:tc>
                  <a:txBody>
                    <a:bodyPr/>
                    <a:lstStyle/>
                    <a:p>
                      <a:pPr algn="just">
                        <a:lnSpc>
                          <a:spcPts val="1200"/>
                        </a:lnSpc>
                        <a:spcAft>
                          <a:spcPts val="0"/>
                        </a:spcAft>
                      </a:pPr>
                      <a:r>
                        <a:rPr lang="lt-LT" sz="1200" u="none" strike="noStrike" spc="0">
                          <a:effectLst/>
                        </a:rPr>
                        <a:t>Konkurso paskelbimas ir paraiškų priėmimas</a:t>
                      </a:r>
                      <a:endParaRPr lang="en-US" sz="1000">
                        <a:effectLst/>
                        <a:latin typeface="Times New Roman"/>
                        <a:ea typeface="Times New Roman"/>
                        <a:cs typeface="Times New Roman"/>
                      </a:endParaRPr>
                    </a:p>
                  </a:txBody>
                  <a:tcPr marL="6350" marR="6350" marT="0" marB="0" anchor="b"/>
                </a:tc>
                <a:extLst>
                  <a:ext uri="{0D108BD9-81ED-4DB2-BD59-A6C34878D82A}">
                    <a16:rowId xmlns:a16="http://schemas.microsoft.com/office/drawing/2014/main" val="10000"/>
                  </a:ext>
                </a:extLst>
              </a:tr>
              <a:tr h="263286">
                <a:tc>
                  <a:txBody>
                    <a:bodyPr/>
                    <a:lstStyle/>
                    <a:p>
                      <a:pPr>
                        <a:lnSpc>
                          <a:spcPts val="1200"/>
                        </a:lnSpc>
                        <a:spcAft>
                          <a:spcPts val="0"/>
                        </a:spcAft>
                      </a:pPr>
                      <a:r>
                        <a:rPr lang="en-US" sz="1200"/>
                        <a:t>5 d. d. nuo paraiškos gavimo dienos</a:t>
                      </a:r>
                      <a:endParaRPr lang="en-US" sz="1000">
                        <a:effectLst/>
                        <a:latin typeface="Times New Roman"/>
                        <a:ea typeface="Times New Roman"/>
                        <a:cs typeface="Times New Roman"/>
                      </a:endParaRPr>
                    </a:p>
                  </a:txBody>
                  <a:tcPr marL="6350" marR="6350" marT="0" marB="0" anchor="b"/>
                </a:tc>
                <a:tc>
                  <a:txBody>
                    <a:bodyPr/>
                    <a:lstStyle/>
                    <a:p>
                      <a:pPr algn="just">
                        <a:lnSpc>
                          <a:spcPts val="1200"/>
                        </a:lnSpc>
                        <a:spcAft>
                          <a:spcPts val="0"/>
                        </a:spcAft>
                      </a:pPr>
                      <a:r>
                        <a:rPr lang="lt-LT" sz="1200" u="none" strike="noStrike" spc="0">
                          <a:effectLst/>
                        </a:rPr>
                        <a:t>Paraiškų tikrinimas ir patikslinimas</a:t>
                      </a:r>
                      <a:endParaRPr lang="en-US" sz="1000">
                        <a:effectLst/>
                        <a:latin typeface="Times New Roman"/>
                        <a:ea typeface="Times New Roman"/>
                        <a:cs typeface="Times New Roman"/>
                      </a:endParaRPr>
                    </a:p>
                  </a:txBody>
                  <a:tcPr marL="6350" marR="6350" marT="0" marB="0" anchor="b"/>
                </a:tc>
                <a:extLst>
                  <a:ext uri="{0D108BD9-81ED-4DB2-BD59-A6C34878D82A}">
                    <a16:rowId xmlns:a16="http://schemas.microsoft.com/office/drawing/2014/main" val="10001"/>
                  </a:ext>
                </a:extLst>
              </a:tr>
              <a:tr h="525639">
                <a:tc>
                  <a:txBody>
                    <a:bodyPr/>
                    <a:lstStyle/>
                    <a:p>
                      <a:pPr>
                        <a:lnSpc>
                          <a:spcPts val="1200"/>
                        </a:lnSpc>
                        <a:spcAft>
                          <a:spcPts val="0"/>
                        </a:spcAft>
                      </a:pPr>
                      <a:r>
                        <a:rPr lang="lt-LT" sz="1200"/>
                        <a:t>Artimiausio SVV plėtros programos vertinimo komisijos posėdžio metu</a:t>
                      </a:r>
                      <a:endParaRPr lang="en-US" sz="1000">
                        <a:effectLst/>
                        <a:latin typeface="Times New Roman"/>
                        <a:ea typeface="Times New Roman"/>
                        <a:cs typeface="Times New Roman"/>
                      </a:endParaRPr>
                    </a:p>
                  </a:txBody>
                  <a:tcPr marL="6350" marR="6350" marT="0" marB="0"/>
                </a:tc>
                <a:tc>
                  <a:txBody>
                    <a:bodyPr/>
                    <a:lstStyle/>
                    <a:p>
                      <a:pPr algn="just">
                        <a:lnSpc>
                          <a:spcPct val="107000"/>
                        </a:lnSpc>
                        <a:spcAft>
                          <a:spcPts val="0"/>
                        </a:spcAft>
                      </a:pPr>
                      <a:r>
                        <a:rPr lang="lt-LT" sz="1200" u="none" strike="noStrike" spc="0">
                          <a:effectLst/>
                        </a:rPr>
                        <a:t>Paraiškų vertinimas.</a:t>
                      </a:r>
                      <a:endParaRPr lang="en-US" sz="1000">
                        <a:effectLst/>
                        <a:latin typeface="Times New Roman"/>
                        <a:ea typeface="Times New Roman"/>
                        <a:cs typeface="Times New Roman"/>
                      </a:endParaRPr>
                    </a:p>
                  </a:txBody>
                  <a:tcPr marL="6350" marR="6350" marT="0" marB="0" anchor="b"/>
                </a:tc>
                <a:extLst>
                  <a:ext uri="{0D108BD9-81ED-4DB2-BD59-A6C34878D82A}">
                    <a16:rowId xmlns:a16="http://schemas.microsoft.com/office/drawing/2014/main" val="10002"/>
                  </a:ext>
                </a:extLst>
              </a:tr>
              <a:tr h="710107">
                <a:tc>
                  <a:txBody>
                    <a:bodyPr/>
                    <a:lstStyle/>
                    <a:p>
                      <a:pPr>
                        <a:lnSpc>
                          <a:spcPts val="1200"/>
                        </a:lnSpc>
                        <a:spcAft>
                          <a:spcPts val="0"/>
                        </a:spcAft>
                      </a:pPr>
                      <a:r>
                        <a:rPr lang="lt-LT" sz="1200"/>
                        <a:t>Per 3 d. d. nuo SVV plėtros programos vertinimo komisijos posėdžio </a:t>
                      </a:r>
                      <a:endParaRPr lang="en-US" sz="1000">
                        <a:effectLst/>
                        <a:latin typeface="Times New Roman"/>
                        <a:ea typeface="Times New Roman"/>
                        <a:cs typeface="Times New Roman"/>
                      </a:endParaRPr>
                    </a:p>
                  </a:txBody>
                  <a:tcPr marL="6350" marR="6350" marT="0" marB="0" anchor="b"/>
                </a:tc>
                <a:tc>
                  <a:txBody>
                    <a:bodyPr/>
                    <a:lstStyle/>
                    <a:p>
                      <a:pPr algn="just">
                        <a:lnSpc>
                          <a:spcPts val="1200"/>
                        </a:lnSpc>
                        <a:spcAft>
                          <a:spcPts val="0"/>
                        </a:spcAft>
                      </a:pPr>
                      <a:r>
                        <a:rPr lang="lt-LT" sz="1200" u="none" strike="noStrike" spc="0">
                          <a:effectLst/>
                        </a:rPr>
                        <a:t>Konkurso nugalėtojų paskelbimas</a:t>
                      </a:r>
                      <a:endParaRPr lang="en-US" sz="1000">
                        <a:effectLst/>
                        <a:latin typeface="Times New Roman"/>
                        <a:ea typeface="Times New Roman"/>
                        <a:cs typeface="Times New Roman"/>
                      </a:endParaRPr>
                    </a:p>
                  </a:txBody>
                  <a:tcPr marL="6350" marR="6350" marT="0" marB="0" anchor="b"/>
                </a:tc>
                <a:extLst>
                  <a:ext uri="{0D108BD9-81ED-4DB2-BD59-A6C34878D82A}">
                    <a16:rowId xmlns:a16="http://schemas.microsoft.com/office/drawing/2014/main" val="10003"/>
                  </a:ext>
                </a:extLst>
              </a:tr>
              <a:tr h="758280">
                <a:tc>
                  <a:txBody>
                    <a:bodyPr/>
                    <a:lstStyle/>
                    <a:p>
                      <a:pPr>
                        <a:lnSpc>
                          <a:spcPts val="1200"/>
                        </a:lnSpc>
                        <a:spcAft>
                          <a:spcPts val="0"/>
                        </a:spcAft>
                      </a:pPr>
                      <a:r>
                        <a:rPr lang="lt-LT" sz="1200"/>
                        <a:t>Per 5 d. d. nuo konkurso nugalėtojų paskelbimo dienos. </a:t>
                      </a:r>
                      <a:endParaRPr lang="en-US" sz="1000">
                        <a:effectLst/>
                        <a:latin typeface="Times New Roman"/>
                        <a:ea typeface="Times New Roman"/>
                        <a:cs typeface="Times New Roman"/>
                      </a:endParaRPr>
                    </a:p>
                  </a:txBody>
                  <a:tcPr marL="6350" marR="6350" marT="0" marB="0" anchor="b"/>
                </a:tc>
                <a:tc>
                  <a:txBody>
                    <a:bodyPr/>
                    <a:lstStyle/>
                    <a:p>
                      <a:pPr algn="just">
                        <a:lnSpc>
                          <a:spcPts val="1200"/>
                        </a:lnSpc>
                        <a:spcAft>
                          <a:spcPts val="0"/>
                        </a:spcAft>
                      </a:pPr>
                      <a:r>
                        <a:rPr lang="lt-LT" sz="1200" u="none" strike="noStrike" spc="0">
                          <a:effectLst/>
                        </a:rPr>
                        <a:t>Sutarčių su nugalėtojais pasirašymas</a:t>
                      </a:r>
                      <a:endParaRPr lang="en-US" sz="1000">
                        <a:effectLst/>
                        <a:latin typeface="Times New Roman"/>
                        <a:ea typeface="Times New Roman"/>
                        <a:cs typeface="Times New Roman"/>
                      </a:endParaRPr>
                    </a:p>
                  </a:txBody>
                  <a:tcPr marL="6350" marR="6350" marT="0" marB="0" anchor="b"/>
                </a:tc>
                <a:extLst>
                  <a:ext uri="{0D108BD9-81ED-4DB2-BD59-A6C34878D82A}">
                    <a16:rowId xmlns:a16="http://schemas.microsoft.com/office/drawing/2014/main" val="10004"/>
                  </a:ext>
                </a:extLst>
              </a:tr>
              <a:tr h="1414017">
                <a:tc>
                  <a:txBody>
                    <a:bodyPr/>
                    <a:lstStyle/>
                    <a:p>
                      <a:pPr>
                        <a:lnSpc>
                          <a:spcPts val="1200"/>
                        </a:lnSpc>
                        <a:spcAft>
                          <a:spcPts val="0"/>
                        </a:spcAft>
                      </a:pPr>
                      <a:r>
                        <a:rPr lang="en-US" sz="1200"/>
                        <a:t>Parama išmokama per 5 d. d. po to, kai verslo subjektas pristato registracijos ar įsigytos nepertraukiamos individualios veiklos pažymos kopiją. </a:t>
                      </a:r>
                      <a:endParaRPr lang="en-US" sz="1000">
                        <a:effectLst/>
                        <a:latin typeface="Times New Roman"/>
                        <a:ea typeface="Times New Roman"/>
                        <a:cs typeface="Times New Roman"/>
                      </a:endParaRPr>
                    </a:p>
                  </a:txBody>
                  <a:tcPr marL="6350" marR="6350" marT="0" marB="0"/>
                </a:tc>
                <a:tc>
                  <a:txBody>
                    <a:bodyPr/>
                    <a:lstStyle/>
                    <a:p>
                      <a:pPr algn="just">
                        <a:lnSpc>
                          <a:spcPct val="107000"/>
                        </a:lnSpc>
                        <a:spcAft>
                          <a:spcPts val="0"/>
                        </a:spcAft>
                      </a:pPr>
                      <a:r>
                        <a:rPr lang="lt-LT" sz="1200"/>
                        <a:t>*Paramos išmokėjimas įregistravus verslo subjektą, ar įsigijus nepertraukiamą individualios veiklos pažymą arba verslo liudijimą. Veikla, nuo paramos išmokėjimo turi būti vykdoma ne trumpiau nei vienerius metus. </a:t>
                      </a:r>
                      <a:endParaRPr lang="en-US" sz="1000">
                        <a:effectLst/>
                        <a:latin typeface="Times New Roman"/>
                        <a:ea typeface="Times New Roman"/>
                        <a:cs typeface="Times New Roman"/>
                      </a:endParaRPr>
                    </a:p>
                  </a:txBody>
                  <a:tcPr marL="6350" marR="6350" marT="0" marB="0" anchor="b"/>
                </a:tc>
                <a:extLst>
                  <a:ext uri="{0D108BD9-81ED-4DB2-BD59-A6C34878D82A}">
                    <a16:rowId xmlns:a16="http://schemas.microsoft.com/office/drawing/2014/main" val="10005"/>
                  </a:ext>
                </a:extLst>
              </a:tr>
              <a:tr h="523779">
                <a:tc>
                  <a:txBody>
                    <a:bodyPr/>
                    <a:lstStyle/>
                    <a:p>
                      <a:pPr>
                        <a:lnSpc>
                          <a:spcPts val="1200"/>
                        </a:lnSpc>
                        <a:spcAft>
                          <a:spcPts val="0"/>
                        </a:spcAft>
                      </a:pPr>
                      <a:r>
                        <a:rPr lang="lt-LT" sz="1200" u="none" strike="noStrike" spc="0">
                          <a:effectLst/>
                        </a:rPr>
                        <a:t>12-as mėnuo nuo lėšų naudojimo sutarties sudarymo</a:t>
                      </a:r>
                      <a:endParaRPr lang="en-US" sz="1000">
                        <a:effectLst/>
                        <a:latin typeface="Times New Roman"/>
                        <a:ea typeface="Times New Roman"/>
                        <a:cs typeface="Times New Roman"/>
                      </a:endParaRPr>
                    </a:p>
                  </a:txBody>
                  <a:tcPr marL="6350" marR="6350" marT="0" marB="0"/>
                </a:tc>
                <a:tc>
                  <a:txBody>
                    <a:bodyPr/>
                    <a:lstStyle/>
                    <a:p>
                      <a:pPr algn="just">
                        <a:lnSpc>
                          <a:spcPct val="107000"/>
                        </a:lnSpc>
                        <a:spcAft>
                          <a:spcPts val="0"/>
                        </a:spcAft>
                      </a:pPr>
                      <a:r>
                        <a:rPr lang="lt-LT" sz="1200" u="none" strike="noStrike" spc="0">
                          <a:effectLst/>
                        </a:rPr>
                        <a:t>Galutinės ataskaitos pateikimas.</a:t>
                      </a:r>
                      <a:endParaRPr lang="en-US" sz="1000">
                        <a:effectLst/>
                        <a:latin typeface="Times New Roman"/>
                        <a:ea typeface="Times New Roman"/>
                        <a:cs typeface="Times New Roman"/>
                      </a:endParaRPr>
                    </a:p>
                  </a:txBody>
                  <a:tcPr marL="6350" marR="6350" marT="0" marB="0" anchor="b"/>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41188283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os vietos rezervavimo ženklas 1"/>
          <p:cNvSpPr>
            <a:spLocks noGrp="1"/>
          </p:cNvSpPr>
          <p:nvPr>
            <p:ph type="dt" sz="half" idx="10"/>
          </p:nvPr>
        </p:nvSpPr>
        <p:spPr/>
        <p:txBody>
          <a:bodyPr/>
          <a:lstStyle/>
          <a:p>
            <a:fld id="{2061D440-5FB2-4711-B439-97EBFEEC3EE3}" type="datetime1">
              <a:rPr lang="en-US" smtClean="0"/>
              <a:t>9/13/2023</a:t>
            </a:fld>
            <a:endParaRPr lang="x-none"/>
          </a:p>
        </p:txBody>
      </p:sp>
      <p:sp>
        <p:nvSpPr>
          <p:cNvPr id="3" name="Skaidrės numerio vietos rezervavimo ženklas 2"/>
          <p:cNvSpPr>
            <a:spLocks noGrp="1"/>
          </p:cNvSpPr>
          <p:nvPr>
            <p:ph type="sldNum" sz="quarter" idx="12"/>
          </p:nvPr>
        </p:nvSpPr>
        <p:spPr/>
        <p:txBody>
          <a:bodyPr/>
          <a:lstStyle/>
          <a:p>
            <a:fld id="{3FAD04EE-1878-2047-8E3A-873E54783374}" type="slidenum">
              <a:rPr lang="x-none" smtClean="0"/>
              <a:t>14</a:t>
            </a:fld>
            <a:endParaRPr lang="x-none"/>
          </a:p>
        </p:txBody>
      </p:sp>
      <p:pic>
        <p:nvPicPr>
          <p:cNvPr id="6" name="Paveikslėlis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3643" y="64171"/>
            <a:ext cx="5144218" cy="6697010"/>
          </a:xfrm>
          <a:prstGeom prst="rect">
            <a:avLst/>
          </a:prstGeom>
        </p:spPr>
      </p:pic>
      <p:sp>
        <p:nvSpPr>
          <p:cNvPr id="7" name="AutoShape 24"/>
          <p:cNvSpPr>
            <a:spLocks noChangeArrowheads="1"/>
          </p:cNvSpPr>
          <p:nvPr/>
        </p:nvSpPr>
        <p:spPr bwMode="auto">
          <a:xfrm>
            <a:off x="5818094" y="843579"/>
            <a:ext cx="5334000" cy="304800"/>
          </a:xfrm>
          <a:prstGeom prst="wedgeRectCallout">
            <a:avLst>
              <a:gd name="adj1" fmla="val -75000"/>
              <a:gd name="adj2" fmla="val 106250"/>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spcBef>
                <a:spcPct val="20000"/>
              </a:spcBef>
              <a:buClr>
                <a:schemeClr val="bg2"/>
              </a:buClr>
              <a:buSzPct val="75000"/>
              <a:buFont typeface="Wingdings" pitchFamily="2" charset="2"/>
              <a:buChar char="n"/>
              <a:defRPr sz="3200">
                <a:solidFill>
                  <a:schemeClr val="tx1"/>
                </a:solidFill>
                <a:latin typeface="Arial" charset="0"/>
                <a:cs typeface="Arial" charset="0"/>
              </a:defRPr>
            </a:lvl1pPr>
            <a:lvl2pPr marL="571500" indent="-285750" algn="l">
              <a:spcBef>
                <a:spcPct val="20000"/>
              </a:spcBef>
              <a:buClr>
                <a:schemeClr val="accent2"/>
              </a:buClr>
              <a:buSzPct val="80000"/>
              <a:buFont typeface="Wingdings" pitchFamily="2" charset="2"/>
              <a:buChar char="¨"/>
              <a:defRPr sz="2800">
                <a:solidFill>
                  <a:schemeClr val="tx1"/>
                </a:solidFill>
                <a:latin typeface="Arial" charset="0"/>
                <a:cs typeface="Arial" charset="0"/>
              </a:defRPr>
            </a:lvl2pPr>
            <a:lvl3pPr marL="1143000" indent="-228600" algn="l">
              <a:spcBef>
                <a:spcPct val="20000"/>
              </a:spcBef>
              <a:buClr>
                <a:schemeClr val="bg2"/>
              </a:buClr>
              <a:buSzPct val="65000"/>
              <a:buFont typeface="Wingdings" pitchFamily="2" charset="2"/>
              <a:buChar char="n"/>
              <a:defRPr sz="2400">
                <a:solidFill>
                  <a:schemeClr val="tx1"/>
                </a:solidFill>
                <a:latin typeface="Arial" charset="0"/>
                <a:cs typeface="Arial" charset="0"/>
              </a:defRPr>
            </a:lvl3pPr>
            <a:lvl4pPr marL="1714500" indent="-228600" algn="l">
              <a:spcBef>
                <a:spcPct val="20000"/>
              </a:spcBef>
              <a:buClr>
                <a:schemeClr val="accent2"/>
              </a:buClr>
              <a:buSzPct val="70000"/>
              <a:buFont typeface="Wingdings" pitchFamily="2" charset="2"/>
              <a:buChar char="¨"/>
              <a:defRPr sz="2000">
                <a:solidFill>
                  <a:schemeClr val="tx1"/>
                </a:solidFill>
                <a:latin typeface="Arial" charset="0"/>
                <a:cs typeface="Arial" charset="0"/>
              </a:defRPr>
            </a:lvl4pPr>
            <a:lvl5pPr marL="2286000" indent="-228600" algn="l">
              <a:spcBef>
                <a:spcPct val="20000"/>
              </a:spcBef>
              <a:buClr>
                <a:schemeClr val="bg2"/>
              </a:buClr>
              <a:buFont typeface="Wingdings" pitchFamily="2" charset="2"/>
              <a:buChar char="§"/>
              <a:defRPr sz="2000">
                <a:solidFill>
                  <a:schemeClr val="tx1"/>
                </a:solidFill>
                <a:latin typeface="Arial" charset="0"/>
                <a:cs typeface="Arial" charset="0"/>
              </a:defRPr>
            </a:lvl5pPr>
            <a:lvl6pPr marL="2743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6pPr>
            <a:lvl7pPr marL="32004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7pPr>
            <a:lvl8pPr marL="3657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8pPr>
            <a:lvl9pPr marL="4114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9pPr>
          </a:lstStyle>
          <a:p>
            <a:pPr algn="ctr">
              <a:spcBef>
                <a:spcPct val="50000"/>
              </a:spcBef>
              <a:buClrTx/>
              <a:buSzTx/>
              <a:buFontTx/>
              <a:buNone/>
            </a:pPr>
            <a:r>
              <a:rPr lang="lt-LT" altLang="en-US" sz="1200" b="1"/>
              <a:t>įrašyti verslo idėjos pavadinimą</a:t>
            </a:r>
          </a:p>
        </p:txBody>
      </p:sp>
      <p:sp>
        <p:nvSpPr>
          <p:cNvPr id="9" name="AutoShape 26"/>
          <p:cNvSpPr>
            <a:spLocks noChangeArrowheads="1"/>
          </p:cNvSpPr>
          <p:nvPr/>
        </p:nvSpPr>
        <p:spPr bwMode="auto">
          <a:xfrm>
            <a:off x="5269454" y="2174838"/>
            <a:ext cx="6700222" cy="1599752"/>
          </a:xfrm>
          <a:prstGeom prst="wedgeRectCallout">
            <a:avLst>
              <a:gd name="adj1" fmla="val -64912"/>
              <a:gd name="adj2" fmla="val 14583"/>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spcBef>
                <a:spcPct val="20000"/>
              </a:spcBef>
              <a:buClr>
                <a:schemeClr val="bg2"/>
              </a:buClr>
              <a:buSzPct val="75000"/>
              <a:buFont typeface="Wingdings" pitchFamily="2" charset="2"/>
              <a:buChar char="n"/>
              <a:defRPr sz="3200">
                <a:solidFill>
                  <a:schemeClr val="tx1"/>
                </a:solidFill>
                <a:latin typeface="Arial" charset="0"/>
                <a:cs typeface="Arial" charset="0"/>
              </a:defRPr>
            </a:lvl1pPr>
            <a:lvl2pPr marL="571500" indent="-285750" algn="l">
              <a:spcBef>
                <a:spcPct val="20000"/>
              </a:spcBef>
              <a:buClr>
                <a:schemeClr val="accent2"/>
              </a:buClr>
              <a:buSzPct val="80000"/>
              <a:buFont typeface="Wingdings" pitchFamily="2" charset="2"/>
              <a:buChar char="¨"/>
              <a:defRPr sz="2800">
                <a:solidFill>
                  <a:schemeClr val="tx1"/>
                </a:solidFill>
                <a:latin typeface="Arial" charset="0"/>
                <a:cs typeface="Arial" charset="0"/>
              </a:defRPr>
            </a:lvl2pPr>
            <a:lvl3pPr marL="1143000" indent="-228600" algn="l">
              <a:spcBef>
                <a:spcPct val="20000"/>
              </a:spcBef>
              <a:buClr>
                <a:schemeClr val="bg2"/>
              </a:buClr>
              <a:buSzPct val="65000"/>
              <a:buFont typeface="Wingdings" pitchFamily="2" charset="2"/>
              <a:buChar char="n"/>
              <a:defRPr sz="2400">
                <a:solidFill>
                  <a:schemeClr val="tx1"/>
                </a:solidFill>
                <a:latin typeface="Arial" charset="0"/>
                <a:cs typeface="Arial" charset="0"/>
              </a:defRPr>
            </a:lvl3pPr>
            <a:lvl4pPr marL="1714500" indent="-228600" algn="l">
              <a:spcBef>
                <a:spcPct val="20000"/>
              </a:spcBef>
              <a:buClr>
                <a:schemeClr val="accent2"/>
              </a:buClr>
              <a:buSzPct val="70000"/>
              <a:buFont typeface="Wingdings" pitchFamily="2" charset="2"/>
              <a:buChar char="¨"/>
              <a:defRPr sz="2000">
                <a:solidFill>
                  <a:schemeClr val="tx1"/>
                </a:solidFill>
                <a:latin typeface="Arial" charset="0"/>
                <a:cs typeface="Arial" charset="0"/>
              </a:defRPr>
            </a:lvl4pPr>
            <a:lvl5pPr marL="2286000" indent="-228600" algn="l">
              <a:spcBef>
                <a:spcPct val="20000"/>
              </a:spcBef>
              <a:buClr>
                <a:schemeClr val="bg2"/>
              </a:buClr>
              <a:buFont typeface="Wingdings" pitchFamily="2" charset="2"/>
              <a:buChar char="§"/>
              <a:defRPr sz="2000">
                <a:solidFill>
                  <a:schemeClr val="tx1"/>
                </a:solidFill>
                <a:latin typeface="Arial" charset="0"/>
                <a:cs typeface="Arial" charset="0"/>
              </a:defRPr>
            </a:lvl5pPr>
            <a:lvl6pPr marL="2743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6pPr>
            <a:lvl7pPr marL="32004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7pPr>
            <a:lvl8pPr marL="3657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8pPr>
            <a:lvl9pPr marL="4114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9pPr>
          </a:lstStyle>
          <a:p>
            <a:endParaRPr lang="lt-LT" sz="1100" b="1" i="1"/>
          </a:p>
          <a:p>
            <a:r>
              <a:rPr lang="lt-LT" sz="1100" b="1" i="1"/>
              <a:t>- verslo idėjos esmė;</a:t>
            </a:r>
          </a:p>
          <a:p>
            <a:r>
              <a:rPr lang="lt-LT" sz="1100" b="1" i="1"/>
              <a:t>- planuojama investuoti lėšų suma;</a:t>
            </a:r>
          </a:p>
          <a:p>
            <a:r>
              <a:rPr lang="lt-LT" sz="1100" b="1" i="1"/>
              <a:t>- prašoma subsidijos suma, į ką bus investuojama?</a:t>
            </a:r>
          </a:p>
          <a:p>
            <a:r>
              <a:rPr lang="lt-LT" sz="1100" b="1" i="1"/>
              <a:t>- dabartinė fizinio asmens veikla; </a:t>
            </a:r>
          </a:p>
          <a:p>
            <a:r>
              <a:rPr lang="lt-LT" sz="1100" b="1" i="1"/>
              <a:t>- steigimo ar plėtros tikslai ir būdai bei priemonės; </a:t>
            </a:r>
          </a:p>
          <a:p>
            <a:r>
              <a:rPr lang="lt-LT" sz="1100" b="1" i="1"/>
              <a:t>- ar investicijos atsipirks? per kiek laiko?</a:t>
            </a:r>
          </a:p>
          <a:p>
            <a:r>
              <a:rPr lang="lt-LT" sz="1100" b="1" i="1"/>
              <a:t>- kokią naudą projektas duos pareiškėjui ir Rokiškio rajono savivaldybei.</a:t>
            </a:r>
          </a:p>
          <a:p>
            <a:r>
              <a:rPr lang="lt-LT" sz="1100" i="1">
                <a:solidFill>
                  <a:srgbClr val="FF0000"/>
                </a:solidFill>
              </a:rPr>
              <a:t>* apimtis – ne daugiau kaip 1 psl.</a:t>
            </a:r>
            <a:endParaRPr lang="en-US" sz="1100">
              <a:solidFill>
                <a:srgbClr val="FF0000"/>
              </a:solidFill>
            </a:endParaRPr>
          </a:p>
          <a:p>
            <a:r>
              <a:rPr lang="lt-LT" sz="1100" b="1" i="1"/>
              <a:t> </a:t>
            </a:r>
            <a:endParaRPr lang="en-US" sz="1100" b="1"/>
          </a:p>
        </p:txBody>
      </p:sp>
      <p:sp>
        <p:nvSpPr>
          <p:cNvPr id="10" name="AutoShape 27"/>
          <p:cNvSpPr>
            <a:spLocks noChangeArrowheads="1"/>
          </p:cNvSpPr>
          <p:nvPr/>
        </p:nvSpPr>
        <p:spPr bwMode="auto">
          <a:xfrm>
            <a:off x="5970494" y="4750167"/>
            <a:ext cx="5701553" cy="391989"/>
          </a:xfrm>
          <a:prstGeom prst="wedgeRectCallout">
            <a:avLst>
              <a:gd name="adj1" fmla="val -83394"/>
              <a:gd name="adj2" fmla="val -135417"/>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spcBef>
                <a:spcPct val="20000"/>
              </a:spcBef>
              <a:buClr>
                <a:schemeClr val="bg2"/>
              </a:buClr>
              <a:buSzPct val="75000"/>
              <a:buFont typeface="Wingdings" pitchFamily="2" charset="2"/>
              <a:buChar char="n"/>
              <a:defRPr sz="3200">
                <a:solidFill>
                  <a:schemeClr val="tx1"/>
                </a:solidFill>
                <a:latin typeface="Arial" charset="0"/>
                <a:cs typeface="Arial" charset="0"/>
              </a:defRPr>
            </a:lvl1pPr>
            <a:lvl2pPr marL="571500" indent="-285750" algn="l">
              <a:spcBef>
                <a:spcPct val="20000"/>
              </a:spcBef>
              <a:buClr>
                <a:schemeClr val="accent2"/>
              </a:buClr>
              <a:buSzPct val="80000"/>
              <a:buFont typeface="Wingdings" pitchFamily="2" charset="2"/>
              <a:buChar char="¨"/>
              <a:defRPr sz="2800">
                <a:solidFill>
                  <a:schemeClr val="tx1"/>
                </a:solidFill>
                <a:latin typeface="Arial" charset="0"/>
                <a:cs typeface="Arial" charset="0"/>
              </a:defRPr>
            </a:lvl2pPr>
            <a:lvl3pPr marL="1143000" indent="-228600" algn="l">
              <a:spcBef>
                <a:spcPct val="20000"/>
              </a:spcBef>
              <a:buClr>
                <a:schemeClr val="bg2"/>
              </a:buClr>
              <a:buSzPct val="65000"/>
              <a:buFont typeface="Wingdings" pitchFamily="2" charset="2"/>
              <a:buChar char="n"/>
              <a:defRPr sz="2400">
                <a:solidFill>
                  <a:schemeClr val="tx1"/>
                </a:solidFill>
                <a:latin typeface="Arial" charset="0"/>
                <a:cs typeface="Arial" charset="0"/>
              </a:defRPr>
            </a:lvl3pPr>
            <a:lvl4pPr marL="1714500" indent="-228600" algn="l">
              <a:spcBef>
                <a:spcPct val="20000"/>
              </a:spcBef>
              <a:buClr>
                <a:schemeClr val="accent2"/>
              </a:buClr>
              <a:buSzPct val="70000"/>
              <a:buFont typeface="Wingdings" pitchFamily="2" charset="2"/>
              <a:buChar char="¨"/>
              <a:defRPr sz="2000">
                <a:solidFill>
                  <a:schemeClr val="tx1"/>
                </a:solidFill>
                <a:latin typeface="Arial" charset="0"/>
                <a:cs typeface="Arial" charset="0"/>
              </a:defRPr>
            </a:lvl4pPr>
            <a:lvl5pPr marL="2286000" indent="-228600" algn="l">
              <a:spcBef>
                <a:spcPct val="20000"/>
              </a:spcBef>
              <a:buClr>
                <a:schemeClr val="bg2"/>
              </a:buClr>
              <a:buFont typeface="Wingdings" pitchFamily="2" charset="2"/>
              <a:buChar char="§"/>
              <a:defRPr sz="2000">
                <a:solidFill>
                  <a:schemeClr val="tx1"/>
                </a:solidFill>
                <a:latin typeface="Arial" charset="0"/>
                <a:cs typeface="Arial" charset="0"/>
              </a:defRPr>
            </a:lvl5pPr>
            <a:lvl6pPr marL="2743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6pPr>
            <a:lvl7pPr marL="32004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7pPr>
            <a:lvl8pPr marL="3657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8pPr>
            <a:lvl9pPr marL="4114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9pPr>
          </a:lstStyle>
          <a:p>
            <a:pPr algn="ctr">
              <a:spcBef>
                <a:spcPct val="50000"/>
              </a:spcBef>
              <a:buClrTx/>
              <a:buSzTx/>
              <a:buFontTx/>
              <a:buNone/>
            </a:pPr>
            <a:r>
              <a:rPr lang="lt-LT" altLang="en-US" sz="1200"/>
              <a:t>nurodyti </a:t>
            </a:r>
            <a:r>
              <a:rPr lang="lt-LT" altLang="en-US" sz="1200" b="1"/>
              <a:t>konkrečią vietą</a:t>
            </a:r>
          </a:p>
        </p:txBody>
      </p:sp>
      <p:sp>
        <p:nvSpPr>
          <p:cNvPr id="12" name="AutoShape 31"/>
          <p:cNvSpPr>
            <a:spLocks noChangeArrowheads="1"/>
          </p:cNvSpPr>
          <p:nvPr/>
        </p:nvSpPr>
        <p:spPr bwMode="auto">
          <a:xfrm>
            <a:off x="6050950" y="5320105"/>
            <a:ext cx="5334000" cy="228600"/>
          </a:xfrm>
          <a:prstGeom prst="wedgeRectCallout">
            <a:avLst>
              <a:gd name="adj1" fmla="val -78898"/>
              <a:gd name="adj2" fmla="val -177778"/>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spcBef>
                <a:spcPct val="20000"/>
              </a:spcBef>
              <a:buClr>
                <a:schemeClr val="bg2"/>
              </a:buClr>
              <a:buSzPct val="75000"/>
              <a:buFont typeface="Wingdings" pitchFamily="2" charset="2"/>
              <a:buChar char="n"/>
              <a:defRPr sz="3200">
                <a:solidFill>
                  <a:schemeClr val="tx1"/>
                </a:solidFill>
                <a:latin typeface="Arial" charset="0"/>
                <a:cs typeface="Arial" charset="0"/>
              </a:defRPr>
            </a:lvl1pPr>
            <a:lvl2pPr marL="571500" indent="-285750" algn="l">
              <a:spcBef>
                <a:spcPct val="20000"/>
              </a:spcBef>
              <a:buClr>
                <a:schemeClr val="accent2"/>
              </a:buClr>
              <a:buSzPct val="80000"/>
              <a:buFont typeface="Wingdings" pitchFamily="2" charset="2"/>
              <a:buChar char="¨"/>
              <a:defRPr sz="2800">
                <a:solidFill>
                  <a:schemeClr val="tx1"/>
                </a:solidFill>
                <a:latin typeface="Arial" charset="0"/>
                <a:cs typeface="Arial" charset="0"/>
              </a:defRPr>
            </a:lvl2pPr>
            <a:lvl3pPr marL="1143000" indent="-228600" algn="l">
              <a:spcBef>
                <a:spcPct val="20000"/>
              </a:spcBef>
              <a:buClr>
                <a:schemeClr val="bg2"/>
              </a:buClr>
              <a:buSzPct val="65000"/>
              <a:buFont typeface="Wingdings" pitchFamily="2" charset="2"/>
              <a:buChar char="n"/>
              <a:defRPr sz="2400">
                <a:solidFill>
                  <a:schemeClr val="tx1"/>
                </a:solidFill>
                <a:latin typeface="Arial" charset="0"/>
                <a:cs typeface="Arial" charset="0"/>
              </a:defRPr>
            </a:lvl3pPr>
            <a:lvl4pPr marL="1714500" indent="-228600" algn="l">
              <a:spcBef>
                <a:spcPct val="20000"/>
              </a:spcBef>
              <a:buClr>
                <a:schemeClr val="accent2"/>
              </a:buClr>
              <a:buSzPct val="70000"/>
              <a:buFont typeface="Wingdings" pitchFamily="2" charset="2"/>
              <a:buChar char="¨"/>
              <a:defRPr sz="2000">
                <a:solidFill>
                  <a:schemeClr val="tx1"/>
                </a:solidFill>
                <a:latin typeface="Arial" charset="0"/>
                <a:cs typeface="Arial" charset="0"/>
              </a:defRPr>
            </a:lvl4pPr>
            <a:lvl5pPr marL="2286000" indent="-228600" algn="l">
              <a:spcBef>
                <a:spcPct val="20000"/>
              </a:spcBef>
              <a:buClr>
                <a:schemeClr val="bg2"/>
              </a:buClr>
              <a:buFont typeface="Wingdings" pitchFamily="2" charset="2"/>
              <a:buChar char="§"/>
              <a:defRPr sz="2000">
                <a:solidFill>
                  <a:schemeClr val="tx1"/>
                </a:solidFill>
                <a:latin typeface="Arial" charset="0"/>
                <a:cs typeface="Arial" charset="0"/>
              </a:defRPr>
            </a:lvl5pPr>
            <a:lvl6pPr marL="2743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6pPr>
            <a:lvl7pPr marL="32004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7pPr>
            <a:lvl8pPr marL="3657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8pPr>
            <a:lvl9pPr marL="4114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9pPr>
          </a:lstStyle>
          <a:p>
            <a:pPr algn="ctr">
              <a:spcBef>
                <a:spcPct val="50000"/>
              </a:spcBef>
              <a:buClrTx/>
              <a:buSzTx/>
              <a:buFontTx/>
              <a:buNone/>
            </a:pPr>
            <a:r>
              <a:rPr lang="lt-LT" altLang="en-US" sz="1200"/>
              <a:t>nurodyti </a:t>
            </a:r>
            <a:r>
              <a:rPr lang="lt-LT" altLang="en-US" sz="1200" b="1"/>
              <a:t>konkrečias sumą(-as)</a:t>
            </a:r>
          </a:p>
        </p:txBody>
      </p:sp>
      <p:sp>
        <p:nvSpPr>
          <p:cNvPr id="13" name="AutoShape 33"/>
          <p:cNvSpPr>
            <a:spLocks noChangeArrowheads="1"/>
          </p:cNvSpPr>
          <p:nvPr/>
        </p:nvSpPr>
        <p:spPr bwMode="auto">
          <a:xfrm>
            <a:off x="7033709" y="6497621"/>
            <a:ext cx="4638338" cy="304800"/>
          </a:xfrm>
          <a:prstGeom prst="wedgeRectCallout">
            <a:avLst>
              <a:gd name="adj1" fmla="val -80389"/>
              <a:gd name="adj2" fmla="val -13437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spcBef>
                <a:spcPct val="20000"/>
              </a:spcBef>
              <a:buClr>
                <a:schemeClr val="bg2"/>
              </a:buClr>
              <a:buSzPct val="75000"/>
              <a:buFont typeface="Wingdings" pitchFamily="2" charset="2"/>
              <a:buChar char="n"/>
              <a:defRPr sz="3200">
                <a:solidFill>
                  <a:schemeClr val="tx1"/>
                </a:solidFill>
                <a:latin typeface="Arial" charset="0"/>
                <a:cs typeface="Arial" charset="0"/>
              </a:defRPr>
            </a:lvl1pPr>
            <a:lvl2pPr marL="571500" indent="-285750" algn="l">
              <a:spcBef>
                <a:spcPct val="20000"/>
              </a:spcBef>
              <a:buClr>
                <a:schemeClr val="accent2"/>
              </a:buClr>
              <a:buSzPct val="80000"/>
              <a:buFont typeface="Wingdings" pitchFamily="2" charset="2"/>
              <a:buChar char="¨"/>
              <a:defRPr sz="2800">
                <a:solidFill>
                  <a:schemeClr val="tx1"/>
                </a:solidFill>
                <a:latin typeface="Arial" charset="0"/>
                <a:cs typeface="Arial" charset="0"/>
              </a:defRPr>
            </a:lvl2pPr>
            <a:lvl3pPr marL="1143000" indent="-228600" algn="l">
              <a:spcBef>
                <a:spcPct val="20000"/>
              </a:spcBef>
              <a:buClr>
                <a:schemeClr val="bg2"/>
              </a:buClr>
              <a:buSzPct val="65000"/>
              <a:buFont typeface="Wingdings" pitchFamily="2" charset="2"/>
              <a:buChar char="n"/>
              <a:defRPr sz="2400">
                <a:solidFill>
                  <a:schemeClr val="tx1"/>
                </a:solidFill>
                <a:latin typeface="Arial" charset="0"/>
                <a:cs typeface="Arial" charset="0"/>
              </a:defRPr>
            </a:lvl3pPr>
            <a:lvl4pPr marL="1714500" indent="-228600" algn="l">
              <a:spcBef>
                <a:spcPct val="20000"/>
              </a:spcBef>
              <a:buClr>
                <a:schemeClr val="accent2"/>
              </a:buClr>
              <a:buSzPct val="70000"/>
              <a:buFont typeface="Wingdings" pitchFamily="2" charset="2"/>
              <a:buChar char="¨"/>
              <a:defRPr sz="2000">
                <a:solidFill>
                  <a:schemeClr val="tx1"/>
                </a:solidFill>
                <a:latin typeface="Arial" charset="0"/>
                <a:cs typeface="Arial" charset="0"/>
              </a:defRPr>
            </a:lvl4pPr>
            <a:lvl5pPr marL="2286000" indent="-228600" algn="l">
              <a:spcBef>
                <a:spcPct val="20000"/>
              </a:spcBef>
              <a:buClr>
                <a:schemeClr val="bg2"/>
              </a:buClr>
              <a:buFont typeface="Wingdings" pitchFamily="2" charset="2"/>
              <a:buChar char="§"/>
              <a:defRPr sz="2000">
                <a:solidFill>
                  <a:schemeClr val="tx1"/>
                </a:solidFill>
                <a:latin typeface="Arial" charset="0"/>
                <a:cs typeface="Arial" charset="0"/>
              </a:defRPr>
            </a:lvl5pPr>
            <a:lvl6pPr marL="2743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6pPr>
            <a:lvl7pPr marL="32004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7pPr>
            <a:lvl8pPr marL="3657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8pPr>
            <a:lvl9pPr marL="4114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9pPr>
          </a:lstStyle>
          <a:p>
            <a:pPr algn="ctr">
              <a:spcBef>
                <a:spcPct val="50000"/>
              </a:spcBef>
              <a:buClrTx/>
              <a:buSzTx/>
              <a:buFontTx/>
              <a:buNone/>
            </a:pPr>
            <a:r>
              <a:rPr lang="lt-LT" altLang="en-US" sz="1200"/>
              <a:t>nurodyti </a:t>
            </a:r>
            <a:r>
              <a:rPr lang="lt-LT" altLang="en-US" sz="1200" b="1"/>
              <a:t>įgytą (-as)/ planuojamą (-as) įgyti kvalifikaciją (-as)</a:t>
            </a:r>
          </a:p>
        </p:txBody>
      </p:sp>
      <p:sp>
        <p:nvSpPr>
          <p:cNvPr id="23" name="AutoShape 25"/>
          <p:cNvSpPr>
            <a:spLocks noChangeArrowheads="1"/>
          </p:cNvSpPr>
          <p:nvPr/>
        </p:nvSpPr>
        <p:spPr bwMode="auto">
          <a:xfrm>
            <a:off x="5559460" y="3872753"/>
            <a:ext cx="6316982" cy="780594"/>
          </a:xfrm>
          <a:prstGeom prst="wedgeRectCallout">
            <a:avLst>
              <a:gd name="adj1" fmla="val -75000"/>
              <a:gd name="adj2" fmla="val -46352"/>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spcBef>
                <a:spcPct val="20000"/>
              </a:spcBef>
              <a:buClr>
                <a:schemeClr val="bg2"/>
              </a:buClr>
              <a:buSzPct val="75000"/>
              <a:buFont typeface="Wingdings" pitchFamily="2" charset="2"/>
              <a:buChar char="n"/>
              <a:defRPr sz="3200">
                <a:solidFill>
                  <a:schemeClr val="tx1"/>
                </a:solidFill>
                <a:latin typeface="Arial" charset="0"/>
                <a:cs typeface="Arial" charset="0"/>
              </a:defRPr>
            </a:lvl1pPr>
            <a:lvl2pPr marL="571500" indent="-285750" algn="l">
              <a:spcBef>
                <a:spcPct val="20000"/>
              </a:spcBef>
              <a:buClr>
                <a:schemeClr val="accent2"/>
              </a:buClr>
              <a:buSzPct val="80000"/>
              <a:buFont typeface="Wingdings" pitchFamily="2" charset="2"/>
              <a:buChar char="¨"/>
              <a:defRPr sz="2800">
                <a:solidFill>
                  <a:schemeClr val="tx1"/>
                </a:solidFill>
                <a:latin typeface="Arial" charset="0"/>
                <a:cs typeface="Arial" charset="0"/>
              </a:defRPr>
            </a:lvl2pPr>
            <a:lvl3pPr marL="1143000" indent="-228600" algn="l">
              <a:spcBef>
                <a:spcPct val="20000"/>
              </a:spcBef>
              <a:buClr>
                <a:schemeClr val="bg2"/>
              </a:buClr>
              <a:buSzPct val="65000"/>
              <a:buFont typeface="Wingdings" pitchFamily="2" charset="2"/>
              <a:buChar char="n"/>
              <a:defRPr sz="2400">
                <a:solidFill>
                  <a:schemeClr val="tx1"/>
                </a:solidFill>
                <a:latin typeface="Arial" charset="0"/>
                <a:cs typeface="Arial" charset="0"/>
              </a:defRPr>
            </a:lvl3pPr>
            <a:lvl4pPr marL="1714500" indent="-228600" algn="l">
              <a:spcBef>
                <a:spcPct val="20000"/>
              </a:spcBef>
              <a:buClr>
                <a:schemeClr val="accent2"/>
              </a:buClr>
              <a:buSzPct val="70000"/>
              <a:buFont typeface="Wingdings" pitchFamily="2" charset="2"/>
              <a:buChar char="¨"/>
              <a:defRPr sz="2000">
                <a:solidFill>
                  <a:schemeClr val="tx1"/>
                </a:solidFill>
                <a:latin typeface="Arial" charset="0"/>
                <a:cs typeface="Arial" charset="0"/>
              </a:defRPr>
            </a:lvl4pPr>
            <a:lvl5pPr marL="2286000" indent="-228600" algn="l">
              <a:spcBef>
                <a:spcPct val="20000"/>
              </a:spcBef>
              <a:buClr>
                <a:schemeClr val="bg2"/>
              </a:buClr>
              <a:buFont typeface="Wingdings" pitchFamily="2" charset="2"/>
              <a:buChar char="§"/>
              <a:defRPr sz="2000">
                <a:solidFill>
                  <a:schemeClr val="tx1"/>
                </a:solidFill>
                <a:latin typeface="Arial" charset="0"/>
                <a:cs typeface="Arial" charset="0"/>
              </a:defRPr>
            </a:lvl5pPr>
            <a:lvl6pPr marL="2743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6pPr>
            <a:lvl7pPr marL="32004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7pPr>
            <a:lvl8pPr marL="3657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8pPr>
            <a:lvl9pPr marL="4114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9pPr>
          </a:lstStyle>
          <a:p>
            <a:pPr>
              <a:spcBef>
                <a:spcPts val="0"/>
              </a:spcBef>
              <a:buClrTx/>
              <a:buSzTx/>
              <a:buNone/>
            </a:pPr>
            <a:endParaRPr lang="lt-LT" sz="1200" b="1" i="1"/>
          </a:p>
          <a:p>
            <a:pPr>
              <a:spcBef>
                <a:spcPts val="0"/>
              </a:spcBef>
              <a:buClrTx/>
              <a:buSzTx/>
              <a:buNone/>
            </a:pPr>
            <a:r>
              <a:rPr lang="lt-LT" sz="1200" b="1" i="1"/>
              <a:t>- verslo idėjos įgyvendinimo pradžia ir pabaiga;</a:t>
            </a:r>
          </a:p>
          <a:p>
            <a:pPr>
              <a:spcBef>
                <a:spcPts val="0"/>
              </a:spcBef>
              <a:buClrTx/>
              <a:buSzTx/>
              <a:buNone/>
            </a:pPr>
            <a:r>
              <a:rPr lang="lt-LT" sz="1200" b="1" i="1"/>
              <a:t>- verslo idėja turi būti įgyvendina per 12 mėnesių nuo verslo subjekto įregistravimo ar nuo įsigytos nepertraukiamos individualios veiklos pažymos dienos.</a:t>
            </a:r>
            <a:endParaRPr lang="lt-LT" altLang="en-US" sz="1200" b="1"/>
          </a:p>
          <a:p>
            <a:pPr algn="ctr">
              <a:spcBef>
                <a:spcPct val="50000"/>
              </a:spcBef>
              <a:buClrTx/>
              <a:buSzTx/>
              <a:buFontTx/>
              <a:buNone/>
            </a:pPr>
            <a:endParaRPr lang="lt-LT" altLang="en-US" sz="1200"/>
          </a:p>
        </p:txBody>
      </p:sp>
    </p:spTree>
    <p:extLst>
      <p:ext uri="{BB962C8B-B14F-4D97-AF65-F5344CB8AC3E}">
        <p14:creationId xmlns:p14="http://schemas.microsoft.com/office/powerpoint/2010/main" val="9920687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graphicFrame>
        <p:nvGraphicFramePr>
          <p:cNvPr id="6" name="Object 5">
            <a:extLst>
              <a:ext uri="{FF2B5EF4-FFF2-40B4-BE49-F238E27FC236}">
                <a16:creationId xmlns:a16="http://schemas.microsoft.com/office/drawing/2014/main" id="{2447EEA7-78F5-4DB5-A6EF-A6925AEB1A23}"/>
              </a:ext>
            </a:extLst>
          </p:cNvPr>
          <p:cNvGraphicFramePr>
            <a:graphicFrameLocks noChangeAspect="1"/>
          </p:cNvGraphicFramePr>
          <p:nvPr>
            <p:extLst>
              <p:ext uri="{D42A27DB-BD31-4B8C-83A1-F6EECF244321}">
                <p14:modId xmlns:p14="http://schemas.microsoft.com/office/powerpoint/2010/main" val="1042052799"/>
              </p:ext>
            </p:extLst>
          </p:nvPr>
        </p:nvGraphicFramePr>
        <p:xfrm>
          <a:off x="2381250" y="126694"/>
          <a:ext cx="4304075" cy="6665523"/>
        </p:xfrm>
        <a:graphic>
          <a:graphicData uri="http://schemas.openxmlformats.org/presentationml/2006/ole">
            <mc:AlternateContent xmlns:mc="http://schemas.openxmlformats.org/markup-compatibility/2006">
              <mc:Choice xmlns:v="urn:schemas-microsoft-com:vml" Requires="v">
                <p:oleObj name="CorelDRAW" r:id="rId2" imgW="3833675" imgH="5937251" progId="CorelDraw.Graphic.22">
                  <p:embed/>
                </p:oleObj>
              </mc:Choice>
              <mc:Fallback>
                <p:oleObj name="CorelDRAW" r:id="rId2" imgW="3833675" imgH="5937251" progId="CorelDraw.Graphic.22">
                  <p:embed/>
                  <p:pic>
                    <p:nvPicPr>
                      <p:cNvPr id="0" name=""/>
                      <p:cNvPicPr/>
                      <p:nvPr/>
                    </p:nvPicPr>
                    <p:blipFill>
                      <a:blip r:embed="rId3"/>
                      <a:stretch>
                        <a:fillRect/>
                      </a:stretch>
                    </p:blipFill>
                    <p:spPr>
                      <a:xfrm>
                        <a:off x="2381250" y="126694"/>
                        <a:ext cx="4304075" cy="6665523"/>
                      </a:xfrm>
                      <a:prstGeom prst="rect">
                        <a:avLst/>
                      </a:prstGeom>
                    </p:spPr>
                  </p:pic>
                </p:oleObj>
              </mc:Fallback>
            </mc:AlternateContent>
          </a:graphicData>
        </a:graphic>
      </p:graphicFrame>
      <p:sp>
        <p:nvSpPr>
          <p:cNvPr id="19" name="AutoShape 7"/>
          <p:cNvSpPr>
            <a:spLocks noChangeArrowheads="1"/>
          </p:cNvSpPr>
          <p:nvPr/>
        </p:nvSpPr>
        <p:spPr bwMode="auto">
          <a:xfrm>
            <a:off x="304799" y="5550946"/>
            <a:ext cx="3337785" cy="1299542"/>
          </a:xfrm>
          <a:prstGeom prst="wedgeRectCallout">
            <a:avLst>
              <a:gd name="adj1" fmla="val 164796"/>
              <a:gd name="adj2" fmla="val 6284"/>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spcBef>
                <a:spcPct val="20000"/>
              </a:spcBef>
              <a:buClr>
                <a:schemeClr val="bg2"/>
              </a:buClr>
              <a:buSzPct val="75000"/>
              <a:buFont typeface="Wingdings" pitchFamily="2" charset="2"/>
              <a:buChar char="n"/>
              <a:defRPr sz="3200">
                <a:solidFill>
                  <a:schemeClr val="tx1"/>
                </a:solidFill>
                <a:latin typeface="Arial" charset="0"/>
                <a:cs typeface="Arial" charset="0"/>
              </a:defRPr>
            </a:lvl1pPr>
            <a:lvl2pPr marL="571500" indent="-285750" algn="l">
              <a:spcBef>
                <a:spcPct val="20000"/>
              </a:spcBef>
              <a:buClr>
                <a:schemeClr val="accent2"/>
              </a:buClr>
              <a:buSzPct val="80000"/>
              <a:buFont typeface="Wingdings" pitchFamily="2" charset="2"/>
              <a:buChar char="¨"/>
              <a:defRPr sz="2800">
                <a:solidFill>
                  <a:schemeClr val="tx1"/>
                </a:solidFill>
                <a:latin typeface="Arial" charset="0"/>
                <a:cs typeface="Arial" charset="0"/>
              </a:defRPr>
            </a:lvl2pPr>
            <a:lvl3pPr marL="1143000" indent="-228600" algn="l">
              <a:spcBef>
                <a:spcPct val="20000"/>
              </a:spcBef>
              <a:buClr>
                <a:schemeClr val="bg2"/>
              </a:buClr>
              <a:buSzPct val="65000"/>
              <a:buFont typeface="Wingdings" pitchFamily="2" charset="2"/>
              <a:buChar char="n"/>
              <a:defRPr sz="2400">
                <a:solidFill>
                  <a:schemeClr val="tx1"/>
                </a:solidFill>
                <a:latin typeface="Arial" charset="0"/>
                <a:cs typeface="Arial" charset="0"/>
              </a:defRPr>
            </a:lvl3pPr>
            <a:lvl4pPr marL="1714500" indent="-228600" algn="l">
              <a:spcBef>
                <a:spcPct val="20000"/>
              </a:spcBef>
              <a:buClr>
                <a:schemeClr val="accent2"/>
              </a:buClr>
              <a:buSzPct val="70000"/>
              <a:buFont typeface="Wingdings" pitchFamily="2" charset="2"/>
              <a:buChar char="¨"/>
              <a:defRPr sz="2000">
                <a:solidFill>
                  <a:schemeClr val="tx1"/>
                </a:solidFill>
                <a:latin typeface="Arial" charset="0"/>
                <a:cs typeface="Arial" charset="0"/>
              </a:defRPr>
            </a:lvl4pPr>
            <a:lvl5pPr marL="2286000" indent="-228600" algn="l">
              <a:spcBef>
                <a:spcPct val="20000"/>
              </a:spcBef>
              <a:buClr>
                <a:schemeClr val="bg2"/>
              </a:buClr>
              <a:buFont typeface="Wingdings" pitchFamily="2" charset="2"/>
              <a:buChar char="§"/>
              <a:defRPr sz="2000">
                <a:solidFill>
                  <a:schemeClr val="tx1"/>
                </a:solidFill>
                <a:latin typeface="Arial" charset="0"/>
                <a:cs typeface="Arial" charset="0"/>
              </a:defRPr>
            </a:lvl5pPr>
            <a:lvl6pPr marL="2743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6pPr>
            <a:lvl7pPr marL="32004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7pPr>
            <a:lvl8pPr marL="3657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8pPr>
            <a:lvl9pPr marL="4114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9pPr>
          </a:lstStyle>
          <a:p>
            <a:pPr>
              <a:spcBef>
                <a:spcPts val="0"/>
              </a:spcBef>
              <a:buNone/>
            </a:pPr>
            <a:endParaRPr lang="lt-LT" altLang="en-US" sz="1200"/>
          </a:p>
          <a:p>
            <a:pPr>
              <a:spcBef>
                <a:spcPts val="0"/>
              </a:spcBef>
              <a:buNone/>
            </a:pPr>
            <a:r>
              <a:rPr lang="lt-LT" altLang="en-US" sz="1200"/>
              <a:t>Pagrindiniai aspektai:</a:t>
            </a:r>
          </a:p>
          <a:p>
            <a:pPr>
              <a:spcBef>
                <a:spcPts val="0"/>
              </a:spcBef>
              <a:buNone/>
            </a:pPr>
            <a:r>
              <a:rPr lang="lt-LT" altLang="en-US" sz="1200"/>
              <a:t>- planuojami rezultatai turi būti </a:t>
            </a:r>
            <a:r>
              <a:rPr lang="lt-LT" altLang="en-US" sz="1200" b="1"/>
              <a:t>realūs ir pasiekiami;</a:t>
            </a:r>
            <a:endParaRPr lang="lt-LT" altLang="en-US" sz="1200"/>
          </a:p>
          <a:p>
            <a:pPr>
              <a:spcBef>
                <a:spcPts val="0"/>
              </a:spcBef>
              <a:buNone/>
            </a:pPr>
            <a:r>
              <a:rPr lang="lt-LT" altLang="en-US" sz="1200"/>
              <a:t>- poreikis turėtų būti grindžiamas ne esamos būklės nepatenkinama būkle, bet planuojamų teikti paslaugų paklausa, jų novatoriškumu ir kt. </a:t>
            </a:r>
          </a:p>
          <a:p>
            <a:pPr marL="171450" indent="-171450">
              <a:buFontTx/>
              <a:buChar char="-"/>
            </a:pPr>
            <a:endParaRPr lang="lt-LT" altLang="en-US" sz="1200" b="1"/>
          </a:p>
        </p:txBody>
      </p:sp>
      <p:pic>
        <p:nvPicPr>
          <p:cNvPr id="4" name="Paveikslėlis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58458" y="258184"/>
            <a:ext cx="5299363" cy="6438452"/>
          </a:xfrm>
          <a:prstGeom prst="rect">
            <a:avLst/>
          </a:prstGeom>
        </p:spPr>
      </p:pic>
      <p:sp>
        <p:nvSpPr>
          <p:cNvPr id="22" name="AutoShape 34"/>
          <p:cNvSpPr>
            <a:spLocks noChangeArrowheads="1"/>
          </p:cNvSpPr>
          <p:nvPr/>
        </p:nvSpPr>
        <p:spPr bwMode="auto">
          <a:xfrm>
            <a:off x="849853" y="666974"/>
            <a:ext cx="4055633" cy="716727"/>
          </a:xfrm>
          <a:prstGeom prst="wedgeRectCallout">
            <a:avLst>
              <a:gd name="adj1" fmla="val 91576"/>
              <a:gd name="adj2" fmla="val -634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spcBef>
                <a:spcPct val="20000"/>
              </a:spcBef>
              <a:buClr>
                <a:schemeClr val="bg2"/>
              </a:buClr>
              <a:buSzPct val="75000"/>
              <a:buFont typeface="Wingdings" pitchFamily="2" charset="2"/>
              <a:buChar char="n"/>
              <a:defRPr sz="3200">
                <a:solidFill>
                  <a:schemeClr val="tx1"/>
                </a:solidFill>
                <a:latin typeface="Arial" charset="0"/>
                <a:cs typeface="Arial" charset="0"/>
              </a:defRPr>
            </a:lvl1pPr>
            <a:lvl2pPr marL="571500" indent="-285750" algn="l">
              <a:spcBef>
                <a:spcPct val="20000"/>
              </a:spcBef>
              <a:buClr>
                <a:schemeClr val="accent2"/>
              </a:buClr>
              <a:buSzPct val="80000"/>
              <a:buFont typeface="Wingdings" pitchFamily="2" charset="2"/>
              <a:buChar char="¨"/>
              <a:defRPr sz="2800">
                <a:solidFill>
                  <a:schemeClr val="tx1"/>
                </a:solidFill>
                <a:latin typeface="Arial" charset="0"/>
                <a:cs typeface="Arial" charset="0"/>
              </a:defRPr>
            </a:lvl2pPr>
            <a:lvl3pPr marL="1143000" indent="-228600" algn="l">
              <a:spcBef>
                <a:spcPct val="20000"/>
              </a:spcBef>
              <a:buClr>
                <a:schemeClr val="bg2"/>
              </a:buClr>
              <a:buSzPct val="65000"/>
              <a:buFont typeface="Wingdings" pitchFamily="2" charset="2"/>
              <a:buChar char="n"/>
              <a:defRPr sz="2400">
                <a:solidFill>
                  <a:schemeClr val="tx1"/>
                </a:solidFill>
                <a:latin typeface="Arial" charset="0"/>
                <a:cs typeface="Arial" charset="0"/>
              </a:defRPr>
            </a:lvl3pPr>
            <a:lvl4pPr marL="1714500" indent="-228600" algn="l">
              <a:spcBef>
                <a:spcPct val="20000"/>
              </a:spcBef>
              <a:buClr>
                <a:schemeClr val="accent2"/>
              </a:buClr>
              <a:buSzPct val="70000"/>
              <a:buFont typeface="Wingdings" pitchFamily="2" charset="2"/>
              <a:buChar char="¨"/>
              <a:defRPr sz="2000">
                <a:solidFill>
                  <a:schemeClr val="tx1"/>
                </a:solidFill>
                <a:latin typeface="Arial" charset="0"/>
                <a:cs typeface="Arial" charset="0"/>
              </a:defRPr>
            </a:lvl4pPr>
            <a:lvl5pPr marL="2286000" indent="-228600" algn="l">
              <a:spcBef>
                <a:spcPct val="20000"/>
              </a:spcBef>
              <a:buClr>
                <a:schemeClr val="bg2"/>
              </a:buClr>
              <a:buFont typeface="Wingdings" pitchFamily="2" charset="2"/>
              <a:buChar char="§"/>
              <a:defRPr sz="2000">
                <a:solidFill>
                  <a:schemeClr val="tx1"/>
                </a:solidFill>
                <a:latin typeface="Arial" charset="0"/>
                <a:cs typeface="Arial" charset="0"/>
              </a:defRPr>
            </a:lvl5pPr>
            <a:lvl6pPr marL="2743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6pPr>
            <a:lvl7pPr marL="32004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7pPr>
            <a:lvl8pPr marL="3657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8pPr>
            <a:lvl9pPr marL="4114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9pPr>
          </a:lstStyle>
          <a:p>
            <a:pPr marL="171450" indent="-171450" algn="ctr">
              <a:spcBef>
                <a:spcPts val="0"/>
              </a:spcBef>
              <a:buClrTx/>
              <a:buSzTx/>
              <a:buFontTx/>
              <a:buChar char="-"/>
            </a:pPr>
            <a:r>
              <a:rPr lang="lt-LT" altLang="en-US" sz="1100" b="1"/>
              <a:t>aprašyti veiklos sritis;</a:t>
            </a:r>
          </a:p>
          <a:p>
            <a:pPr marL="171450" indent="-171450" algn="ctr">
              <a:spcBef>
                <a:spcPts val="0"/>
              </a:spcBef>
              <a:buClrTx/>
              <a:buSzTx/>
              <a:buFontTx/>
              <a:buChar char="-"/>
            </a:pPr>
            <a:r>
              <a:rPr lang="lt-LT" altLang="en-US" sz="1100" b="1"/>
              <a:t>Įvardinti atsakingą (-us) vykdytoją (-us);</a:t>
            </a:r>
          </a:p>
          <a:p>
            <a:pPr marL="171450" indent="-171450" algn="ctr">
              <a:spcBef>
                <a:spcPts val="0"/>
              </a:spcBef>
              <a:buClrTx/>
              <a:buSzTx/>
              <a:buFontTx/>
              <a:buChar char="-"/>
            </a:pPr>
            <a:r>
              <a:rPr lang="lt-LT" altLang="en-US" sz="1100" b="1"/>
              <a:t>nurodyti darbų trukmę;</a:t>
            </a:r>
          </a:p>
          <a:p>
            <a:pPr marL="171450" indent="-171450" algn="ctr">
              <a:spcBef>
                <a:spcPts val="0"/>
              </a:spcBef>
              <a:buClrTx/>
              <a:buSzTx/>
              <a:buFontTx/>
              <a:buChar char="-"/>
            </a:pPr>
            <a:r>
              <a:rPr lang="lt-LT" altLang="en-US" sz="1100" b="1"/>
              <a:t>akcentuoti pastabas.</a:t>
            </a:r>
          </a:p>
        </p:txBody>
      </p:sp>
      <p:sp>
        <p:nvSpPr>
          <p:cNvPr id="23" name="AutoShape 8"/>
          <p:cNvSpPr>
            <a:spLocks noChangeArrowheads="1"/>
          </p:cNvSpPr>
          <p:nvPr/>
        </p:nvSpPr>
        <p:spPr bwMode="auto">
          <a:xfrm flipH="1">
            <a:off x="304799" y="1484555"/>
            <a:ext cx="5841688" cy="1882587"/>
          </a:xfrm>
          <a:prstGeom prst="wedgeRectCallout">
            <a:avLst>
              <a:gd name="adj1" fmla="val -59956"/>
              <a:gd name="adj2" fmla="val -10838"/>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spcBef>
                <a:spcPct val="20000"/>
              </a:spcBef>
              <a:buClr>
                <a:schemeClr val="bg2"/>
              </a:buClr>
              <a:buSzPct val="75000"/>
              <a:buFont typeface="Wingdings" pitchFamily="2" charset="2"/>
              <a:buChar char="n"/>
              <a:defRPr sz="3200">
                <a:solidFill>
                  <a:schemeClr val="tx1"/>
                </a:solidFill>
                <a:latin typeface="Arial" charset="0"/>
                <a:cs typeface="Arial" charset="0"/>
              </a:defRPr>
            </a:lvl1pPr>
            <a:lvl2pPr marL="571500" indent="-285750" algn="l">
              <a:spcBef>
                <a:spcPct val="20000"/>
              </a:spcBef>
              <a:buClr>
                <a:schemeClr val="accent2"/>
              </a:buClr>
              <a:buSzPct val="80000"/>
              <a:buFont typeface="Wingdings" pitchFamily="2" charset="2"/>
              <a:buChar char="¨"/>
              <a:defRPr sz="2800">
                <a:solidFill>
                  <a:schemeClr val="tx1"/>
                </a:solidFill>
                <a:latin typeface="Arial" charset="0"/>
                <a:cs typeface="Arial" charset="0"/>
              </a:defRPr>
            </a:lvl2pPr>
            <a:lvl3pPr marL="1143000" indent="-228600" algn="l">
              <a:spcBef>
                <a:spcPct val="20000"/>
              </a:spcBef>
              <a:buClr>
                <a:schemeClr val="bg2"/>
              </a:buClr>
              <a:buSzPct val="65000"/>
              <a:buFont typeface="Wingdings" pitchFamily="2" charset="2"/>
              <a:buChar char="n"/>
              <a:defRPr sz="2400">
                <a:solidFill>
                  <a:schemeClr val="tx1"/>
                </a:solidFill>
                <a:latin typeface="Arial" charset="0"/>
                <a:cs typeface="Arial" charset="0"/>
              </a:defRPr>
            </a:lvl3pPr>
            <a:lvl4pPr marL="1714500" indent="-228600" algn="l">
              <a:spcBef>
                <a:spcPct val="20000"/>
              </a:spcBef>
              <a:buClr>
                <a:schemeClr val="accent2"/>
              </a:buClr>
              <a:buSzPct val="70000"/>
              <a:buFont typeface="Wingdings" pitchFamily="2" charset="2"/>
              <a:buChar char="¨"/>
              <a:defRPr sz="2000">
                <a:solidFill>
                  <a:schemeClr val="tx1"/>
                </a:solidFill>
                <a:latin typeface="Arial" charset="0"/>
                <a:cs typeface="Arial" charset="0"/>
              </a:defRPr>
            </a:lvl4pPr>
            <a:lvl5pPr marL="2286000" indent="-228600" algn="l">
              <a:spcBef>
                <a:spcPct val="20000"/>
              </a:spcBef>
              <a:buClr>
                <a:schemeClr val="bg2"/>
              </a:buClr>
              <a:buFont typeface="Wingdings" pitchFamily="2" charset="2"/>
              <a:buChar char="§"/>
              <a:defRPr sz="2000">
                <a:solidFill>
                  <a:schemeClr val="tx1"/>
                </a:solidFill>
                <a:latin typeface="Arial" charset="0"/>
                <a:cs typeface="Arial" charset="0"/>
              </a:defRPr>
            </a:lvl5pPr>
            <a:lvl6pPr marL="2743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6pPr>
            <a:lvl7pPr marL="32004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7pPr>
            <a:lvl8pPr marL="3657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8pPr>
            <a:lvl9pPr marL="4114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9pPr>
          </a:lstStyle>
          <a:p>
            <a:pPr marL="12700" marR="5080">
              <a:spcBef>
                <a:spcPts val="0"/>
              </a:spcBef>
            </a:pPr>
            <a:endParaRPr lang="lt-LT" sz="1200">
              <a:latin typeface="+mn-lt"/>
              <a:cs typeface="Georgia"/>
            </a:endParaRPr>
          </a:p>
          <a:p>
            <a:pPr marL="12700" marR="5080">
              <a:spcBef>
                <a:spcPts val="0"/>
              </a:spcBef>
            </a:pPr>
            <a:endParaRPr lang="lt-LT" sz="1200">
              <a:latin typeface="+mn-lt"/>
              <a:cs typeface="Georgia"/>
            </a:endParaRPr>
          </a:p>
          <a:p>
            <a:pPr marL="12700" marR="5080">
              <a:spcBef>
                <a:spcPts val="0"/>
              </a:spcBef>
              <a:buNone/>
            </a:pPr>
            <a:r>
              <a:rPr lang="lt-LT" sz="1200" b="1">
                <a:latin typeface="+mn-lt"/>
                <a:cs typeface="Georgia"/>
              </a:rPr>
              <a:t>- apskaičiuoti,</a:t>
            </a:r>
            <a:r>
              <a:rPr lang="lt-LT" sz="1200" b="1" spc="30">
                <a:latin typeface="+mn-lt"/>
                <a:cs typeface="Georgia"/>
              </a:rPr>
              <a:t> </a:t>
            </a:r>
            <a:r>
              <a:rPr lang="lt-LT" sz="1200" b="1">
                <a:latin typeface="+mn-lt"/>
                <a:cs typeface="Georgia"/>
              </a:rPr>
              <a:t>kokios</a:t>
            </a:r>
            <a:r>
              <a:rPr lang="lt-LT" sz="1200" b="1" spc="30">
                <a:latin typeface="+mn-lt"/>
                <a:cs typeface="Georgia"/>
              </a:rPr>
              <a:t> </a:t>
            </a:r>
            <a:r>
              <a:rPr lang="lt-LT" sz="1200" b="1" spc="-5">
                <a:latin typeface="+mn-lt"/>
                <a:cs typeface="Georgia"/>
              </a:rPr>
              <a:t>bus</a:t>
            </a:r>
            <a:r>
              <a:rPr lang="lt-LT" sz="1200" b="1" spc="30">
                <a:latin typeface="+mn-lt"/>
                <a:cs typeface="Georgia"/>
              </a:rPr>
              <a:t> </a:t>
            </a:r>
            <a:r>
              <a:rPr lang="lt-LT" sz="1200" b="1">
                <a:latin typeface="+mn-lt"/>
                <a:cs typeface="Georgia"/>
              </a:rPr>
              <a:t>įmonės</a:t>
            </a:r>
            <a:r>
              <a:rPr lang="lt-LT" sz="1200" b="1" spc="30">
                <a:latin typeface="+mn-lt"/>
                <a:cs typeface="Georgia"/>
              </a:rPr>
              <a:t> </a:t>
            </a:r>
            <a:r>
              <a:rPr lang="lt-LT" sz="1200" b="1">
                <a:latin typeface="+mn-lt"/>
                <a:cs typeface="Georgia"/>
              </a:rPr>
              <a:t>išlaidos</a:t>
            </a:r>
            <a:r>
              <a:rPr lang="lt-LT" sz="1200" b="1" spc="30">
                <a:latin typeface="+mn-lt"/>
                <a:cs typeface="Georgia"/>
              </a:rPr>
              <a:t> </a:t>
            </a:r>
            <a:r>
              <a:rPr lang="lt-LT" sz="1200" b="1" spc="-5">
                <a:latin typeface="+mn-lt"/>
                <a:cs typeface="Georgia"/>
              </a:rPr>
              <a:t>perkant</a:t>
            </a:r>
            <a:r>
              <a:rPr lang="lt-LT" sz="1200" b="1" spc="30">
                <a:latin typeface="+mn-lt"/>
                <a:cs typeface="Georgia"/>
              </a:rPr>
              <a:t> </a:t>
            </a:r>
            <a:r>
              <a:rPr lang="lt-LT" sz="1200" b="1">
                <a:latin typeface="+mn-lt"/>
                <a:cs typeface="Georgia"/>
              </a:rPr>
              <a:t>medžiagas</a:t>
            </a:r>
            <a:r>
              <a:rPr lang="lt-LT" sz="1200" b="1" spc="35">
                <a:latin typeface="+mn-lt"/>
                <a:cs typeface="Georgia"/>
              </a:rPr>
              <a:t>/</a:t>
            </a:r>
            <a:r>
              <a:rPr lang="lt-LT" sz="1200" b="1" spc="-5">
                <a:latin typeface="+mn-lt"/>
                <a:cs typeface="Georgia"/>
              </a:rPr>
              <a:t>paslaugas;</a:t>
            </a:r>
          </a:p>
          <a:p>
            <a:pPr marL="12700" marR="5080">
              <a:spcBef>
                <a:spcPts val="0"/>
              </a:spcBef>
              <a:buNone/>
            </a:pPr>
            <a:r>
              <a:rPr lang="lt-LT" sz="1200" b="1" spc="-5">
                <a:latin typeface="+mn-lt"/>
                <a:cs typeface="Georgia"/>
              </a:rPr>
              <a:t>- </a:t>
            </a:r>
            <a:r>
              <a:rPr lang="lt-LT" sz="1200" b="1">
                <a:latin typeface="+mn-lt"/>
                <a:cs typeface="Georgia"/>
              </a:rPr>
              <a:t>kiek </a:t>
            </a:r>
            <a:r>
              <a:rPr lang="lt-LT" sz="1200" b="1" spc="-5">
                <a:latin typeface="+mn-lt"/>
                <a:cs typeface="Georgia"/>
              </a:rPr>
              <a:t>pajamų </a:t>
            </a:r>
            <a:r>
              <a:rPr lang="lt-LT" sz="1200" b="1">
                <a:latin typeface="+mn-lt"/>
                <a:cs typeface="Georgia"/>
              </a:rPr>
              <a:t>ji</a:t>
            </a:r>
            <a:r>
              <a:rPr lang="lt-LT" sz="1200" b="1" spc="-10">
                <a:latin typeface="+mn-lt"/>
                <a:cs typeface="Georgia"/>
              </a:rPr>
              <a:t> </a:t>
            </a:r>
            <a:r>
              <a:rPr lang="lt-LT" sz="1200" b="1" spc="-5">
                <a:latin typeface="+mn-lt"/>
                <a:cs typeface="Georgia"/>
              </a:rPr>
              <a:t>gaus pardavusi produkciją </a:t>
            </a:r>
            <a:r>
              <a:rPr lang="lt-LT" sz="1200" b="1">
                <a:latin typeface="+mn-lt"/>
                <a:cs typeface="Georgia"/>
              </a:rPr>
              <a:t>arba</a:t>
            </a:r>
            <a:r>
              <a:rPr lang="lt-LT" sz="1200" b="1" spc="-5">
                <a:latin typeface="+mn-lt"/>
                <a:cs typeface="Georgia"/>
              </a:rPr>
              <a:t> paslaugas;</a:t>
            </a:r>
          </a:p>
          <a:p>
            <a:pPr marL="12700" marR="5080">
              <a:spcBef>
                <a:spcPts val="0"/>
              </a:spcBef>
              <a:buNone/>
            </a:pPr>
            <a:r>
              <a:rPr lang="lt-LT" sz="1200" b="1">
                <a:latin typeface="+mn-lt"/>
                <a:cs typeface="Georgia"/>
              </a:rPr>
              <a:t>- </a:t>
            </a:r>
            <a:r>
              <a:rPr lang="en-US" sz="1200" b="1">
                <a:latin typeface="+mn-lt"/>
                <a:cs typeface="Georgia"/>
              </a:rPr>
              <a:t>įvertinti</a:t>
            </a:r>
            <a:r>
              <a:rPr lang="en-US" sz="1200" b="1" spc="85">
                <a:latin typeface="+mn-lt"/>
                <a:cs typeface="Georgia"/>
              </a:rPr>
              <a:t> </a:t>
            </a:r>
            <a:r>
              <a:rPr lang="en-US" sz="1200" b="1">
                <a:latin typeface="+mn-lt"/>
                <a:cs typeface="Georgia"/>
              </a:rPr>
              <a:t>ir</a:t>
            </a:r>
            <a:r>
              <a:rPr lang="en-US" sz="1200" b="1" spc="90">
                <a:latin typeface="+mn-lt"/>
                <a:cs typeface="Georgia"/>
              </a:rPr>
              <a:t> </a:t>
            </a:r>
            <a:r>
              <a:rPr lang="en-US" sz="1200" b="1">
                <a:latin typeface="+mn-lt"/>
                <a:cs typeface="Georgia"/>
              </a:rPr>
              <a:t>kitus</a:t>
            </a:r>
            <a:r>
              <a:rPr lang="en-US" sz="1200" b="1" spc="85">
                <a:latin typeface="+mn-lt"/>
                <a:cs typeface="Georgia"/>
              </a:rPr>
              <a:t> </a:t>
            </a:r>
            <a:r>
              <a:rPr lang="en-US" sz="1200" b="1" spc="-5">
                <a:latin typeface="+mn-lt"/>
                <a:cs typeface="Georgia"/>
              </a:rPr>
              <a:t>daly</a:t>
            </a:r>
            <a:r>
              <a:rPr lang="lt-LT" sz="1200" b="1">
                <a:latin typeface="+mn-lt"/>
                <a:cs typeface="Georgia"/>
              </a:rPr>
              <a:t>kus – </a:t>
            </a:r>
            <a:r>
              <a:rPr lang="lt-LT" sz="1200" b="1" spc="-5">
                <a:latin typeface="+mn-lt"/>
                <a:cs typeface="Georgia"/>
              </a:rPr>
              <a:t>transporto, benzino, pašto, sandėliavimo,</a:t>
            </a:r>
            <a:r>
              <a:rPr lang="lt-LT" sz="1200" b="1" spc="-40">
                <a:latin typeface="+mn-lt"/>
                <a:cs typeface="Georgia"/>
              </a:rPr>
              <a:t> </a:t>
            </a:r>
            <a:r>
              <a:rPr lang="lt-LT" sz="1200" b="1">
                <a:latin typeface="+mn-lt"/>
                <a:cs typeface="Georgia"/>
              </a:rPr>
              <a:t>žmonių</a:t>
            </a:r>
            <a:r>
              <a:rPr lang="lt-LT" sz="1200" b="1" spc="-40">
                <a:latin typeface="+mn-lt"/>
                <a:cs typeface="Georgia"/>
              </a:rPr>
              <a:t> </a:t>
            </a:r>
            <a:r>
              <a:rPr lang="lt-LT" sz="1200" b="1" spc="-5">
                <a:latin typeface="+mn-lt"/>
                <a:cs typeface="Georgia"/>
              </a:rPr>
              <a:t>samdymo</a:t>
            </a:r>
            <a:r>
              <a:rPr lang="lt-LT" sz="1200" b="1" spc="-40">
                <a:latin typeface="+mn-lt"/>
                <a:cs typeface="Georgia"/>
              </a:rPr>
              <a:t> </a:t>
            </a:r>
            <a:r>
              <a:rPr lang="lt-LT" sz="1200" b="1">
                <a:latin typeface="+mn-lt"/>
                <a:cs typeface="Georgia"/>
              </a:rPr>
              <a:t>ir</a:t>
            </a:r>
            <a:r>
              <a:rPr lang="lt-LT" sz="1200" b="1" spc="-40">
                <a:latin typeface="+mn-lt"/>
                <a:cs typeface="Georgia"/>
              </a:rPr>
              <a:t> </a:t>
            </a:r>
            <a:r>
              <a:rPr lang="lt-LT" sz="1200" b="1" spc="-5">
                <a:latin typeface="+mn-lt"/>
                <a:cs typeface="Georgia"/>
              </a:rPr>
              <a:t>daugybę</a:t>
            </a:r>
            <a:r>
              <a:rPr lang="lt-LT" sz="1200" b="1" spc="-40">
                <a:latin typeface="+mn-lt"/>
                <a:cs typeface="Georgia"/>
              </a:rPr>
              <a:t> </a:t>
            </a:r>
            <a:r>
              <a:rPr lang="lt-LT" sz="1200" b="1">
                <a:latin typeface="+mn-lt"/>
                <a:cs typeface="Georgia"/>
              </a:rPr>
              <a:t>kitų </a:t>
            </a:r>
            <a:r>
              <a:rPr lang="lt-LT" sz="1200" b="1" spc="-204">
                <a:latin typeface="+mn-lt"/>
                <a:cs typeface="Georgia"/>
              </a:rPr>
              <a:t> </a:t>
            </a:r>
            <a:r>
              <a:rPr lang="lt-LT" sz="1200" b="1">
                <a:latin typeface="+mn-lt"/>
                <a:cs typeface="Georgia"/>
              </a:rPr>
              <a:t>išlaidų;</a:t>
            </a:r>
          </a:p>
          <a:p>
            <a:pPr marL="12700" marR="5080">
              <a:spcBef>
                <a:spcPts val="0"/>
              </a:spcBef>
              <a:buNone/>
            </a:pPr>
            <a:r>
              <a:rPr lang="lt-LT" sz="1200" b="1">
                <a:latin typeface="+mn-lt"/>
                <a:cs typeface="Georgia"/>
              </a:rPr>
              <a:t>- kokios</a:t>
            </a:r>
            <a:r>
              <a:rPr lang="lt-LT" sz="1200" b="1" spc="5">
                <a:latin typeface="+mn-lt"/>
                <a:cs typeface="Georgia"/>
              </a:rPr>
              <a:t> </a:t>
            </a:r>
            <a:r>
              <a:rPr lang="lt-LT" sz="1200" b="1" spc="-5">
                <a:latin typeface="+mn-lt"/>
                <a:cs typeface="Georgia"/>
              </a:rPr>
              <a:t>yra</a:t>
            </a:r>
            <a:r>
              <a:rPr lang="lt-LT" sz="1200" b="1">
                <a:latin typeface="+mn-lt"/>
                <a:cs typeface="Georgia"/>
              </a:rPr>
              <a:t> </a:t>
            </a:r>
            <a:r>
              <a:rPr lang="lt-LT" sz="1200" b="1" spc="-5">
                <a:latin typeface="+mn-lt"/>
                <a:cs typeface="Georgia"/>
              </a:rPr>
              <a:t>pigesnės</a:t>
            </a:r>
            <a:r>
              <a:rPr lang="lt-LT" sz="1200" b="1">
                <a:latin typeface="+mn-lt"/>
                <a:cs typeface="Georgia"/>
              </a:rPr>
              <a:t> (pvz. nuomos) </a:t>
            </a:r>
            <a:r>
              <a:rPr lang="lt-LT" sz="1200" b="1" spc="-5">
                <a:latin typeface="+mn-lt"/>
                <a:cs typeface="Georgia"/>
              </a:rPr>
              <a:t>galimybės;</a:t>
            </a:r>
          </a:p>
          <a:p>
            <a:pPr marL="12700" marR="5080">
              <a:spcBef>
                <a:spcPts val="0"/>
              </a:spcBef>
              <a:buNone/>
            </a:pPr>
            <a:r>
              <a:rPr lang="lt-LT" sz="1200" b="1">
                <a:latin typeface="+mn-lt"/>
                <a:cs typeface="Georgia"/>
              </a:rPr>
              <a:t>- ar </a:t>
            </a:r>
            <a:r>
              <a:rPr lang="lt-LT" sz="1200" b="1" spc="-5">
                <a:latin typeface="+mn-lt"/>
                <a:cs typeface="Georgia"/>
              </a:rPr>
              <a:t>turite palankių</a:t>
            </a:r>
            <a:r>
              <a:rPr lang="lt-LT" sz="1200" b="1">
                <a:latin typeface="+mn-lt"/>
                <a:cs typeface="Georgia"/>
              </a:rPr>
              <a:t> (pvz. išperkamosios</a:t>
            </a:r>
            <a:r>
              <a:rPr lang="lt-LT" sz="1200" b="1" spc="5">
                <a:latin typeface="+mn-lt"/>
                <a:cs typeface="Georgia"/>
              </a:rPr>
              <a:t> </a:t>
            </a:r>
            <a:r>
              <a:rPr lang="lt-LT" sz="1200" b="1">
                <a:latin typeface="+mn-lt"/>
                <a:cs typeface="Georgia"/>
              </a:rPr>
              <a:t>nuomos) </a:t>
            </a:r>
            <a:r>
              <a:rPr lang="lt-LT" sz="1200" b="1" spc="-5">
                <a:latin typeface="+mn-lt"/>
                <a:cs typeface="Georgia"/>
              </a:rPr>
              <a:t>pasiūlymų </a:t>
            </a:r>
            <a:r>
              <a:rPr lang="lt-LT" sz="1200" b="1">
                <a:latin typeface="+mn-lt"/>
                <a:cs typeface="Georgia"/>
              </a:rPr>
              <a:t>ir kt.;</a:t>
            </a:r>
          </a:p>
          <a:p>
            <a:pPr marL="12700" marR="5080">
              <a:spcBef>
                <a:spcPts val="0"/>
              </a:spcBef>
              <a:buNone/>
            </a:pPr>
            <a:r>
              <a:rPr lang="lt-LT" sz="1200" b="1">
                <a:latin typeface="+mn-lt"/>
                <a:cs typeface="Georgia"/>
              </a:rPr>
              <a:t>- kokios </a:t>
            </a:r>
            <a:r>
              <a:rPr lang="lt-LT" sz="1200" b="1" spc="-5">
                <a:latin typeface="+mn-lt"/>
                <a:cs typeface="Georgia"/>
              </a:rPr>
              <a:t>yra galimybės </a:t>
            </a:r>
            <a:r>
              <a:rPr lang="lt-LT" sz="1200" b="1">
                <a:latin typeface="+mn-lt"/>
                <a:cs typeface="Georgia"/>
              </a:rPr>
              <a:t>įdarbinti </a:t>
            </a:r>
            <a:r>
              <a:rPr lang="lt-LT" sz="1200" b="1" spc="-5">
                <a:latin typeface="+mn-lt"/>
                <a:cs typeface="Georgia"/>
              </a:rPr>
              <a:t>darbuoto</a:t>
            </a:r>
            <a:r>
              <a:rPr lang="lt-LT" sz="1200" b="1">
                <a:latin typeface="+mn-lt"/>
                <a:cs typeface="Georgia"/>
              </a:rPr>
              <a:t>jus</a:t>
            </a:r>
            <a:r>
              <a:rPr lang="lt-LT" sz="1200" b="1" spc="-10">
                <a:latin typeface="+mn-lt"/>
                <a:cs typeface="Georgia"/>
              </a:rPr>
              <a:t> </a:t>
            </a:r>
            <a:r>
              <a:rPr lang="lt-LT" sz="1200" b="1">
                <a:latin typeface="+mn-lt"/>
                <a:cs typeface="Georgia"/>
              </a:rPr>
              <a:t>ne</a:t>
            </a:r>
            <a:r>
              <a:rPr lang="lt-LT" sz="1200" b="1" spc="-5">
                <a:latin typeface="+mn-lt"/>
                <a:cs typeface="Georgia"/>
              </a:rPr>
              <a:t> </a:t>
            </a:r>
            <a:r>
              <a:rPr lang="lt-LT" sz="1200" b="1">
                <a:latin typeface="+mn-lt"/>
                <a:cs typeface="Georgia"/>
              </a:rPr>
              <a:t>visai </a:t>
            </a:r>
            <a:r>
              <a:rPr lang="lt-LT" sz="1200" b="1" spc="-5">
                <a:latin typeface="+mn-lt"/>
                <a:cs typeface="Georgia"/>
              </a:rPr>
              <a:t>darbo</a:t>
            </a:r>
            <a:r>
              <a:rPr lang="lt-LT" sz="1200" b="1" spc="-10">
                <a:latin typeface="+mn-lt"/>
                <a:cs typeface="Georgia"/>
              </a:rPr>
              <a:t> </a:t>
            </a:r>
            <a:r>
              <a:rPr lang="lt-LT" sz="1200" b="1" spc="-5">
                <a:latin typeface="+mn-lt"/>
                <a:cs typeface="Georgia"/>
              </a:rPr>
              <a:t>dienai;</a:t>
            </a:r>
          </a:p>
          <a:p>
            <a:pPr marL="12700" marR="5080">
              <a:spcBef>
                <a:spcPts val="0"/>
              </a:spcBef>
              <a:buNone/>
            </a:pPr>
            <a:r>
              <a:rPr lang="lt-LT" sz="1200" b="1">
                <a:latin typeface="+mn-lt"/>
                <a:cs typeface="Georgia"/>
              </a:rPr>
              <a:t>- rizikos?;</a:t>
            </a:r>
          </a:p>
          <a:p>
            <a:pPr marL="12700" marR="5080">
              <a:spcBef>
                <a:spcPts val="0"/>
              </a:spcBef>
              <a:buNone/>
            </a:pPr>
            <a:r>
              <a:rPr lang="lt-LT" sz="1200" b="1">
                <a:latin typeface="+mn-lt"/>
                <a:cs typeface="Georgia"/>
              </a:rPr>
              <a:t>- konkurencija?</a:t>
            </a:r>
          </a:p>
          <a:p>
            <a:pPr marL="12700" marR="5080">
              <a:spcBef>
                <a:spcPts val="0"/>
              </a:spcBef>
            </a:pPr>
            <a:endParaRPr lang="lt-LT" sz="1200">
              <a:latin typeface="+mn-lt"/>
              <a:cs typeface="Georgia"/>
            </a:endParaRPr>
          </a:p>
          <a:p>
            <a:pPr marL="12700" marR="5080">
              <a:spcBef>
                <a:spcPts val="0"/>
              </a:spcBef>
            </a:pPr>
            <a:endParaRPr lang="lt-LT" sz="1200">
              <a:latin typeface="+mn-lt"/>
              <a:cs typeface="Georgia"/>
            </a:endParaRPr>
          </a:p>
        </p:txBody>
      </p:sp>
      <p:sp>
        <p:nvSpPr>
          <p:cNvPr id="24" name="AutoShape 6"/>
          <p:cNvSpPr>
            <a:spLocks noChangeArrowheads="1"/>
          </p:cNvSpPr>
          <p:nvPr/>
        </p:nvSpPr>
        <p:spPr bwMode="auto">
          <a:xfrm>
            <a:off x="2818950" y="126694"/>
            <a:ext cx="3239845" cy="449132"/>
          </a:xfrm>
          <a:prstGeom prst="wedgeRectCallout">
            <a:avLst>
              <a:gd name="adj1" fmla="val 70501"/>
              <a:gd name="adj2" fmla="val 34756"/>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spcBef>
                <a:spcPct val="20000"/>
              </a:spcBef>
              <a:buClr>
                <a:schemeClr val="bg2"/>
              </a:buClr>
              <a:buSzPct val="75000"/>
              <a:buFont typeface="Wingdings" pitchFamily="2" charset="2"/>
              <a:buChar char="n"/>
              <a:defRPr sz="3200">
                <a:solidFill>
                  <a:schemeClr val="tx1"/>
                </a:solidFill>
                <a:latin typeface="Arial" charset="0"/>
                <a:cs typeface="Arial" charset="0"/>
              </a:defRPr>
            </a:lvl1pPr>
            <a:lvl2pPr marL="571500" indent="-285750" algn="l">
              <a:spcBef>
                <a:spcPct val="20000"/>
              </a:spcBef>
              <a:buClr>
                <a:schemeClr val="accent2"/>
              </a:buClr>
              <a:buSzPct val="80000"/>
              <a:buFont typeface="Wingdings" pitchFamily="2" charset="2"/>
              <a:buChar char="¨"/>
              <a:defRPr sz="2800">
                <a:solidFill>
                  <a:schemeClr val="tx1"/>
                </a:solidFill>
                <a:latin typeface="Arial" charset="0"/>
                <a:cs typeface="Arial" charset="0"/>
              </a:defRPr>
            </a:lvl2pPr>
            <a:lvl3pPr marL="1143000" indent="-228600" algn="l">
              <a:spcBef>
                <a:spcPct val="20000"/>
              </a:spcBef>
              <a:buClr>
                <a:schemeClr val="bg2"/>
              </a:buClr>
              <a:buSzPct val="65000"/>
              <a:buFont typeface="Wingdings" pitchFamily="2" charset="2"/>
              <a:buChar char="n"/>
              <a:defRPr sz="2400">
                <a:solidFill>
                  <a:schemeClr val="tx1"/>
                </a:solidFill>
                <a:latin typeface="Arial" charset="0"/>
                <a:cs typeface="Arial" charset="0"/>
              </a:defRPr>
            </a:lvl3pPr>
            <a:lvl4pPr marL="1714500" indent="-228600" algn="l">
              <a:spcBef>
                <a:spcPct val="20000"/>
              </a:spcBef>
              <a:buClr>
                <a:schemeClr val="accent2"/>
              </a:buClr>
              <a:buSzPct val="70000"/>
              <a:buFont typeface="Wingdings" pitchFamily="2" charset="2"/>
              <a:buChar char="¨"/>
              <a:defRPr sz="2000">
                <a:solidFill>
                  <a:schemeClr val="tx1"/>
                </a:solidFill>
                <a:latin typeface="Arial" charset="0"/>
                <a:cs typeface="Arial" charset="0"/>
              </a:defRPr>
            </a:lvl4pPr>
            <a:lvl5pPr marL="2286000" indent="-228600" algn="l">
              <a:spcBef>
                <a:spcPct val="20000"/>
              </a:spcBef>
              <a:buClr>
                <a:schemeClr val="bg2"/>
              </a:buClr>
              <a:buFont typeface="Wingdings" pitchFamily="2" charset="2"/>
              <a:buChar char="§"/>
              <a:defRPr sz="2000">
                <a:solidFill>
                  <a:schemeClr val="tx1"/>
                </a:solidFill>
                <a:latin typeface="Arial" charset="0"/>
                <a:cs typeface="Arial" charset="0"/>
              </a:defRPr>
            </a:lvl5pPr>
            <a:lvl6pPr marL="2743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6pPr>
            <a:lvl7pPr marL="32004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7pPr>
            <a:lvl8pPr marL="3657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8pPr>
            <a:lvl9pPr marL="4114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9pPr>
          </a:lstStyle>
          <a:p>
            <a:pPr marL="171450" indent="-171450">
              <a:spcBef>
                <a:spcPts val="0"/>
              </a:spcBef>
              <a:buClrTx/>
              <a:buSzTx/>
              <a:buFontTx/>
              <a:buChar char="-"/>
            </a:pPr>
            <a:endParaRPr lang="lt-LT" altLang="en-US" sz="1200" b="1"/>
          </a:p>
          <a:p>
            <a:pPr>
              <a:spcBef>
                <a:spcPts val="0"/>
              </a:spcBef>
              <a:buClrTx/>
              <a:buSzTx/>
              <a:buNone/>
            </a:pPr>
            <a:r>
              <a:rPr lang="lt-LT" altLang="en-US" sz="1200" b="1"/>
              <a:t>- aprašyti išsamiai; </a:t>
            </a:r>
          </a:p>
          <a:p>
            <a:pPr>
              <a:spcBef>
                <a:spcPts val="0"/>
              </a:spcBef>
              <a:buClrTx/>
              <a:buSzTx/>
              <a:buNone/>
            </a:pPr>
            <a:r>
              <a:rPr lang="lt-LT" altLang="en-US" sz="1200" b="1"/>
              <a:t>- vengti“lozunginių” teiginių.</a:t>
            </a:r>
          </a:p>
          <a:p>
            <a:pPr>
              <a:spcBef>
                <a:spcPts val="0"/>
              </a:spcBef>
              <a:buClrTx/>
              <a:buSzTx/>
              <a:buFontTx/>
              <a:buNone/>
            </a:pPr>
            <a:endParaRPr lang="lt-LT" altLang="en-US" sz="1200" b="1"/>
          </a:p>
        </p:txBody>
      </p:sp>
      <p:sp>
        <p:nvSpPr>
          <p:cNvPr id="25" name="AutoShape 7"/>
          <p:cNvSpPr>
            <a:spLocks noChangeArrowheads="1"/>
          </p:cNvSpPr>
          <p:nvPr/>
        </p:nvSpPr>
        <p:spPr bwMode="auto">
          <a:xfrm>
            <a:off x="3488166" y="5306317"/>
            <a:ext cx="2396267" cy="1115998"/>
          </a:xfrm>
          <a:prstGeom prst="wedgeRectCallout">
            <a:avLst>
              <a:gd name="adj1" fmla="val 94864"/>
              <a:gd name="adj2" fmla="val -138151"/>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spcBef>
                <a:spcPct val="20000"/>
              </a:spcBef>
              <a:buClr>
                <a:schemeClr val="bg2"/>
              </a:buClr>
              <a:buSzPct val="75000"/>
              <a:buFont typeface="Wingdings" pitchFamily="2" charset="2"/>
              <a:buChar char="n"/>
              <a:defRPr sz="3200">
                <a:solidFill>
                  <a:schemeClr val="tx1"/>
                </a:solidFill>
                <a:latin typeface="Arial" charset="0"/>
                <a:cs typeface="Arial" charset="0"/>
              </a:defRPr>
            </a:lvl1pPr>
            <a:lvl2pPr marL="571500" indent="-285750" algn="l">
              <a:spcBef>
                <a:spcPct val="20000"/>
              </a:spcBef>
              <a:buClr>
                <a:schemeClr val="accent2"/>
              </a:buClr>
              <a:buSzPct val="80000"/>
              <a:buFont typeface="Wingdings" pitchFamily="2" charset="2"/>
              <a:buChar char="¨"/>
              <a:defRPr sz="2800">
                <a:solidFill>
                  <a:schemeClr val="tx1"/>
                </a:solidFill>
                <a:latin typeface="Arial" charset="0"/>
                <a:cs typeface="Arial" charset="0"/>
              </a:defRPr>
            </a:lvl2pPr>
            <a:lvl3pPr marL="1143000" indent="-228600" algn="l">
              <a:spcBef>
                <a:spcPct val="20000"/>
              </a:spcBef>
              <a:buClr>
                <a:schemeClr val="bg2"/>
              </a:buClr>
              <a:buSzPct val="65000"/>
              <a:buFont typeface="Wingdings" pitchFamily="2" charset="2"/>
              <a:buChar char="n"/>
              <a:defRPr sz="2400">
                <a:solidFill>
                  <a:schemeClr val="tx1"/>
                </a:solidFill>
                <a:latin typeface="Arial" charset="0"/>
                <a:cs typeface="Arial" charset="0"/>
              </a:defRPr>
            </a:lvl3pPr>
            <a:lvl4pPr marL="1714500" indent="-228600" algn="l">
              <a:spcBef>
                <a:spcPct val="20000"/>
              </a:spcBef>
              <a:buClr>
                <a:schemeClr val="accent2"/>
              </a:buClr>
              <a:buSzPct val="70000"/>
              <a:buFont typeface="Wingdings" pitchFamily="2" charset="2"/>
              <a:buChar char="¨"/>
              <a:defRPr sz="2000">
                <a:solidFill>
                  <a:schemeClr val="tx1"/>
                </a:solidFill>
                <a:latin typeface="Arial" charset="0"/>
                <a:cs typeface="Arial" charset="0"/>
              </a:defRPr>
            </a:lvl4pPr>
            <a:lvl5pPr marL="2286000" indent="-228600" algn="l">
              <a:spcBef>
                <a:spcPct val="20000"/>
              </a:spcBef>
              <a:buClr>
                <a:schemeClr val="bg2"/>
              </a:buClr>
              <a:buFont typeface="Wingdings" pitchFamily="2" charset="2"/>
              <a:buChar char="§"/>
              <a:defRPr sz="2000">
                <a:solidFill>
                  <a:schemeClr val="tx1"/>
                </a:solidFill>
                <a:latin typeface="Arial" charset="0"/>
                <a:cs typeface="Arial" charset="0"/>
              </a:defRPr>
            </a:lvl5pPr>
            <a:lvl6pPr marL="2743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6pPr>
            <a:lvl7pPr marL="32004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7pPr>
            <a:lvl8pPr marL="3657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8pPr>
            <a:lvl9pPr marL="4114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9pPr>
          </a:lstStyle>
          <a:p>
            <a:pPr algn="ctr">
              <a:spcBef>
                <a:spcPts val="0"/>
              </a:spcBef>
              <a:buClrTx/>
              <a:buSzTx/>
              <a:buFontTx/>
              <a:buNone/>
            </a:pPr>
            <a:r>
              <a:rPr lang="lt-LT" altLang="en-US" sz="1200"/>
              <a:t>- nurodykite kiekvienos veiklos pavadinimą be ir įskaitant PVM;</a:t>
            </a:r>
          </a:p>
          <a:p>
            <a:pPr algn="ctr">
              <a:spcBef>
                <a:spcPts val="0"/>
              </a:spcBef>
              <a:buClrTx/>
              <a:buSzTx/>
              <a:buFontTx/>
              <a:buNone/>
            </a:pPr>
            <a:r>
              <a:rPr lang="lt-LT" altLang="en-US" sz="1200">
                <a:solidFill>
                  <a:srgbClr val="FF0000"/>
                </a:solidFill>
              </a:rPr>
              <a:t>*naudotų prekių įsigijimo išlaidos netinkamos finansuoti</a:t>
            </a:r>
          </a:p>
          <a:p>
            <a:pPr algn="ctr">
              <a:spcBef>
                <a:spcPts val="0"/>
              </a:spcBef>
              <a:buClrTx/>
              <a:buSzTx/>
              <a:buFontTx/>
              <a:buNone/>
            </a:pPr>
            <a:r>
              <a:rPr lang="lt-LT" altLang="en-US" sz="1200">
                <a:solidFill>
                  <a:srgbClr val="FF0000"/>
                </a:solidFill>
              </a:rPr>
              <a:t>**maksimali prašoma suma 5000 eur</a:t>
            </a:r>
          </a:p>
        </p:txBody>
      </p:sp>
      <p:sp>
        <p:nvSpPr>
          <p:cNvPr id="26" name="AutoShape 167"/>
          <p:cNvSpPr>
            <a:spLocks noChangeArrowheads="1"/>
          </p:cNvSpPr>
          <p:nvPr/>
        </p:nvSpPr>
        <p:spPr bwMode="auto">
          <a:xfrm>
            <a:off x="304799" y="3477409"/>
            <a:ext cx="5204911" cy="1664745"/>
          </a:xfrm>
          <a:prstGeom prst="wedgeRectCallout">
            <a:avLst>
              <a:gd name="adj1" fmla="val 75263"/>
              <a:gd name="adj2" fmla="val -74956"/>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spcBef>
                <a:spcPct val="20000"/>
              </a:spcBef>
              <a:buClr>
                <a:schemeClr val="bg2"/>
              </a:buClr>
              <a:buSzPct val="75000"/>
              <a:buFont typeface="Wingdings" pitchFamily="2" charset="2"/>
              <a:buChar char="n"/>
              <a:defRPr sz="3200">
                <a:solidFill>
                  <a:schemeClr val="tx1"/>
                </a:solidFill>
                <a:latin typeface="Arial" charset="0"/>
                <a:cs typeface="Arial" charset="0"/>
              </a:defRPr>
            </a:lvl1pPr>
            <a:lvl2pPr marL="571500" indent="-285750" algn="l">
              <a:spcBef>
                <a:spcPct val="20000"/>
              </a:spcBef>
              <a:buClr>
                <a:schemeClr val="accent2"/>
              </a:buClr>
              <a:buSzPct val="80000"/>
              <a:buFont typeface="Wingdings" pitchFamily="2" charset="2"/>
              <a:buChar char="¨"/>
              <a:defRPr sz="2800">
                <a:solidFill>
                  <a:schemeClr val="tx1"/>
                </a:solidFill>
                <a:latin typeface="Arial" charset="0"/>
                <a:cs typeface="Arial" charset="0"/>
              </a:defRPr>
            </a:lvl2pPr>
            <a:lvl3pPr marL="1143000" indent="-228600" algn="l">
              <a:spcBef>
                <a:spcPct val="20000"/>
              </a:spcBef>
              <a:buClr>
                <a:schemeClr val="bg2"/>
              </a:buClr>
              <a:buSzPct val="65000"/>
              <a:buFont typeface="Wingdings" pitchFamily="2" charset="2"/>
              <a:buChar char="n"/>
              <a:defRPr sz="2400">
                <a:solidFill>
                  <a:schemeClr val="tx1"/>
                </a:solidFill>
                <a:latin typeface="Arial" charset="0"/>
                <a:cs typeface="Arial" charset="0"/>
              </a:defRPr>
            </a:lvl3pPr>
            <a:lvl4pPr marL="1714500" indent="-228600" algn="l">
              <a:spcBef>
                <a:spcPct val="20000"/>
              </a:spcBef>
              <a:buClr>
                <a:schemeClr val="accent2"/>
              </a:buClr>
              <a:buSzPct val="70000"/>
              <a:buFont typeface="Wingdings" pitchFamily="2" charset="2"/>
              <a:buChar char="¨"/>
              <a:defRPr sz="2000">
                <a:solidFill>
                  <a:schemeClr val="tx1"/>
                </a:solidFill>
                <a:latin typeface="Arial" charset="0"/>
                <a:cs typeface="Arial" charset="0"/>
              </a:defRPr>
            </a:lvl4pPr>
            <a:lvl5pPr marL="2286000" indent="-228600" algn="l">
              <a:spcBef>
                <a:spcPct val="20000"/>
              </a:spcBef>
              <a:buClr>
                <a:schemeClr val="bg2"/>
              </a:buClr>
              <a:buFont typeface="Wingdings" pitchFamily="2" charset="2"/>
              <a:buChar char="§"/>
              <a:defRPr sz="2000">
                <a:solidFill>
                  <a:schemeClr val="tx1"/>
                </a:solidFill>
                <a:latin typeface="Arial" charset="0"/>
                <a:cs typeface="Arial" charset="0"/>
              </a:defRPr>
            </a:lvl5pPr>
            <a:lvl6pPr marL="2743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6pPr>
            <a:lvl7pPr marL="32004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7pPr>
            <a:lvl8pPr marL="3657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8pPr>
            <a:lvl9pPr marL="4114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9pPr>
          </a:lstStyle>
          <a:p>
            <a:pPr marL="285750" indent="-285750">
              <a:lnSpc>
                <a:spcPct val="90000"/>
              </a:lnSpc>
              <a:buFontTx/>
              <a:buChar char="-"/>
            </a:pPr>
            <a:endParaRPr lang="lt-LT" altLang="en-US" sz="1200" b="1"/>
          </a:p>
          <a:p>
            <a:pPr>
              <a:lnSpc>
                <a:spcPct val="90000"/>
              </a:lnSpc>
              <a:buNone/>
            </a:pPr>
            <a:r>
              <a:rPr lang="lt-LT" altLang="en-US" sz="1200" b="1"/>
              <a:t>- pagrindiniai (tiesioginiai) projekto rezultatai kiekybine ir/ar kokybine išraiška;</a:t>
            </a:r>
          </a:p>
          <a:p>
            <a:pPr>
              <a:lnSpc>
                <a:spcPct val="90000"/>
              </a:lnSpc>
              <a:buNone/>
            </a:pPr>
            <a:r>
              <a:rPr lang="lt-LT" altLang="en-US" sz="1200" b="1"/>
              <a:t>- aprašytas pagrindinių planuojamų projekto rezultatų poveikis tikslinėms grupėms, jo mastas ir reikšmingumas siekiant tikslų;</a:t>
            </a:r>
          </a:p>
          <a:p>
            <a:pPr>
              <a:lnSpc>
                <a:spcPct val="90000"/>
              </a:lnSpc>
              <a:buNone/>
            </a:pPr>
            <a:r>
              <a:rPr lang="lt-LT" altLang="en-US" sz="1200" b="1"/>
              <a:t>- įvardijami netinkami rezultatai, kurie nesusiję priemonės tikslais (pvz., darbo sąlygų gerėjimas, energijos taupymas). </a:t>
            </a:r>
          </a:p>
          <a:p>
            <a:pPr>
              <a:lnSpc>
                <a:spcPct val="90000"/>
              </a:lnSpc>
              <a:buNone/>
            </a:pPr>
            <a:r>
              <a:rPr lang="lt-LT" altLang="en-US" sz="1200" b="1">
                <a:solidFill>
                  <a:srgbClr val="FF0000"/>
                </a:solidFill>
              </a:rPr>
              <a:t>* Laukiami projekto rezultatai ir jų pasiekimo rodikliai turi būti aiškiai nustatyti, kad būtų galima stebėti ir vertinti projekto įgyvendinimo eigą. </a:t>
            </a:r>
          </a:p>
          <a:p>
            <a:pPr algn="ctr">
              <a:spcBef>
                <a:spcPct val="50000"/>
              </a:spcBef>
              <a:buClrTx/>
              <a:buSzTx/>
              <a:buFontTx/>
              <a:buNone/>
            </a:pPr>
            <a:endParaRPr lang="lt-LT" altLang="en-US" sz="1200" b="1"/>
          </a:p>
        </p:txBody>
      </p:sp>
    </p:spTree>
    <p:extLst>
      <p:ext uri="{BB962C8B-B14F-4D97-AF65-F5344CB8AC3E}">
        <p14:creationId xmlns:p14="http://schemas.microsoft.com/office/powerpoint/2010/main" val="36551780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os vietos rezervavimo ženklas 1"/>
          <p:cNvSpPr>
            <a:spLocks noGrp="1"/>
          </p:cNvSpPr>
          <p:nvPr>
            <p:ph type="dt" sz="half" idx="10"/>
          </p:nvPr>
        </p:nvSpPr>
        <p:spPr/>
        <p:txBody>
          <a:bodyPr/>
          <a:lstStyle/>
          <a:p>
            <a:fld id="{B6D7D1C0-CF92-42A1-B12D-CF51A74DABA5}" type="datetime1">
              <a:rPr lang="en-US" smtClean="0"/>
              <a:t>9/13/2023</a:t>
            </a:fld>
            <a:endParaRPr lang="x-none"/>
          </a:p>
        </p:txBody>
      </p:sp>
      <p:sp>
        <p:nvSpPr>
          <p:cNvPr id="3" name="Skaidrės numerio vietos rezervavimo ženklas 2"/>
          <p:cNvSpPr>
            <a:spLocks noGrp="1"/>
          </p:cNvSpPr>
          <p:nvPr>
            <p:ph type="sldNum" sz="quarter" idx="12"/>
          </p:nvPr>
        </p:nvSpPr>
        <p:spPr/>
        <p:txBody>
          <a:bodyPr/>
          <a:lstStyle/>
          <a:p>
            <a:fld id="{3FAD04EE-1878-2047-8E3A-873E54783374}" type="slidenum">
              <a:rPr lang="x-none" smtClean="0"/>
              <a:pPr/>
              <a:t>16</a:t>
            </a:fld>
            <a:endParaRPr lang="x-none"/>
          </a:p>
        </p:txBody>
      </p:sp>
      <p:pic>
        <p:nvPicPr>
          <p:cNvPr id="6" name="Paveikslėlis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1368" y="258184"/>
            <a:ext cx="5041907" cy="6395421"/>
          </a:xfrm>
          <a:prstGeom prst="rect">
            <a:avLst/>
          </a:prstGeom>
        </p:spPr>
      </p:pic>
      <p:sp>
        <p:nvSpPr>
          <p:cNvPr id="8" name="AutoShape 312"/>
          <p:cNvSpPr>
            <a:spLocks noChangeArrowheads="1"/>
          </p:cNvSpPr>
          <p:nvPr/>
        </p:nvSpPr>
        <p:spPr bwMode="auto">
          <a:xfrm>
            <a:off x="6223299" y="134470"/>
            <a:ext cx="3429000" cy="887506"/>
          </a:xfrm>
          <a:prstGeom prst="wedgeRectCallout">
            <a:avLst>
              <a:gd name="adj1" fmla="val -71852"/>
              <a:gd name="adj2" fmla="val 25380"/>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spcBef>
                <a:spcPct val="20000"/>
              </a:spcBef>
              <a:buClr>
                <a:schemeClr val="bg2"/>
              </a:buClr>
              <a:buSzPct val="75000"/>
              <a:buFont typeface="Wingdings" pitchFamily="2" charset="2"/>
              <a:buChar char="n"/>
              <a:defRPr sz="3200">
                <a:solidFill>
                  <a:schemeClr val="tx1"/>
                </a:solidFill>
                <a:latin typeface="Arial" charset="0"/>
                <a:cs typeface="Arial" charset="0"/>
              </a:defRPr>
            </a:lvl1pPr>
            <a:lvl2pPr marL="571500" indent="-285750" algn="l">
              <a:spcBef>
                <a:spcPct val="20000"/>
              </a:spcBef>
              <a:buClr>
                <a:schemeClr val="accent2"/>
              </a:buClr>
              <a:buSzPct val="80000"/>
              <a:buFont typeface="Wingdings" pitchFamily="2" charset="2"/>
              <a:buChar char="¨"/>
              <a:defRPr sz="2800">
                <a:solidFill>
                  <a:schemeClr val="tx1"/>
                </a:solidFill>
                <a:latin typeface="Arial" charset="0"/>
                <a:cs typeface="Arial" charset="0"/>
              </a:defRPr>
            </a:lvl2pPr>
            <a:lvl3pPr marL="1143000" indent="-228600" algn="l">
              <a:spcBef>
                <a:spcPct val="20000"/>
              </a:spcBef>
              <a:buClr>
                <a:schemeClr val="bg2"/>
              </a:buClr>
              <a:buSzPct val="65000"/>
              <a:buFont typeface="Wingdings" pitchFamily="2" charset="2"/>
              <a:buChar char="n"/>
              <a:defRPr sz="2400">
                <a:solidFill>
                  <a:schemeClr val="tx1"/>
                </a:solidFill>
                <a:latin typeface="Arial" charset="0"/>
                <a:cs typeface="Arial" charset="0"/>
              </a:defRPr>
            </a:lvl3pPr>
            <a:lvl4pPr marL="1714500" indent="-228600" algn="l">
              <a:spcBef>
                <a:spcPct val="20000"/>
              </a:spcBef>
              <a:buClr>
                <a:schemeClr val="accent2"/>
              </a:buClr>
              <a:buSzPct val="70000"/>
              <a:buFont typeface="Wingdings" pitchFamily="2" charset="2"/>
              <a:buChar char="¨"/>
              <a:defRPr sz="2000">
                <a:solidFill>
                  <a:schemeClr val="tx1"/>
                </a:solidFill>
                <a:latin typeface="Arial" charset="0"/>
                <a:cs typeface="Arial" charset="0"/>
              </a:defRPr>
            </a:lvl4pPr>
            <a:lvl5pPr marL="2286000" indent="-228600" algn="l">
              <a:spcBef>
                <a:spcPct val="20000"/>
              </a:spcBef>
              <a:buClr>
                <a:schemeClr val="bg2"/>
              </a:buClr>
              <a:buFont typeface="Wingdings" pitchFamily="2" charset="2"/>
              <a:buChar char="§"/>
              <a:defRPr sz="2000">
                <a:solidFill>
                  <a:schemeClr val="tx1"/>
                </a:solidFill>
                <a:latin typeface="Arial" charset="0"/>
                <a:cs typeface="Arial" charset="0"/>
              </a:defRPr>
            </a:lvl5pPr>
            <a:lvl6pPr marL="2743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6pPr>
            <a:lvl7pPr marL="32004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7pPr>
            <a:lvl8pPr marL="3657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8pPr>
            <a:lvl9pPr marL="4114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9pPr>
          </a:lstStyle>
          <a:p>
            <a:pPr marL="12700" marR="5080" algn="just">
              <a:spcBef>
                <a:spcPts val="0"/>
              </a:spcBef>
              <a:buNone/>
            </a:pPr>
            <a:r>
              <a:rPr lang="lt-LT" sz="1200" b="1">
                <a:latin typeface="+mn-lt"/>
                <a:cs typeface="Times New Roman" panose="02020603050405020304" pitchFamily="18" charset="0"/>
              </a:rPr>
              <a:t>- naudą klientams?</a:t>
            </a:r>
          </a:p>
          <a:p>
            <a:pPr marL="12700" marR="5080" algn="just">
              <a:spcBef>
                <a:spcPts val="0"/>
              </a:spcBef>
              <a:buNone/>
            </a:pPr>
            <a:r>
              <a:rPr lang="lt-LT" sz="1200" b="1">
                <a:latin typeface="+mn-lt"/>
                <a:cs typeface="Times New Roman" panose="02020603050405020304" pitchFamily="18" charset="0"/>
              </a:rPr>
              <a:t>- ar jūsų idėjos </a:t>
            </a:r>
            <a:r>
              <a:rPr lang="lt-LT" sz="1200" b="1" spc="-5">
                <a:latin typeface="+mn-lt"/>
                <a:cs typeface="Times New Roman" panose="02020603050405020304" pitchFamily="18" charset="0"/>
              </a:rPr>
              <a:t>dar </a:t>
            </a:r>
            <a:r>
              <a:rPr lang="lt-LT" sz="1200" b="1">
                <a:latin typeface="+mn-lt"/>
                <a:cs typeface="Times New Roman" panose="02020603050405020304" pitchFamily="18" charset="0"/>
              </a:rPr>
              <a:t>niekas neužpatentavo? </a:t>
            </a:r>
          </a:p>
          <a:p>
            <a:pPr marL="12700" marR="5080" algn="just">
              <a:spcBef>
                <a:spcPts val="0"/>
              </a:spcBef>
              <a:buNone/>
            </a:pPr>
            <a:r>
              <a:rPr lang="lt-LT" sz="1200" b="1" spc="-5">
                <a:latin typeface="+mn-lt"/>
                <a:cs typeface="Times New Roman" panose="02020603050405020304" pitchFamily="18" charset="0"/>
              </a:rPr>
              <a:t>- galimybės </a:t>
            </a:r>
            <a:r>
              <a:rPr lang="lt-LT" sz="1200" b="1">
                <a:latin typeface="+mn-lt"/>
                <a:cs typeface="Times New Roman" panose="02020603050405020304" pitchFamily="18" charset="0"/>
              </a:rPr>
              <a:t>rinkoje?</a:t>
            </a:r>
          </a:p>
          <a:p>
            <a:pPr marL="12700" marR="5080" algn="just">
              <a:spcBef>
                <a:spcPts val="0"/>
              </a:spcBef>
              <a:buNone/>
            </a:pPr>
            <a:r>
              <a:rPr lang="lt-LT" sz="1200" b="1">
                <a:latin typeface="+mn-lt"/>
                <a:cs typeface="Times New Roman" panose="02020603050405020304" pitchFamily="18" charset="0"/>
              </a:rPr>
              <a:t>- planuojamas verslo modelis?</a:t>
            </a:r>
          </a:p>
        </p:txBody>
      </p:sp>
      <p:sp>
        <p:nvSpPr>
          <p:cNvPr id="10" name="AutoShape 314"/>
          <p:cNvSpPr>
            <a:spLocks noChangeArrowheads="1"/>
          </p:cNvSpPr>
          <p:nvPr/>
        </p:nvSpPr>
        <p:spPr bwMode="auto">
          <a:xfrm>
            <a:off x="6094206" y="1270670"/>
            <a:ext cx="3446463" cy="1009952"/>
          </a:xfrm>
          <a:prstGeom prst="wedgeRectCallout">
            <a:avLst>
              <a:gd name="adj1" fmla="val -98785"/>
              <a:gd name="adj2" fmla="val -25296"/>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spcBef>
                <a:spcPct val="20000"/>
              </a:spcBef>
              <a:buClr>
                <a:schemeClr val="bg2"/>
              </a:buClr>
              <a:buSzPct val="75000"/>
              <a:buFont typeface="Wingdings" pitchFamily="2" charset="2"/>
              <a:buChar char="n"/>
              <a:defRPr sz="3200">
                <a:solidFill>
                  <a:schemeClr val="tx1"/>
                </a:solidFill>
                <a:latin typeface="Arial" charset="0"/>
                <a:cs typeface="Arial" charset="0"/>
              </a:defRPr>
            </a:lvl1pPr>
            <a:lvl2pPr marL="571500" indent="-285750" algn="l">
              <a:spcBef>
                <a:spcPct val="20000"/>
              </a:spcBef>
              <a:buClr>
                <a:schemeClr val="accent2"/>
              </a:buClr>
              <a:buSzPct val="80000"/>
              <a:buFont typeface="Wingdings" pitchFamily="2" charset="2"/>
              <a:buChar char="¨"/>
              <a:defRPr sz="2800">
                <a:solidFill>
                  <a:schemeClr val="tx1"/>
                </a:solidFill>
                <a:latin typeface="Arial" charset="0"/>
                <a:cs typeface="Arial" charset="0"/>
              </a:defRPr>
            </a:lvl2pPr>
            <a:lvl3pPr marL="1143000" indent="-228600" algn="l">
              <a:spcBef>
                <a:spcPct val="20000"/>
              </a:spcBef>
              <a:buClr>
                <a:schemeClr val="bg2"/>
              </a:buClr>
              <a:buSzPct val="65000"/>
              <a:buFont typeface="Wingdings" pitchFamily="2" charset="2"/>
              <a:buChar char="n"/>
              <a:defRPr sz="2400">
                <a:solidFill>
                  <a:schemeClr val="tx1"/>
                </a:solidFill>
                <a:latin typeface="Arial" charset="0"/>
                <a:cs typeface="Arial" charset="0"/>
              </a:defRPr>
            </a:lvl3pPr>
            <a:lvl4pPr marL="1714500" indent="-228600" algn="l">
              <a:spcBef>
                <a:spcPct val="20000"/>
              </a:spcBef>
              <a:buClr>
                <a:schemeClr val="accent2"/>
              </a:buClr>
              <a:buSzPct val="70000"/>
              <a:buFont typeface="Wingdings" pitchFamily="2" charset="2"/>
              <a:buChar char="¨"/>
              <a:defRPr sz="2000">
                <a:solidFill>
                  <a:schemeClr val="tx1"/>
                </a:solidFill>
                <a:latin typeface="Arial" charset="0"/>
                <a:cs typeface="Arial" charset="0"/>
              </a:defRPr>
            </a:lvl4pPr>
            <a:lvl5pPr marL="2286000" indent="-228600" algn="l">
              <a:spcBef>
                <a:spcPct val="20000"/>
              </a:spcBef>
              <a:buClr>
                <a:schemeClr val="bg2"/>
              </a:buClr>
              <a:buFont typeface="Wingdings" pitchFamily="2" charset="2"/>
              <a:buChar char="§"/>
              <a:defRPr sz="2000">
                <a:solidFill>
                  <a:schemeClr val="tx1"/>
                </a:solidFill>
                <a:latin typeface="Arial" charset="0"/>
                <a:cs typeface="Arial" charset="0"/>
              </a:defRPr>
            </a:lvl5pPr>
            <a:lvl6pPr marL="2743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6pPr>
            <a:lvl7pPr marL="32004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7pPr>
            <a:lvl8pPr marL="3657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8pPr>
            <a:lvl9pPr marL="4114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9pPr>
          </a:lstStyle>
          <a:p>
            <a:pPr marL="171450" indent="-171450">
              <a:spcBef>
                <a:spcPts val="0"/>
              </a:spcBef>
              <a:buClrTx/>
              <a:buSzTx/>
              <a:buFontTx/>
              <a:buChar char="-"/>
            </a:pPr>
            <a:endParaRPr lang="lt-LT" altLang="en-US" sz="1200" b="1">
              <a:latin typeface="+mn-lt"/>
              <a:cs typeface="Times New Roman" panose="02020603050405020304" pitchFamily="18" charset="0"/>
            </a:endParaRPr>
          </a:p>
          <a:p>
            <a:pPr marL="171450" indent="-171450">
              <a:spcBef>
                <a:spcPts val="0"/>
              </a:spcBef>
              <a:buClrTx/>
              <a:buSzTx/>
              <a:buFontTx/>
              <a:buChar char="-"/>
            </a:pPr>
            <a:r>
              <a:rPr lang="lt-LT" altLang="en-US" sz="1200" b="1">
                <a:latin typeface="+mn-lt"/>
                <a:cs typeface="Times New Roman" panose="02020603050405020304" pitchFamily="18" charset="0"/>
              </a:rPr>
              <a:t>aiški; </a:t>
            </a:r>
          </a:p>
          <a:p>
            <a:pPr marL="171450" indent="-171450">
              <a:spcBef>
                <a:spcPts val="0"/>
              </a:spcBef>
              <a:buClrTx/>
              <a:buSzTx/>
              <a:buFontTx/>
              <a:buChar char="-"/>
            </a:pPr>
            <a:r>
              <a:rPr lang="lt-LT" altLang="en-US" sz="1200" b="1">
                <a:latin typeface="+mn-lt"/>
                <a:cs typeface="Times New Roman" panose="02020603050405020304" pitchFamily="18" charset="0"/>
              </a:rPr>
              <a:t>realiai įgyvendinama;</a:t>
            </a:r>
          </a:p>
          <a:p>
            <a:pPr marL="171450" indent="-171450">
              <a:spcBef>
                <a:spcPts val="0"/>
              </a:spcBef>
              <a:buClrTx/>
              <a:buSzTx/>
              <a:buFontTx/>
              <a:buChar char="-"/>
            </a:pPr>
            <a:r>
              <a:rPr lang="lt-LT" altLang="en-US" sz="1200" b="1">
                <a:latin typeface="+mn-lt"/>
                <a:cs typeface="Times New Roman" panose="02020603050405020304" pitchFamily="18" charset="0"/>
              </a:rPr>
              <a:t>atitinkanti tikslus ir uždavinius;</a:t>
            </a:r>
          </a:p>
          <a:p>
            <a:pPr marL="171450" indent="-171450">
              <a:spcBef>
                <a:spcPts val="0"/>
              </a:spcBef>
              <a:buClrTx/>
              <a:buSzTx/>
              <a:buFontTx/>
              <a:buChar char="-"/>
            </a:pPr>
            <a:r>
              <a:rPr lang="lt-LT" altLang="en-US" sz="1200" b="1">
                <a:latin typeface="+mn-lt"/>
                <a:cs typeface="Times New Roman" panose="02020603050405020304" pitchFamily="18" charset="0"/>
              </a:rPr>
              <a:t>konkreti;</a:t>
            </a:r>
          </a:p>
          <a:p>
            <a:pPr marL="171450" indent="-171450">
              <a:spcBef>
                <a:spcPts val="0"/>
              </a:spcBef>
              <a:buClrTx/>
              <a:buSzTx/>
              <a:buFontTx/>
              <a:buChar char="-"/>
            </a:pPr>
            <a:r>
              <a:rPr lang="lt-LT" altLang="en-US" sz="1200" b="1">
                <a:latin typeface="+mn-lt"/>
                <a:cs typeface="Times New Roman" panose="02020603050405020304" pitchFamily="18" charset="0"/>
              </a:rPr>
              <a:t>numatytas tęstinumas.</a:t>
            </a:r>
          </a:p>
          <a:p>
            <a:pPr marL="171450" indent="-171450">
              <a:spcBef>
                <a:spcPts val="0"/>
              </a:spcBef>
              <a:buClrTx/>
              <a:buSzTx/>
              <a:buFontTx/>
              <a:buChar char="-"/>
            </a:pPr>
            <a:endParaRPr lang="lt-LT" altLang="en-US" sz="1200" b="1">
              <a:latin typeface="+mn-lt"/>
              <a:cs typeface="Times New Roman" panose="02020603050405020304" pitchFamily="18" charset="0"/>
            </a:endParaRPr>
          </a:p>
        </p:txBody>
      </p:sp>
    </p:spTree>
    <p:extLst>
      <p:ext uri="{BB962C8B-B14F-4D97-AF65-F5344CB8AC3E}">
        <p14:creationId xmlns:p14="http://schemas.microsoft.com/office/powerpoint/2010/main" val="19049203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os vietos rezervavimo ženklas 2"/>
          <p:cNvSpPr>
            <a:spLocks noGrp="1"/>
          </p:cNvSpPr>
          <p:nvPr>
            <p:ph type="dt" sz="half" idx="10"/>
          </p:nvPr>
        </p:nvSpPr>
        <p:spPr/>
        <p:txBody>
          <a:bodyPr/>
          <a:lstStyle/>
          <a:p>
            <a:fld id="{E2C72F7C-F62A-4BB1-9DBA-1B5885628B6B}" type="datetime1">
              <a:rPr lang="en-US" smtClean="0"/>
              <a:t>9/13/2023</a:t>
            </a:fld>
            <a:endParaRPr lang="x-none"/>
          </a:p>
        </p:txBody>
      </p:sp>
      <p:sp>
        <p:nvSpPr>
          <p:cNvPr id="4" name="Skaidrės numerio vietos rezervavimo ženklas 3"/>
          <p:cNvSpPr>
            <a:spLocks noGrp="1"/>
          </p:cNvSpPr>
          <p:nvPr>
            <p:ph type="sldNum" sz="quarter" idx="12"/>
          </p:nvPr>
        </p:nvSpPr>
        <p:spPr/>
        <p:txBody>
          <a:bodyPr/>
          <a:lstStyle/>
          <a:p>
            <a:fld id="{3FAD04EE-1878-2047-8E3A-873E54783374}" type="slidenum">
              <a:rPr lang="x-none" smtClean="0"/>
              <a:t>17</a:t>
            </a:fld>
            <a:endParaRPr lang="x-none"/>
          </a:p>
        </p:txBody>
      </p:sp>
      <p:sp>
        <p:nvSpPr>
          <p:cNvPr id="6" name="Antraštė 1"/>
          <p:cNvSpPr>
            <a:spLocks noGrp="1"/>
          </p:cNvSpPr>
          <p:nvPr>
            <p:ph type="title"/>
          </p:nvPr>
        </p:nvSpPr>
        <p:spPr>
          <a:xfrm>
            <a:off x="1000461" y="779543"/>
            <a:ext cx="10736132" cy="923330"/>
          </a:xfrm>
        </p:spPr>
        <p:txBody>
          <a:bodyPr/>
          <a:lstStyle/>
          <a:p>
            <a:pPr algn="ctr"/>
            <a:r>
              <a:rPr lang="lt-LT" sz="3000" b="1"/>
              <a:t>VERSLO IDĖJOS PROJEKTŲ VERTINIMO KRITERIJAI</a:t>
            </a:r>
            <a:br>
              <a:rPr lang="en-US" sz="3000" b="1"/>
            </a:br>
            <a:endParaRPr lang="en-US" sz="3000"/>
          </a:p>
        </p:txBody>
      </p:sp>
      <p:graphicFrame>
        <p:nvGraphicFramePr>
          <p:cNvPr id="7" name="Lentelė 6"/>
          <p:cNvGraphicFramePr>
            <a:graphicFrameLocks noGrp="1"/>
          </p:cNvGraphicFramePr>
          <p:nvPr>
            <p:extLst>
              <p:ext uri="{D42A27DB-BD31-4B8C-83A1-F6EECF244321}">
                <p14:modId xmlns:p14="http://schemas.microsoft.com/office/powerpoint/2010/main" val="2507607994"/>
              </p:ext>
            </p:extLst>
          </p:nvPr>
        </p:nvGraphicFramePr>
        <p:xfrm>
          <a:off x="5604734" y="1783557"/>
          <a:ext cx="6350692" cy="4717440"/>
        </p:xfrm>
        <a:graphic>
          <a:graphicData uri="http://schemas.openxmlformats.org/drawingml/2006/table">
            <a:tbl>
              <a:tblPr>
                <a:tableStyleId>{5C22544A-7EE6-4342-B048-85BDC9FD1C3A}</a:tableStyleId>
              </a:tblPr>
              <a:tblGrid>
                <a:gridCol w="4174926">
                  <a:extLst>
                    <a:ext uri="{9D8B030D-6E8A-4147-A177-3AD203B41FA5}">
                      <a16:colId xmlns:a16="http://schemas.microsoft.com/office/drawing/2014/main" val="20000"/>
                    </a:ext>
                  </a:extLst>
                </a:gridCol>
                <a:gridCol w="2175766">
                  <a:extLst>
                    <a:ext uri="{9D8B030D-6E8A-4147-A177-3AD203B41FA5}">
                      <a16:colId xmlns:a16="http://schemas.microsoft.com/office/drawing/2014/main" val="20001"/>
                    </a:ext>
                  </a:extLst>
                </a:gridCol>
              </a:tblGrid>
              <a:tr h="520154">
                <a:tc>
                  <a:txBody>
                    <a:bodyPr/>
                    <a:lstStyle/>
                    <a:p>
                      <a:pPr algn="ctr">
                        <a:lnSpc>
                          <a:spcPct val="107000"/>
                        </a:lnSpc>
                        <a:spcAft>
                          <a:spcPts val="0"/>
                        </a:spcAft>
                      </a:pPr>
                      <a:r>
                        <a:rPr lang="lt-LT" sz="1000">
                          <a:effectLst/>
                        </a:rPr>
                        <a:t>Vertinimo kriterijus</a:t>
                      </a:r>
                      <a:endParaRPr lang="en-US" sz="1000">
                        <a:effectLst/>
                      </a:endParaRPr>
                    </a:p>
                    <a:p>
                      <a:pPr algn="ctr">
                        <a:lnSpc>
                          <a:spcPct val="107000"/>
                        </a:lnSpc>
                        <a:spcAft>
                          <a:spcPts val="0"/>
                        </a:spcAft>
                      </a:pPr>
                      <a:r>
                        <a:rPr lang="lt-LT" sz="1000" cap="all">
                          <a:effectLst/>
                        </a:rPr>
                        <a:t> </a:t>
                      </a:r>
                      <a:endParaRPr lang="en-US" sz="1000">
                        <a:effectLst/>
                        <a:latin typeface="Times New Roman"/>
                        <a:ea typeface="Times New Roman"/>
                        <a:cs typeface="Times New Roman"/>
                      </a:endParaRPr>
                    </a:p>
                  </a:txBody>
                  <a:tcPr marL="68580" marR="68580" marT="0" marB="0" anchor="ctr"/>
                </a:tc>
                <a:tc>
                  <a:txBody>
                    <a:bodyPr/>
                    <a:lstStyle/>
                    <a:p>
                      <a:pPr algn="ctr">
                        <a:lnSpc>
                          <a:spcPct val="107000"/>
                        </a:lnSpc>
                        <a:spcAft>
                          <a:spcPts val="0"/>
                        </a:spcAft>
                      </a:pPr>
                      <a:r>
                        <a:rPr lang="lt-LT" sz="1000">
                          <a:effectLst/>
                        </a:rPr>
                        <a:t>Vertinimas balais</a:t>
                      </a:r>
                      <a:endParaRPr lang="en-US" sz="1000">
                        <a:effectLst/>
                      </a:endParaRPr>
                    </a:p>
                    <a:p>
                      <a:pPr algn="ctr">
                        <a:lnSpc>
                          <a:spcPct val="107000"/>
                        </a:lnSpc>
                        <a:spcAft>
                          <a:spcPts val="0"/>
                        </a:spcAft>
                      </a:pPr>
                      <a:r>
                        <a:rPr lang="lt-LT" sz="1000">
                          <a:effectLst/>
                        </a:rPr>
                        <a:t>(nuo 1 iki 10)</a:t>
                      </a:r>
                      <a:endParaRPr lang="en-US" sz="1000">
                        <a:effectLst/>
                        <a:latin typeface="Times New Roman"/>
                        <a:ea typeface="Times New Roman"/>
                        <a:cs typeface="Times New Roman"/>
                      </a:endParaRPr>
                    </a:p>
                  </a:txBody>
                  <a:tcPr marL="68580" marR="68580" marT="0" marB="0" anchor="ctr"/>
                </a:tc>
                <a:extLst>
                  <a:ext uri="{0D108BD9-81ED-4DB2-BD59-A6C34878D82A}">
                    <a16:rowId xmlns:a16="http://schemas.microsoft.com/office/drawing/2014/main" val="10000"/>
                  </a:ext>
                </a:extLst>
              </a:tr>
              <a:tr h="431877">
                <a:tc>
                  <a:txBody>
                    <a:bodyPr/>
                    <a:lstStyle/>
                    <a:p>
                      <a:pPr algn="just">
                        <a:lnSpc>
                          <a:spcPct val="107000"/>
                        </a:lnSpc>
                      </a:pPr>
                      <a:r>
                        <a:rPr lang="pt-BR" sz="1100"/>
                        <a:t>Verslo idėjos ir įgyvendinimo realistiškumas</a:t>
                      </a:r>
                      <a:r>
                        <a:rPr lang="lt-LT" sz="1100">
                          <a:effectLst/>
                        </a:rPr>
                        <a:t> </a:t>
                      </a:r>
                      <a:endParaRPr lang="en-US" sz="1100">
                        <a:effectLst/>
                        <a:latin typeface="Calibri"/>
                        <a:cs typeface="Times New Roman"/>
                      </a:endParaRPr>
                    </a:p>
                  </a:txBody>
                  <a:tcPr marL="68580" marR="68580" marT="0" marB="0"/>
                </a:tc>
                <a:tc>
                  <a:txBody>
                    <a:bodyPr/>
                    <a:lstStyle/>
                    <a:p>
                      <a:pPr algn="ctr">
                        <a:lnSpc>
                          <a:spcPct val="107000"/>
                        </a:lnSpc>
                        <a:spcAft>
                          <a:spcPts val="0"/>
                        </a:spcAft>
                      </a:pPr>
                      <a:r>
                        <a:rPr lang="lt-LT" sz="1000" cap="all">
                          <a:effectLst/>
                        </a:rPr>
                        <a:t> </a:t>
                      </a:r>
                      <a:r>
                        <a:rPr lang="lt-LT" sz="1000"/>
                        <a:t>10 balų (aiški ir reali) </a:t>
                      </a:r>
                    </a:p>
                    <a:p>
                      <a:pPr algn="ctr">
                        <a:lnSpc>
                          <a:spcPct val="107000"/>
                        </a:lnSpc>
                        <a:spcAft>
                          <a:spcPts val="0"/>
                        </a:spcAft>
                      </a:pPr>
                      <a:r>
                        <a:rPr lang="lt-LT" sz="1000"/>
                        <a:t>5 balai (iš dalies aiški ar iš dalies reali) </a:t>
                      </a:r>
                    </a:p>
                    <a:p>
                      <a:pPr algn="ctr">
                        <a:lnSpc>
                          <a:spcPct val="107000"/>
                        </a:lnSpc>
                        <a:spcAft>
                          <a:spcPts val="0"/>
                        </a:spcAft>
                      </a:pPr>
                      <a:r>
                        <a:rPr lang="lt-LT" sz="1000"/>
                        <a:t>0 balų (neaiški ir nereali)</a:t>
                      </a:r>
                      <a:endParaRPr lang="en-US" sz="1000">
                        <a:effectLst/>
                        <a:latin typeface="Times New Roman"/>
                        <a:ea typeface="Times New Roman"/>
                        <a:cs typeface="Times New Roman"/>
                      </a:endParaRPr>
                    </a:p>
                  </a:txBody>
                  <a:tcPr marL="68580" marR="68580" marT="0" marB="0"/>
                </a:tc>
                <a:extLst>
                  <a:ext uri="{0D108BD9-81ED-4DB2-BD59-A6C34878D82A}">
                    <a16:rowId xmlns:a16="http://schemas.microsoft.com/office/drawing/2014/main" val="10001"/>
                  </a:ext>
                </a:extLst>
              </a:tr>
              <a:tr h="431877">
                <a:tc>
                  <a:txBody>
                    <a:bodyPr/>
                    <a:lstStyle/>
                    <a:p>
                      <a:pPr marL="0" lvl="0" indent="0" algn="just">
                        <a:lnSpc>
                          <a:spcPct val="107000"/>
                        </a:lnSpc>
                        <a:buFont typeface="+mj-lt"/>
                        <a:buNone/>
                      </a:pPr>
                      <a:r>
                        <a:rPr lang="pt-BR" sz="1100"/>
                        <a:t>Kuriamo ar tobulinamo produkto ar paslaugos išskirtinumas, inovatyvumas</a:t>
                      </a:r>
                      <a:endParaRPr lang="en-US" sz="1100">
                        <a:effectLst/>
                        <a:latin typeface="Calibri"/>
                        <a:cs typeface="Times New Roman"/>
                      </a:endParaRPr>
                    </a:p>
                  </a:txBody>
                  <a:tcPr marL="68580" marR="68580" marT="0" marB="0"/>
                </a:tc>
                <a:tc>
                  <a:txBody>
                    <a:bodyPr/>
                    <a:lstStyle/>
                    <a:p>
                      <a:pPr algn="ctr">
                        <a:lnSpc>
                          <a:spcPct val="107000"/>
                        </a:lnSpc>
                        <a:spcAft>
                          <a:spcPts val="0"/>
                        </a:spcAft>
                      </a:pPr>
                      <a:r>
                        <a:rPr lang="lt-LT" sz="1000" cap="all">
                          <a:effectLst/>
                        </a:rPr>
                        <a:t> </a:t>
                      </a:r>
                      <a:r>
                        <a:rPr lang="lt-LT" sz="1000"/>
                        <a:t>10 balų (išskirtinė ir inovatyvi) </a:t>
                      </a:r>
                    </a:p>
                    <a:p>
                      <a:pPr algn="ctr">
                        <a:lnSpc>
                          <a:spcPct val="107000"/>
                        </a:lnSpc>
                        <a:spcAft>
                          <a:spcPts val="0"/>
                        </a:spcAft>
                      </a:pPr>
                      <a:r>
                        <a:rPr lang="lt-LT" sz="1000"/>
                        <a:t>5 balai (iš dalies išskirtinė ar iš dalies inovatyvi) </a:t>
                      </a:r>
                    </a:p>
                    <a:p>
                      <a:pPr algn="ctr">
                        <a:lnSpc>
                          <a:spcPct val="107000"/>
                        </a:lnSpc>
                        <a:spcAft>
                          <a:spcPts val="0"/>
                        </a:spcAft>
                      </a:pPr>
                      <a:r>
                        <a:rPr lang="lt-LT" sz="1000"/>
                        <a:t>0 balų (neišskirtinė ir inovatyvi)</a:t>
                      </a:r>
                      <a:endParaRPr lang="en-US" sz="1000">
                        <a:effectLst/>
                        <a:latin typeface="Times New Roman"/>
                        <a:ea typeface="Times New Roman"/>
                        <a:cs typeface="Times New Roman"/>
                      </a:endParaRPr>
                    </a:p>
                  </a:txBody>
                  <a:tcPr marL="68580" marR="68580" marT="0" marB="0"/>
                </a:tc>
                <a:extLst>
                  <a:ext uri="{0D108BD9-81ED-4DB2-BD59-A6C34878D82A}">
                    <a16:rowId xmlns:a16="http://schemas.microsoft.com/office/drawing/2014/main" val="10002"/>
                  </a:ext>
                </a:extLst>
              </a:tr>
              <a:tr h="653383">
                <a:tc>
                  <a:txBody>
                    <a:bodyPr/>
                    <a:lstStyle/>
                    <a:p>
                      <a:pPr marL="0" lvl="0" indent="0" algn="just">
                        <a:lnSpc>
                          <a:spcPct val="107000"/>
                        </a:lnSpc>
                        <a:buFont typeface="+mj-lt"/>
                        <a:buNone/>
                      </a:pPr>
                      <a:r>
                        <a:rPr lang="pt-BR" sz="1100"/>
                        <a:t>Kuriamo ar tobulinamo produkto ar paslaugos reikalingumas ir naudingumas potencialiam vartotojui, verslo plėtros galimybės</a:t>
                      </a:r>
                      <a:endParaRPr lang="en-US" sz="1100">
                        <a:effectLst/>
                        <a:latin typeface="Calibri"/>
                        <a:cs typeface="Times New Roman"/>
                      </a:endParaRPr>
                    </a:p>
                  </a:txBody>
                  <a:tcPr marL="68580" marR="68580" marT="0" marB="0"/>
                </a:tc>
                <a:tc>
                  <a:txBody>
                    <a:bodyPr/>
                    <a:lstStyle/>
                    <a:p>
                      <a:pPr algn="ctr">
                        <a:lnSpc>
                          <a:spcPct val="107000"/>
                        </a:lnSpc>
                        <a:spcAft>
                          <a:spcPts val="0"/>
                        </a:spcAft>
                      </a:pPr>
                      <a:r>
                        <a:rPr lang="lt-LT" sz="1000" cap="all">
                          <a:effectLst/>
                        </a:rPr>
                        <a:t> </a:t>
                      </a:r>
                      <a:r>
                        <a:rPr lang="lt-LT" sz="1000"/>
                        <a:t>10 balų (reikalinga, naudinga, aiškiai pagrįsta plėtra) </a:t>
                      </a:r>
                    </a:p>
                    <a:p>
                      <a:pPr algn="ctr">
                        <a:lnSpc>
                          <a:spcPct val="107000"/>
                        </a:lnSpc>
                        <a:spcAft>
                          <a:spcPts val="0"/>
                        </a:spcAft>
                      </a:pPr>
                      <a:r>
                        <a:rPr lang="lt-LT" sz="1000"/>
                        <a:t>5 balai (iš dalies reikalinga, naudinga, vidutiniškai pagrįsta plėtra) </a:t>
                      </a:r>
                    </a:p>
                    <a:p>
                      <a:pPr algn="ctr">
                        <a:lnSpc>
                          <a:spcPct val="107000"/>
                        </a:lnSpc>
                        <a:spcAft>
                          <a:spcPts val="0"/>
                        </a:spcAft>
                      </a:pPr>
                      <a:r>
                        <a:rPr lang="lt-LT" sz="1000"/>
                        <a:t>0 balų (nėra poreikio, naudos, nepagrįsta plėtra)</a:t>
                      </a:r>
                      <a:endParaRPr lang="en-US" sz="1000">
                        <a:effectLst/>
                        <a:latin typeface="Times New Roman"/>
                        <a:ea typeface="Times New Roman"/>
                        <a:cs typeface="Times New Roman"/>
                      </a:endParaRPr>
                    </a:p>
                  </a:txBody>
                  <a:tcPr marL="68580" marR="68580" marT="0" marB="0"/>
                </a:tc>
                <a:extLst>
                  <a:ext uri="{0D108BD9-81ED-4DB2-BD59-A6C34878D82A}">
                    <a16:rowId xmlns:a16="http://schemas.microsoft.com/office/drawing/2014/main" val="10003"/>
                  </a:ext>
                </a:extLst>
              </a:tr>
              <a:tr h="1096394">
                <a:tc>
                  <a:txBody>
                    <a:bodyPr/>
                    <a:lstStyle/>
                    <a:p>
                      <a:pPr marL="0" lvl="0" indent="0" algn="just">
                        <a:lnSpc>
                          <a:spcPct val="107000"/>
                        </a:lnSpc>
                        <a:buFont typeface="+mj-lt"/>
                        <a:buNone/>
                      </a:pPr>
                      <a:r>
                        <a:rPr lang="lt-LT" sz="1100"/>
                        <a:t>Pateiktas verslo idėjos išsamumas ir pagrįstumas (verslo organizavimo ir valdymo, galimų rizikų vertinimas, rinkodaros strategijos, pardavimų/klientų plano, prognozuojamo pelno, pateikiamos išlaidų sąmatos ir pan. pagrįstumas)</a:t>
                      </a:r>
                      <a:endParaRPr lang="en-US" sz="1100">
                        <a:effectLst/>
                        <a:latin typeface="Calibri"/>
                        <a:cs typeface="Times New Roman"/>
                      </a:endParaRPr>
                    </a:p>
                  </a:txBody>
                  <a:tcPr marL="68580" marR="68580" marT="0" marB="0"/>
                </a:tc>
                <a:tc>
                  <a:txBody>
                    <a:bodyPr/>
                    <a:lstStyle/>
                    <a:p>
                      <a:pPr algn="ctr">
                        <a:lnSpc>
                          <a:spcPct val="107000"/>
                        </a:lnSpc>
                        <a:spcAft>
                          <a:spcPts val="0"/>
                        </a:spcAft>
                      </a:pPr>
                      <a:r>
                        <a:rPr lang="lt-LT" sz="1000" cap="all">
                          <a:effectLst/>
                        </a:rPr>
                        <a:t> </a:t>
                      </a:r>
                      <a:r>
                        <a:rPr lang="lt-LT" sz="1000"/>
                        <a:t>10 balų (išsami ir aiškiai pagrįsta) </a:t>
                      </a:r>
                    </a:p>
                    <a:p>
                      <a:pPr algn="ctr">
                        <a:lnSpc>
                          <a:spcPct val="107000"/>
                        </a:lnSpc>
                        <a:spcAft>
                          <a:spcPts val="0"/>
                        </a:spcAft>
                      </a:pPr>
                      <a:r>
                        <a:rPr lang="lt-LT" sz="1000"/>
                        <a:t>5 balai (iš dalies išsami ir vidutiniškai pagrįsta) </a:t>
                      </a:r>
                    </a:p>
                    <a:p>
                      <a:pPr algn="ctr">
                        <a:lnSpc>
                          <a:spcPct val="107000"/>
                        </a:lnSpc>
                        <a:spcAft>
                          <a:spcPts val="0"/>
                        </a:spcAft>
                      </a:pPr>
                      <a:r>
                        <a:rPr lang="lt-LT" sz="1000"/>
                        <a:t>0 balų (nėra išsami ir pagrįsta)</a:t>
                      </a:r>
                      <a:endParaRPr lang="en-US" sz="1000">
                        <a:effectLst/>
                        <a:latin typeface="Times New Roman"/>
                        <a:ea typeface="Times New Roman"/>
                        <a:cs typeface="Times New Roman"/>
                      </a:endParaRPr>
                    </a:p>
                  </a:txBody>
                  <a:tcPr marL="68580" marR="68580" marT="0" marB="0"/>
                </a:tc>
                <a:extLst>
                  <a:ext uri="{0D108BD9-81ED-4DB2-BD59-A6C34878D82A}">
                    <a16:rowId xmlns:a16="http://schemas.microsoft.com/office/drawing/2014/main" val="10004"/>
                  </a:ext>
                </a:extLst>
              </a:tr>
              <a:tr h="431877">
                <a:tc>
                  <a:txBody>
                    <a:bodyPr/>
                    <a:lstStyle/>
                    <a:p>
                      <a:pPr marL="0" lvl="0" indent="0" algn="just">
                        <a:lnSpc>
                          <a:spcPct val="107000"/>
                        </a:lnSpc>
                        <a:buFont typeface="+mj-lt"/>
                        <a:buNone/>
                      </a:pPr>
                      <a:r>
                        <a:rPr lang="lt-LT" sz="1100"/>
                        <a:t>Planuojamas sukurti darbo vietų, skaičius</a:t>
                      </a:r>
                      <a:r>
                        <a:rPr lang="lt-LT" sz="1100">
                          <a:effectLst/>
                        </a:rPr>
                        <a:t> </a:t>
                      </a:r>
                      <a:endParaRPr lang="en-US" sz="1100">
                        <a:effectLst/>
                        <a:latin typeface="Calibri"/>
                        <a:cs typeface="Times New Roman"/>
                      </a:endParaRPr>
                    </a:p>
                  </a:txBody>
                  <a:tcPr marL="68580" marR="68580" marT="0" marB="0"/>
                </a:tc>
                <a:tc>
                  <a:txBody>
                    <a:bodyPr/>
                    <a:lstStyle/>
                    <a:p>
                      <a:pPr algn="ctr">
                        <a:lnSpc>
                          <a:spcPct val="107000"/>
                        </a:lnSpc>
                        <a:spcAft>
                          <a:spcPts val="0"/>
                        </a:spcAft>
                      </a:pPr>
                      <a:r>
                        <a:rPr lang="lt-LT" sz="1000" cap="all">
                          <a:effectLst/>
                        </a:rPr>
                        <a:t> </a:t>
                      </a:r>
                      <a:r>
                        <a:rPr lang="lt-LT" sz="1000"/>
                        <a:t>10 balų (daugiau nei 1 darbo vieta) 5 balai (1 darbo vieta) </a:t>
                      </a:r>
                    </a:p>
                    <a:p>
                      <a:pPr algn="ctr">
                        <a:lnSpc>
                          <a:spcPct val="107000"/>
                        </a:lnSpc>
                        <a:spcAft>
                          <a:spcPts val="0"/>
                        </a:spcAft>
                      </a:pPr>
                      <a:r>
                        <a:rPr lang="lt-LT" sz="1000"/>
                        <a:t>0 balų (nesukuria darbo vietų)</a:t>
                      </a:r>
                      <a:endParaRPr lang="en-US" sz="1000">
                        <a:effectLst/>
                        <a:latin typeface="Times New Roman"/>
                        <a:ea typeface="Times New Roman"/>
                        <a:cs typeface="Times New Roman"/>
                      </a:endParaRPr>
                    </a:p>
                  </a:txBody>
                  <a:tcPr marL="68580" marR="68580" marT="0" marB="0"/>
                </a:tc>
                <a:extLst>
                  <a:ext uri="{0D108BD9-81ED-4DB2-BD59-A6C34878D82A}">
                    <a16:rowId xmlns:a16="http://schemas.microsoft.com/office/drawing/2014/main" val="10005"/>
                  </a:ext>
                </a:extLst>
              </a:tr>
              <a:tr h="210372">
                <a:tc>
                  <a:txBody>
                    <a:bodyPr/>
                    <a:lstStyle/>
                    <a:p>
                      <a:pPr algn="r">
                        <a:lnSpc>
                          <a:spcPct val="107000"/>
                        </a:lnSpc>
                      </a:pPr>
                      <a:r>
                        <a:rPr lang="lt-LT" sz="1100">
                          <a:effectLst/>
                        </a:rPr>
                        <a:t>Iš viso:</a:t>
                      </a:r>
                      <a:endParaRPr lang="en-US" sz="1100">
                        <a:effectLst/>
                        <a:latin typeface="Calibri"/>
                        <a:cs typeface="Times New Roman"/>
                      </a:endParaRPr>
                    </a:p>
                  </a:txBody>
                  <a:tcPr marL="68580" marR="68580" marT="0" marB="0"/>
                </a:tc>
                <a:tc>
                  <a:txBody>
                    <a:bodyPr/>
                    <a:lstStyle/>
                    <a:p>
                      <a:pPr>
                        <a:lnSpc>
                          <a:spcPct val="107000"/>
                        </a:lnSpc>
                        <a:spcAft>
                          <a:spcPts val="0"/>
                        </a:spcAft>
                      </a:pPr>
                      <a:r>
                        <a:rPr lang="lt-LT" sz="1000" cap="all">
                          <a:effectLst/>
                        </a:rPr>
                        <a:t> </a:t>
                      </a:r>
                      <a:endParaRPr lang="en-US" sz="1000">
                        <a:effectLst/>
                        <a:latin typeface="Times New Roman"/>
                        <a:ea typeface="Times New Roman"/>
                        <a:cs typeface="Times New Roman"/>
                      </a:endParaRPr>
                    </a:p>
                  </a:txBody>
                  <a:tcPr marL="68580" marR="68580" marT="0" marB="0"/>
                </a:tc>
                <a:extLst>
                  <a:ext uri="{0D108BD9-81ED-4DB2-BD59-A6C34878D82A}">
                    <a16:rowId xmlns:a16="http://schemas.microsoft.com/office/drawing/2014/main" val="10006"/>
                  </a:ext>
                </a:extLst>
              </a:tr>
            </a:tbl>
          </a:graphicData>
        </a:graphic>
      </p:graphicFrame>
      <p:sp>
        <p:nvSpPr>
          <p:cNvPr id="8" name="Stačiakampis 7"/>
          <p:cNvSpPr/>
          <p:nvPr/>
        </p:nvSpPr>
        <p:spPr>
          <a:xfrm>
            <a:off x="329024" y="1769052"/>
            <a:ext cx="5736936" cy="923330"/>
          </a:xfrm>
          <a:prstGeom prst="rect">
            <a:avLst/>
          </a:prstGeom>
        </p:spPr>
        <p:txBody>
          <a:bodyPr wrap="square">
            <a:spAutoFit/>
          </a:bodyPr>
          <a:lstStyle/>
          <a:p>
            <a:pPr marL="285750" lvl="0" indent="-285750">
              <a:buFont typeface="Wingdings" panose="05000000000000000000" pitchFamily="2" charset="2"/>
              <a:buChar char="Ø"/>
            </a:pPr>
            <a:r>
              <a:rPr lang="lt-LT"/>
              <a:t>Kiekvienas komisijos narys įvertina paraiškoje pateiktą informaciją apie verslo projektą pagal nustatytus kriterijus skalėje nuo 1 iki 10.</a:t>
            </a:r>
            <a:endParaRPr lang="en-US"/>
          </a:p>
        </p:txBody>
      </p:sp>
      <p:sp>
        <p:nvSpPr>
          <p:cNvPr id="9" name="Stačiakampis 8"/>
          <p:cNvSpPr/>
          <p:nvPr/>
        </p:nvSpPr>
        <p:spPr>
          <a:xfrm>
            <a:off x="208340" y="3213697"/>
            <a:ext cx="5390839" cy="1754326"/>
          </a:xfrm>
          <a:prstGeom prst="rect">
            <a:avLst/>
          </a:prstGeom>
        </p:spPr>
        <p:txBody>
          <a:bodyPr wrap="square">
            <a:spAutoFit/>
          </a:bodyPr>
          <a:lstStyle/>
          <a:p>
            <a:pPr marL="285750" lvl="0" indent="-285750">
              <a:buFont typeface="Wingdings" panose="05000000000000000000" pitchFamily="2" charset="2"/>
              <a:buChar char="Ø"/>
            </a:pPr>
            <a:r>
              <a:rPr lang="lt-LT"/>
              <a:t>Vertinimai įrašomi į vertinimo lentelę (9 priedas). Visų komisijos narių pagal visus kriterijus pateikti verslo projekto įvertinimai sudedami ir padalinami iš vertinimą atlikusių komisijos narių skaičiaus (išvedamas aritmetinis vidurkis).</a:t>
            </a:r>
          </a:p>
          <a:p>
            <a:pPr marL="285750" lvl="0" indent="-285750">
              <a:buFont typeface="Wingdings" panose="05000000000000000000" pitchFamily="2" charset="2"/>
              <a:buChar char="Ø"/>
            </a:pPr>
            <a:endParaRPr lang="en-US"/>
          </a:p>
        </p:txBody>
      </p:sp>
      <p:sp>
        <p:nvSpPr>
          <p:cNvPr id="10" name="Stačiakampis 9"/>
          <p:cNvSpPr/>
          <p:nvPr/>
        </p:nvSpPr>
        <p:spPr>
          <a:xfrm>
            <a:off x="329024" y="5257839"/>
            <a:ext cx="5270155" cy="923330"/>
          </a:xfrm>
          <a:prstGeom prst="rect">
            <a:avLst/>
          </a:prstGeom>
        </p:spPr>
        <p:txBody>
          <a:bodyPr wrap="square">
            <a:spAutoFit/>
          </a:bodyPr>
          <a:lstStyle/>
          <a:p>
            <a:pPr marL="285750" lvl="0" indent="-285750">
              <a:buFont typeface="Wingdings" panose="05000000000000000000" pitchFamily="2" charset="2"/>
              <a:buChar char="Ø"/>
            </a:pPr>
            <a:r>
              <a:rPr lang="lt-LT"/>
              <a:t>Didžiausias galimas vertinimo balų skaičius - 50 balų. Minimalus balų skaičius finansinei paramai gauti - 25 balai.</a:t>
            </a:r>
            <a:endParaRPr lang="en-US"/>
          </a:p>
        </p:txBody>
      </p:sp>
    </p:spTree>
    <p:extLst>
      <p:ext uri="{BB962C8B-B14F-4D97-AF65-F5344CB8AC3E}">
        <p14:creationId xmlns:p14="http://schemas.microsoft.com/office/powerpoint/2010/main" val="36571181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os vietos rezervavimo ženklas 2"/>
          <p:cNvSpPr>
            <a:spLocks noGrp="1"/>
          </p:cNvSpPr>
          <p:nvPr>
            <p:ph type="dt" sz="half" idx="10"/>
          </p:nvPr>
        </p:nvSpPr>
        <p:spPr/>
        <p:txBody>
          <a:bodyPr/>
          <a:lstStyle/>
          <a:p>
            <a:fld id="{130F6674-DA66-45A7-B5CF-7B6ACECFA805}" type="datetime1">
              <a:rPr lang="en-US" smtClean="0"/>
              <a:t>9/13/2023</a:t>
            </a:fld>
            <a:endParaRPr lang="x-none"/>
          </a:p>
        </p:txBody>
      </p:sp>
      <p:sp>
        <p:nvSpPr>
          <p:cNvPr id="4" name="Poraštės vietos rezervavimo ženklas 3"/>
          <p:cNvSpPr>
            <a:spLocks noGrp="1"/>
          </p:cNvSpPr>
          <p:nvPr>
            <p:ph type="ftr" sz="quarter" idx="11"/>
          </p:nvPr>
        </p:nvSpPr>
        <p:spPr/>
        <p:txBody>
          <a:bodyPr/>
          <a:lstStyle/>
          <a:p>
            <a:r>
              <a:rPr lang="en-GB"/>
              <a:t>Tema</a:t>
            </a:r>
            <a:endParaRPr lang="x-none"/>
          </a:p>
        </p:txBody>
      </p:sp>
      <p:sp>
        <p:nvSpPr>
          <p:cNvPr id="5" name="Skaidrės numerio vietos rezervavimo ženklas 4"/>
          <p:cNvSpPr>
            <a:spLocks noGrp="1"/>
          </p:cNvSpPr>
          <p:nvPr>
            <p:ph type="sldNum" sz="quarter" idx="12"/>
          </p:nvPr>
        </p:nvSpPr>
        <p:spPr/>
        <p:txBody>
          <a:bodyPr/>
          <a:lstStyle/>
          <a:p>
            <a:fld id="{3FAD04EE-1878-2047-8E3A-873E54783374}" type="slidenum">
              <a:rPr lang="x-none" smtClean="0"/>
              <a:t>18</a:t>
            </a:fld>
            <a:endParaRPr lang="x-none"/>
          </a:p>
        </p:txBody>
      </p:sp>
      <p:pic>
        <p:nvPicPr>
          <p:cNvPr id="9" name="Paveikslėlis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14800" y="1147863"/>
            <a:ext cx="4515204" cy="5562957"/>
          </a:xfrm>
          <a:prstGeom prst="rect">
            <a:avLst/>
          </a:prstGeom>
          <a:effectLst>
            <a:glow rad="127000">
              <a:schemeClr val="accent3"/>
            </a:glow>
          </a:effectLst>
        </p:spPr>
      </p:pic>
      <p:sp>
        <p:nvSpPr>
          <p:cNvPr id="10" name="Stačiakampis 9"/>
          <p:cNvSpPr/>
          <p:nvPr/>
        </p:nvSpPr>
        <p:spPr>
          <a:xfrm>
            <a:off x="8813260" y="2824690"/>
            <a:ext cx="3307404" cy="3970318"/>
          </a:xfrm>
          <a:prstGeom prst="rect">
            <a:avLst/>
          </a:prstGeom>
        </p:spPr>
        <p:txBody>
          <a:bodyPr wrap="square">
            <a:spAutoFit/>
          </a:bodyPr>
          <a:lstStyle/>
          <a:p>
            <a:pPr lvl="0"/>
            <a:r>
              <a:rPr lang="lt-LT" sz="1400"/>
              <a:t>12 mėn. nuo sutarties įsigaliojimo dienos paramos administratorius vykdo paramos gavėjų veiklos ir sutarties sąlygų laikymosi kontrolę, pagal pateiktą ataskaitos formą </a:t>
            </a:r>
            <a:r>
              <a:rPr lang="lt-LT" sz="1400">
                <a:solidFill>
                  <a:srgbClr val="FF0000"/>
                </a:solidFill>
              </a:rPr>
              <a:t>(11 priedas). </a:t>
            </a:r>
          </a:p>
          <a:p>
            <a:pPr lvl="0"/>
            <a:endParaRPr lang="lt-LT" sz="1400">
              <a:solidFill>
                <a:srgbClr val="FF0000"/>
              </a:solidFill>
            </a:endParaRPr>
          </a:p>
          <a:p>
            <a:pPr lvl="0"/>
            <a:r>
              <a:rPr lang="lt-LT" sz="1400"/>
              <a:t>Galutinė ataskaita komisijai pateikiama 12-ą mėnesi nuo sutarties pasirašymo dienos. </a:t>
            </a:r>
          </a:p>
          <a:p>
            <a:pPr lvl="0"/>
            <a:endParaRPr lang="lt-LT" sz="1400"/>
          </a:p>
          <a:p>
            <a:pPr lvl="0"/>
            <a:r>
              <a:rPr lang="lt-LT" sz="1400"/>
              <a:t>Nustačius sutarties sąlygų nesilaikymo ar ekonominės veiklos vykdymo pažeidimų atvejus komisija informuojama nedelsiant bei artimiausiame komisijos posėdyje sprendžiamas sutarties nutraukimo ir išmokėtos paramos sugrąžinimo klausimas.</a:t>
            </a:r>
            <a:endParaRPr lang="en-US" sz="1400"/>
          </a:p>
        </p:txBody>
      </p:sp>
      <p:sp>
        <p:nvSpPr>
          <p:cNvPr id="11" name="TextBox 10"/>
          <p:cNvSpPr txBox="1"/>
          <p:nvPr/>
        </p:nvSpPr>
        <p:spPr>
          <a:xfrm>
            <a:off x="3147683" y="355079"/>
            <a:ext cx="6449438" cy="369332"/>
          </a:xfrm>
          <a:prstGeom prst="rect">
            <a:avLst/>
          </a:prstGeom>
          <a:noFill/>
        </p:spPr>
        <p:txBody>
          <a:bodyPr wrap="square" rtlCol="0">
            <a:spAutoFit/>
          </a:bodyPr>
          <a:lstStyle/>
          <a:p>
            <a:pPr algn="ctr"/>
            <a:r>
              <a:rPr lang="lt-LT" b="1"/>
              <a:t>ATSKAITOMYBĖ</a:t>
            </a:r>
            <a:endParaRPr lang="en-US" b="1"/>
          </a:p>
        </p:txBody>
      </p:sp>
    </p:spTree>
    <p:extLst>
      <p:ext uri="{BB962C8B-B14F-4D97-AF65-F5344CB8AC3E}">
        <p14:creationId xmlns:p14="http://schemas.microsoft.com/office/powerpoint/2010/main" val="5519850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ntraštė 1"/>
          <p:cNvSpPr txBox="1">
            <a:spLocks/>
          </p:cNvSpPr>
          <p:nvPr/>
        </p:nvSpPr>
        <p:spPr>
          <a:xfrm>
            <a:off x="666750" y="3199940"/>
            <a:ext cx="6408712" cy="1008112"/>
          </a:xfrm>
          <a:prstGeom prst="rect">
            <a:avLst/>
          </a:prstGeom>
        </p:spPr>
        <p:txBody>
          <a:bodyPr vert="horz" lIns="91440" tIns="45720" rIns="91440" bIns="45720" rtlCol="0" anchor="ctr">
            <a:noAutofit/>
          </a:bodyPr>
          <a:lstStyle>
            <a:lvl1pPr algn="r" defTabSz="914400" rtl="0" eaLnBrk="1" latinLnBrk="0" hangingPunct="1">
              <a:spcBef>
                <a:spcPct val="0"/>
              </a:spcBef>
              <a:buNone/>
              <a:defRPr sz="3600" kern="1200" baseline="0">
                <a:solidFill>
                  <a:srgbClr val="BDA3FF"/>
                </a:solidFill>
                <a:effectLst>
                  <a:outerShdw blurRad="50800" dist="38100" dir="2700000" algn="tl" rotWithShape="0">
                    <a:prstClr val="black">
                      <a:alpha val="40000"/>
                    </a:prstClr>
                  </a:outerShdw>
                </a:effectLst>
                <a:latin typeface="+mj-lt"/>
                <a:ea typeface="+mj-ea"/>
                <a:cs typeface="+mj-cs"/>
              </a:defRPr>
            </a:lvl1pPr>
          </a:lstStyle>
          <a:p>
            <a:pPr algn="l"/>
            <a:br>
              <a:rPr lang="lt-LT" dirty="0">
                <a:solidFill>
                  <a:schemeClr val="tx1"/>
                </a:solidFill>
              </a:rPr>
            </a:br>
            <a:br>
              <a:rPr lang="lt-LT" dirty="0">
                <a:solidFill>
                  <a:schemeClr val="tx1"/>
                </a:solidFill>
              </a:rPr>
            </a:br>
            <a:r>
              <a:rPr lang="lt-LT" dirty="0">
                <a:solidFill>
                  <a:schemeClr val="bg1"/>
                </a:solidFill>
                <a:effectLst/>
              </a:rPr>
              <a:t>Investuok Rokiškyje</a:t>
            </a:r>
            <a:r>
              <a:rPr lang="en-US" dirty="0">
                <a:solidFill>
                  <a:schemeClr val="bg1"/>
                </a:solidFill>
                <a:effectLst/>
              </a:rPr>
              <a:t>!</a:t>
            </a:r>
            <a:br>
              <a:rPr lang="lt-LT" dirty="0">
                <a:solidFill>
                  <a:schemeClr val="bg1"/>
                </a:solidFill>
                <a:effectLst/>
              </a:rPr>
            </a:br>
            <a:br>
              <a:rPr lang="en-US" dirty="0">
                <a:solidFill>
                  <a:schemeClr val="bg1"/>
                </a:solidFill>
                <a:effectLst/>
              </a:rPr>
            </a:br>
            <a:endParaRPr lang="en-US" dirty="0">
              <a:solidFill>
                <a:schemeClr val="bg1"/>
              </a:solidFill>
              <a:effectLst/>
            </a:endParaRPr>
          </a:p>
        </p:txBody>
      </p:sp>
      <p:sp>
        <p:nvSpPr>
          <p:cNvPr id="8" name="Rectangle 4"/>
          <p:cNvSpPr>
            <a:spLocks noChangeArrowheads="1"/>
          </p:cNvSpPr>
          <p:nvPr/>
        </p:nvSpPr>
        <p:spPr bwMode="auto">
          <a:xfrm>
            <a:off x="390525" y="4396958"/>
            <a:ext cx="5124450" cy="2446824"/>
          </a:xfrm>
          <a:prstGeom prst="rect">
            <a:avLst/>
          </a:prstGeom>
          <a:noFill/>
          <a:ln w="9525">
            <a:noFill/>
            <a:miter lim="800000"/>
            <a:headEnd/>
            <a:tailEnd/>
          </a:ln>
          <a:effectLst/>
        </p:spPr>
        <p:txBody>
          <a:bodyPr wrap="square">
            <a:spAutoFit/>
          </a:bodyPr>
          <a:lstStyle/>
          <a:p>
            <a:pPr marL="285750" indent="-285750">
              <a:spcBef>
                <a:spcPct val="50000"/>
              </a:spcBef>
              <a:buFont typeface="Arial" panose="020B0604020202020204" pitchFamily="34" charset="0"/>
              <a:buChar char="•"/>
            </a:pPr>
            <a:r>
              <a:rPr lang="lt-LT" dirty="0">
                <a:solidFill>
                  <a:schemeClr val="bg1"/>
                </a:solidFill>
              </a:rPr>
              <a:t>Rokiškio rajonas – Šiaurės rytų Lietuvos ekonominis, socialinis ir </a:t>
            </a:r>
            <a:r>
              <a:rPr lang="lt-LT" dirty="0" err="1">
                <a:solidFill>
                  <a:schemeClr val="bg1"/>
                </a:solidFill>
              </a:rPr>
              <a:t>kultūr</a:t>
            </a:r>
            <a:r>
              <a:rPr lang="en-US" dirty="0" err="1">
                <a:solidFill>
                  <a:schemeClr val="bg1"/>
                </a:solidFill>
              </a:rPr>
              <a:t>inis</a:t>
            </a:r>
            <a:r>
              <a:rPr lang="lt-LT" dirty="0">
                <a:solidFill>
                  <a:schemeClr val="bg1"/>
                </a:solidFill>
              </a:rPr>
              <a:t> centras.</a:t>
            </a:r>
            <a:endParaRPr lang="en-US" dirty="0">
              <a:solidFill>
                <a:schemeClr val="bg1"/>
              </a:solidFill>
            </a:endParaRPr>
          </a:p>
          <a:p>
            <a:pPr marL="285750" indent="-285750">
              <a:spcBef>
                <a:spcPct val="50000"/>
              </a:spcBef>
              <a:buFont typeface="Arial" panose="020B0604020202020204" pitchFamily="34" charset="0"/>
              <a:buChar char="•"/>
            </a:pPr>
            <a:endParaRPr lang="lt-LT" dirty="0">
              <a:solidFill>
                <a:schemeClr val="bg1"/>
              </a:solidFill>
            </a:endParaRPr>
          </a:p>
          <a:p>
            <a:pPr marL="285750" indent="-285750">
              <a:spcBef>
                <a:spcPct val="50000"/>
              </a:spcBef>
              <a:buFont typeface="Arial" panose="020B0604020202020204" pitchFamily="34" charset="0"/>
              <a:buChar char="•"/>
            </a:pPr>
            <a:r>
              <a:rPr lang="en-US" dirty="0">
                <a:solidFill>
                  <a:schemeClr val="bg1"/>
                </a:solidFill>
              </a:rPr>
              <a:t>K</a:t>
            </a:r>
            <a:r>
              <a:rPr lang="lt-LT" dirty="0" err="1">
                <a:solidFill>
                  <a:schemeClr val="bg1"/>
                </a:solidFill>
              </a:rPr>
              <a:t>onkurencingas</a:t>
            </a:r>
            <a:r>
              <a:rPr lang="lt-LT" dirty="0">
                <a:solidFill>
                  <a:schemeClr val="bg1"/>
                </a:solidFill>
              </a:rPr>
              <a:t>, patrauklus lankyti, gyventi, dirbti</a:t>
            </a:r>
            <a:r>
              <a:rPr lang="en-US" dirty="0">
                <a:solidFill>
                  <a:schemeClr val="bg1"/>
                </a:solidFill>
              </a:rPr>
              <a:t> </a:t>
            </a:r>
            <a:r>
              <a:rPr lang="en-US" dirty="0" err="1">
                <a:solidFill>
                  <a:schemeClr val="bg1"/>
                </a:solidFill>
              </a:rPr>
              <a:t>ir</a:t>
            </a:r>
            <a:r>
              <a:rPr lang="lt-LT" dirty="0">
                <a:solidFill>
                  <a:schemeClr val="bg1"/>
                </a:solidFill>
              </a:rPr>
              <a:t> investuoti</a:t>
            </a:r>
            <a:r>
              <a:rPr lang="en-US" dirty="0">
                <a:solidFill>
                  <a:schemeClr val="bg1"/>
                </a:solidFill>
              </a:rPr>
              <a:t>!</a:t>
            </a:r>
            <a:endParaRPr lang="lt-LT" dirty="0">
              <a:solidFill>
                <a:schemeClr val="bg1"/>
              </a:solidFill>
            </a:endParaRPr>
          </a:p>
          <a:p>
            <a:pPr marL="457200" indent="-457200">
              <a:spcBef>
                <a:spcPct val="50000"/>
              </a:spcBef>
              <a:buFont typeface="Arial" panose="020B0604020202020204" pitchFamily="34" charset="0"/>
              <a:buChar char="•"/>
            </a:pPr>
            <a:endParaRPr lang="lt-LT" sz="3000" dirty="0">
              <a:solidFill>
                <a:schemeClr val="bg1"/>
              </a:solidFill>
            </a:endParaRPr>
          </a:p>
        </p:txBody>
      </p:sp>
    </p:spTree>
    <p:extLst>
      <p:ext uri="{BB962C8B-B14F-4D97-AF65-F5344CB8AC3E}">
        <p14:creationId xmlns:p14="http://schemas.microsoft.com/office/powerpoint/2010/main" val="22816925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o vietos rezervavimo ženklas 5"/>
          <p:cNvSpPr>
            <a:spLocks noGrp="1"/>
          </p:cNvSpPr>
          <p:nvPr>
            <p:ph type="body" sz="quarter" idx="13"/>
          </p:nvPr>
        </p:nvSpPr>
        <p:spPr>
          <a:xfrm>
            <a:off x="304801" y="659078"/>
            <a:ext cx="4657724" cy="6118886"/>
          </a:xfrm>
        </p:spPr>
        <p:txBody>
          <a:bodyPr>
            <a:noAutofit/>
          </a:bodyPr>
          <a:lstStyle/>
          <a:p>
            <a:r>
              <a:rPr lang="lt-LT" sz="3600" dirty="0">
                <a:latin typeface="+mj-lt"/>
              </a:rPr>
              <a:t>Rokiškio rajono savivaldybės </a:t>
            </a:r>
            <a:br>
              <a:rPr lang="lt-LT" sz="3600" dirty="0">
                <a:latin typeface="+mj-lt"/>
              </a:rPr>
            </a:br>
            <a:r>
              <a:rPr lang="lt-LT" sz="3600" dirty="0">
                <a:latin typeface="+mj-lt"/>
              </a:rPr>
              <a:t>smulkaus ir vidutinio verslo plėtros programa įsteigta Rokiškio rajono savivaldybės tarybos 2017 m. kovo 31 d. sprendimu Nr. TS-57 (nuo 2001 m. vadinosi fondu)</a:t>
            </a:r>
            <a:br>
              <a:rPr lang="lt-LT" sz="3600" b="1" dirty="0">
                <a:solidFill>
                  <a:schemeClr val="accent2"/>
                </a:solidFill>
                <a:latin typeface="+mj-lt"/>
              </a:rPr>
            </a:br>
            <a:r>
              <a:rPr lang="lt-LT" sz="4000" dirty="0">
                <a:solidFill>
                  <a:srgbClr val="FF0000"/>
                </a:solidFill>
              </a:rPr>
              <a:t> </a:t>
            </a:r>
            <a:endParaRPr lang="en-US" sz="4000" dirty="0">
              <a:solidFill>
                <a:srgbClr val="FF0000"/>
              </a:solidFill>
            </a:endParaRPr>
          </a:p>
        </p:txBody>
      </p:sp>
    </p:spTree>
    <p:extLst>
      <p:ext uri="{BB962C8B-B14F-4D97-AF65-F5344CB8AC3E}">
        <p14:creationId xmlns:p14="http://schemas.microsoft.com/office/powerpoint/2010/main" val="26373800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os vietos rezervavimo ženklas 2"/>
          <p:cNvSpPr>
            <a:spLocks noGrp="1"/>
          </p:cNvSpPr>
          <p:nvPr>
            <p:ph type="dt" sz="half" idx="10"/>
          </p:nvPr>
        </p:nvSpPr>
        <p:spPr/>
        <p:txBody>
          <a:bodyPr/>
          <a:lstStyle/>
          <a:p>
            <a:fld id="{2BFA99A0-4A50-49DB-8E9E-D816AA0A2953}" type="datetime1">
              <a:rPr lang="en-US" smtClean="0"/>
              <a:t>9/13/2023</a:t>
            </a:fld>
            <a:endParaRPr lang="x-none"/>
          </a:p>
        </p:txBody>
      </p:sp>
      <p:sp>
        <p:nvSpPr>
          <p:cNvPr id="4" name="Poraštės vietos rezervavimo ženklas 3"/>
          <p:cNvSpPr>
            <a:spLocks noGrp="1"/>
          </p:cNvSpPr>
          <p:nvPr>
            <p:ph type="ftr" sz="quarter" idx="11"/>
          </p:nvPr>
        </p:nvSpPr>
        <p:spPr/>
        <p:txBody>
          <a:bodyPr/>
          <a:lstStyle/>
          <a:p>
            <a:r>
              <a:rPr lang="en-GB"/>
              <a:t>Tema</a:t>
            </a:r>
            <a:endParaRPr lang="x-none"/>
          </a:p>
        </p:txBody>
      </p:sp>
      <p:sp>
        <p:nvSpPr>
          <p:cNvPr id="5" name="Skaidrės numerio vietos rezervavimo ženklas 4"/>
          <p:cNvSpPr>
            <a:spLocks noGrp="1"/>
          </p:cNvSpPr>
          <p:nvPr>
            <p:ph type="sldNum" sz="quarter" idx="12"/>
          </p:nvPr>
        </p:nvSpPr>
        <p:spPr/>
        <p:txBody>
          <a:bodyPr/>
          <a:lstStyle/>
          <a:p>
            <a:fld id="{3FAD04EE-1878-2047-8E3A-873E54783374}" type="slidenum">
              <a:rPr lang="x-none" smtClean="0"/>
              <a:t>20</a:t>
            </a:fld>
            <a:endParaRPr lang="x-none"/>
          </a:p>
        </p:txBody>
      </p:sp>
      <p:grpSp>
        <p:nvGrpSpPr>
          <p:cNvPr id="7" name="Group 28">
            <a:extLst>
              <a:ext uri="{FF2B5EF4-FFF2-40B4-BE49-F238E27FC236}">
                <a16:creationId xmlns:a16="http://schemas.microsoft.com/office/drawing/2014/main" id="{E46B521A-D910-6349-961A-DBB39A4C0571}"/>
              </a:ext>
            </a:extLst>
          </p:cNvPr>
          <p:cNvGrpSpPr/>
          <p:nvPr/>
        </p:nvGrpSpPr>
        <p:grpSpPr>
          <a:xfrm>
            <a:off x="1900052" y="2422679"/>
            <a:ext cx="8585859" cy="2265664"/>
            <a:chOff x="3719772" y="4714938"/>
            <a:chExt cx="14818155" cy="4991000"/>
          </a:xfrm>
        </p:grpSpPr>
        <p:sp>
          <p:nvSpPr>
            <p:cNvPr id="8" name="TextBox 7">
              <a:extLst>
                <a:ext uri="{FF2B5EF4-FFF2-40B4-BE49-F238E27FC236}">
                  <a16:creationId xmlns:a16="http://schemas.microsoft.com/office/drawing/2014/main" id="{F2E1BCF1-549C-1E40-97C4-1AB76745043A}"/>
                </a:ext>
              </a:extLst>
            </p:cNvPr>
            <p:cNvSpPr txBox="1"/>
            <p:nvPr/>
          </p:nvSpPr>
          <p:spPr>
            <a:xfrm>
              <a:off x="4191168" y="4714938"/>
              <a:ext cx="13251490" cy="2915385"/>
            </a:xfrm>
            <a:prstGeom prst="rect">
              <a:avLst/>
            </a:prstGeom>
            <a:noFill/>
          </p:spPr>
          <p:txBody>
            <a:bodyPr wrap="square" rtlCol="0">
              <a:spAutoFit/>
            </a:bodyPr>
            <a:lstStyle/>
            <a:p>
              <a:pPr algn="ctr"/>
              <a:r>
                <a:rPr lang="en-US" sz="8000" b="1">
                  <a:solidFill>
                    <a:schemeClr val="accent1"/>
                  </a:solidFill>
                  <a:latin typeface="Lato" charset="0"/>
                  <a:ea typeface="Lato" charset="0"/>
                  <a:cs typeface="Lato" charset="0"/>
                </a:rPr>
                <a:t>202</a:t>
              </a:r>
              <a:r>
                <a:rPr lang="lt-LT" sz="8000" b="1">
                  <a:solidFill>
                    <a:schemeClr val="accent1"/>
                  </a:solidFill>
                  <a:latin typeface="Lato" charset="0"/>
                  <a:ea typeface="Lato" charset="0"/>
                  <a:cs typeface="Lato" charset="0"/>
                </a:rPr>
                <a:t>3</a:t>
              </a:r>
              <a:r>
                <a:rPr lang="en-US" sz="8000" b="1">
                  <a:solidFill>
                    <a:schemeClr val="accent1"/>
                  </a:solidFill>
                  <a:latin typeface="Lato" charset="0"/>
                  <a:ea typeface="Lato" charset="0"/>
                  <a:cs typeface="Lato" charset="0"/>
                </a:rPr>
                <a:t> 0</a:t>
              </a:r>
              <a:r>
                <a:rPr lang="lt-LT" sz="8000" b="1">
                  <a:solidFill>
                    <a:schemeClr val="accent1"/>
                  </a:solidFill>
                  <a:latin typeface="Lato" charset="0"/>
                  <a:ea typeface="Lato" charset="0"/>
                  <a:cs typeface="Lato" charset="0"/>
                </a:rPr>
                <a:t>8</a:t>
              </a:r>
              <a:r>
                <a:rPr lang="en-US" sz="8000" b="1">
                  <a:solidFill>
                    <a:schemeClr val="accent1"/>
                  </a:solidFill>
                  <a:latin typeface="Lato" charset="0"/>
                  <a:ea typeface="Lato" charset="0"/>
                  <a:cs typeface="Lato" charset="0"/>
                </a:rPr>
                <a:t> </a:t>
              </a:r>
              <a:r>
                <a:rPr lang="lt-LT" sz="8000" b="1">
                  <a:solidFill>
                    <a:schemeClr val="accent1"/>
                  </a:solidFill>
                  <a:latin typeface="Lato" charset="0"/>
                  <a:ea typeface="Lato" charset="0"/>
                  <a:cs typeface="Lato" charset="0"/>
                </a:rPr>
                <a:t>01</a:t>
              </a:r>
              <a:endParaRPr lang="en-US" sz="8000" b="1" dirty="0">
                <a:solidFill>
                  <a:schemeClr val="accent1"/>
                </a:solidFill>
                <a:latin typeface="Lato" charset="0"/>
                <a:ea typeface="Lato" charset="0"/>
                <a:cs typeface="Lato" charset="0"/>
              </a:endParaRPr>
            </a:p>
          </p:txBody>
        </p:sp>
        <p:sp>
          <p:nvSpPr>
            <p:cNvPr id="9" name="Subtitle 2">
              <a:extLst>
                <a:ext uri="{FF2B5EF4-FFF2-40B4-BE49-F238E27FC236}">
                  <a16:creationId xmlns:a16="http://schemas.microsoft.com/office/drawing/2014/main" id="{BD7003DF-752E-BB42-A9CA-618E94B1D418}"/>
                </a:ext>
              </a:extLst>
            </p:cNvPr>
            <p:cNvSpPr txBox="1">
              <a:spLocks/>
            </p:cNvSpPr>
            <p:nvPr/>
          </p:nvSpPr>
          <p:spPr>
            <a:xfrm>
              <a:off x="3719772" y="7989731"/>
              <a:ext cx="14818155" cy="1716207"/>
            </a:xfrm>
            <a:prstGeom prst="rect">
              <a:avLst/>
            </a:prstGeom>
          </p:spPr>
          <p:txBody>
            <a:bodyPr vert="horz" wrap="square" lIns="217433" tIns="108718" rIns="217433" bIns="108718"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4299"/>
                </a:lnSpc>
              </a:pPr>
              <a:r>
                <a:rPr lang="lt-LT" sz="5000" dirty="0">
                  <a:solidFill>
                    <a:srgbClr val="FF0000"/>
                  </a:solidFill>
                  <a:latin typeface="Lato" charset="0"/>
                  <a:ea typeface="Lato" charset="0"/>
                  <a:cs typeface="Lato" charset="0"/>
                </a:rPr>
                <a:t>Paraiškų priėmimo startas</a:t>
              </a:r>
              <a:r>
                <a:rPr lang="en-GB" sz="5000" dirty="0">
                  <a:solidFill>
                    <a:srgbClr val="FF0000"/>
                  </a:solidFill>
                  <a:latin typeface="Lato" charset="0"/>
                  <a:ea typeface="Lato" charset="0"/>
                  <a:cs typeface="Lato" charset="0"/>
                </a:rPr>
                <a:t>!</a:t>
              </a:r>
              <a:endParaRPr lang="en-US" sz="5000" dirty="0">
                <a:solidFill>
                  <a:srgbClr val="FF0000"/>
                </a:solidFill>
                <a:latin typeface="Lato" charset="0"/>
                <a:ea typeface="Lato" charset="0"/>
                <a:cs typeface="Lato" charset="0"/>
              </a:endParaRPr>
            </a:p>
          </p:txBody>
        </p:sp>
      </p:grpSp>
      <p:pic>
        <p:nvPicPr>
          <p:cNvPr id="10" name="Paveikslėlis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72294" y="4772440"/>
            <a:ext cx="2902341" cy="1720435"/>
          </a:xfrm>
          <a:prstGeom prst="rect">
            <a:avLst/>
          </a:prstGeom>
        </p:spPr>
      </p:pic>
    </p:spTree>
    <p:extLst>
      <p:ext uri="{BB962C8B-B14F-4D97-AF65-F5344CB8AC3E}">
        <p14:creationId xmlns:p14="http://schemas.microsoft.com/office/powerpoint/2010/main" val="5817766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1BC5C63-8486-5646-B8A6-3443DBE2DD82}"/>
              </a:ext>
            </a:extLst>
          </p:cNvPr>
          <p:cNvSpPr>
            <a:spLocks noGrp="1"/>
          </p:cNvSpPr>
          <p:nvPr>
            <p:ph type="dt" sz="half" idx="2"/>
          </p:nvPr>
        </p:nvSpPr>
        <p:spPr/>
        <p:txBody>
          <a:bodyPr/>
          <a:lstStyle/>
          <a:p>
            <a:fld id="{411E0E2E-86A7-1740-9536-422DE669C107}" type="datetimeyyyy">
              <a:rPr lang="en-US" smtClean="0"/>
              <a:pPr/>
              <a:t>2023</a:t>
            </a:fld>
            <a:endParaRPr lang="x-none" dirty="0"/>
          </a:p>
        </p:txBody>
      </p:sp>
    </p:spTree>
    <p:extLst>
      <p:ext uri="{BB962C8B-B14F-4D97-AF65-F5344CB8AC3E}">
        <p14:creationId xmlns:p14="http://schemas.microsoft.com/office/powerpoint/2010/main" val="20456513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o vietos rezervavimo ženklas 5"/>
          <p:cNvSpPr>
            <a:spLocks noGrp="1"/>
          </p:cNvSpPr>
          <p:nvPr>
            <p:ph type="body" sz="quarter" idx="13"/>
          </p:nvPr>
        </p:nvSpPr>
        <p:spPr>
          <a:xfrm>
            <a:off x="374649" y="2917306"/>
            <a:ext cx="7150101" cy="4062672"/>
          </a:xfrm>
        </p:spPr>
        <p:txBody>
          <a:bodyPr>
            <a:noAutofit/>
          </a:bodyPr>
          <a:lstStyle/>
          <a:p>
            <a:r>
              <a:rPr lang="lt-LT" sz="3600" dirty="0">
                <a:latin typeface="+mj-lt"/>
              </a:rPr>
              <a:t>Šia programa siekiama  remti smulkaus ir vidutinio verslo steigimą, plėtrą, skatinti naujų darbo vietų kūrimą, verslo subjektų ir jų darbuotojų kvalifikacijos kėlimą, vykdyti įmonės plėtrą, ir kt.</a:t>
            </a:r>
          </a:p>
          <a:p>
            <a:pPr algn="ctr"/>
            <a:endParaRPr lang="en-US" sz="4000" dirty="0"/>
          </a:p>
        </p:txBody>
      </p:sp>
    </p:spTree>
    <p:extLst>
      <p:ext uri="{BB962C8B-B14F-4D97-AF65-F5344CB8AC3E}">
        <p14:creationId xmlns:p14="http://schemas.microsoft.com/office/powerpoint/2010/main" val="30638002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ntraštė 1"/>
          <p:cNvSpPr txBox="1">
            <a:spLocks/>
          </p:cNvSpPr>
          <p:nvPr/>
        </p:nvSpPr>
        <p:spPr>
          <a:xfrm>
            <a:off x="301046" y="867126"/>
            <a:ext cx="8246070" cy="661417"/>
          </a:xfrm>
          <a:prstGeom prst="rect">
            <a:avLst/>
          </a:prstGeom>
        </p:spPr>
        <p:txBody>
          <a:bodyPr vert="horz" lIns="91440" tIns="45720" rIns="91440" bIns="45720" rtlCol="0" anchor="b" anchorCtr="0">
            <a:normAutofit/>
          </a:bodyPr>
          <a:lstStyle>
            <a:lvl1pPr algn="l" defTabSz="914400" rtl="0" eaLnBrk="1" latinLnBrk="0" hangingPunct="1">
              <a:lnSpc>
                <a:spcPct val="90000"/>
              </a:lnSpc>
              <a:spcBef>
                <a:spcPct val="0"/>
              </a:spcBef>
              <a:buNone/>
              <a:defRPr sz="3000" kern="1200" baseline="0">
                <a:solidFill>
                  <a:schemeClr val="tx1"/>
                </a:solidFill>
                <a:latin typeface="Antipol" pitchFamily="2" charset="77"/>
                <a:ea typeface="+mj-ea"/>
                <a:cs typeface="+mj-cs"/>
              </a:defRPr>
            </a:lvl1pPr>
          </a:lstStyle>
          <a:p>
            <a:r>
              <a:rPr lang="lt-LT" sz="3600" dirty="0">
                <a:solidFill>
                  <a:schemeClr val="accent2"/>
                </a:solidFill>
                <a:latin typeface="+mj-lt"/>
                <a:cs typeface="Calibri" panose="020F0502020204030204" pitchFamily="34" charset="0"/>
              </a:rPr>
              <a:t>Ko neremiame?</a:t>
            </a:r>
            <a:endParaRPr lang="en-GB" sz="3600" dirty="0">
              <a:solidFill>
                <a:schemeClr val="accent2"/>
              </a:solidFill>
              <a:latin typeface="+mj-lt"/>
              <a:cs typeface="Calibri" panose="020F0502020204030204" pitchFamily="34" charset="0"/>
            </a:endParaRPr>
          </a:p>
        </p:txBody>
      </p:sp>
      <p:sp>
        <p:nvSpPr>
          <p:cNvPr id="11" name="Turinio vietos rezervavimo ženklas 2"/>
          <p:cNvSpPr txBox="1">
            <a:spLocks/>
          </p:cNvSpPr>
          <p:nvPr/>
        </p:nvSpPr>
        <p:spPr>
          <a:xfrm>
            <a:off x="301046" y="1752599"/>
            <a:ext cx="7852354" cy="481461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baseline="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baseline="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baseline="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baseline="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baseline="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lt-LT" b="1" dirty="0">
                <a:latin typeface="+mj-lt"/>
                <a:cs typeface="Calibri" panose="020F0502020204030204" pitchFamily="34" charset="0"/>
              </a:rPr>
              <a:t>Programa remia visas legalias ūkines komercines veiklos rūšys, išskyrus: </a:t>
            </a:r>
          </a:p>
          <a:p>
            <a:pPr marL="0" indent="0">
              <a:lnSpc>
                <a:spcPct val="100000"/>
              </a:lnSpc>
              <a:spcBef>
                <a:spcPts val="0"/>
              </a:spcBef>
              <a:buFont typeface="Arial" panose="020B0604020202020204" pitchFamily="34" charset="0"/>
              <a:buNone/>
            </a:pPr>
            <a:endParaRPr lang="lt-LT" b="1" dirty="0">
              <a:latin typeface="+mj-lt"/>
              <a:cs typeface="Calibri" panose="020F0502020204030204" pitchFamily="34" charset="0"/>
            </a:endParaRPr>
          </a:p>
          <a:p>
            <a:pPr>
              <a:lnSpc>
                <a:spcPct val="100000"/>
              </a:lnSpc>
              <a:spcBef>
                <a:spcPts val="0"/>
              </a:spcBef>
            </a:pPr>
            <a:r>
              <a:rPr lang="lt-LT" sz="1400" dirty="0">
                <a:latin typeface="+mn-lt"/>
                <a:cs typeface="Calibri" panose="020F0502020204030204" pitchFamily="34" charset="0"/>
              </a:rPr>
              <a:t>Medžioklės, gaudymo spąstais ir susijusių paslaugų veiklą;</a:t>
            </a:r>
          </a:p>
          <a:p>
            <a:pPr>
              <a:lnSpc>
                <a:spcPct val="100000"/>
              </a:lnSpc>
              <a:spcBef>
                <a:spcPts val="0"/>
              </a:spcBef>
            </a:pPr>
            <a:endParaRPr lang="lt-LT" sz="1400" dirty="0">
              <a:latin typeface="+mn-lt"/>
              <a:cs typeface="Calibri" panose="020F0502020204030204" pitchFamily="34" charset="0"/>
            </a:endParaRPr>
          </a:p>
          <a:p>
            <a:pPr>
              <a:lnSpc>
                <a:spcPct val="100000"/>
              </a:lnSpc>
              <a:spcBef>
                <a:spcPts val="0"/>
              </a:spcBef>
            </a:pPr>
            <a:r>
              <a:rPr lang="lt-LT" sz="1400" dirty="0">
                <a:latin typeface="+mn-lt"/>
                <a:cs typeface="Calibri" panose="020F0502020204030204" pitchFamily="34" charset="0"/>
              </a:rPr>
              <a:t>Gėrimų gamybą, išskyrus salyklo, nealkoholinių gėrimų, mineralinio ir kito, pilstomo į butelius, vandens gamybą, išskyrus edukacijas, susijusias su paveldo puoselėjimu.</a:t>
            </a:r>
          </a:p>
          <a:p>
            <a:pPr marL="0" indent="0">
              <a:lnSpc>
                <a:spcPct val="100000"/>
              </a:lnSpc>
              <a:spcBef>
                <a:spcPts val="0"/>
              </a:spcBef>
              <a:buNone/>
            </a:pPr>
            <a:endParaRPr lang="lt-LT" sz="1400" dirty="0">
              <a:latin typeface="+mn-lt"/>
              <a:cs typeface="Calibri" panose="020F0502020204030204" pitchFamily="34" charset="0"/>
            </a:endParaRPr>
          </a:p>
          <a:p>
            <a:pPr>
              <a:lnSpc>
                <a:spcPct val="100000"/>
              </a:lnSpc>
              <a:spcBef>
                <a:spcPts val="0"/>
              </a:spcBef>
            </a:pPr>
            <a:r>
              <a:rPr lang="lt-LT" sz="1400" dirty="0">
                <a:latin typeface="+mn-lt"/>
                <a:cs typeface="Calibri" panose="020F0502020204030204" pitchFamily="34" charset="0"/>
              </a:rPr>
              <a:t>Tabako gaminių gamybą;</a:t>
            </a:r>
          </a:p>
          <a:p>
            <a:pPr marL="0" indent="0">
              <a:lnSpc>
                <a:spcPct val="100000"/>
              </a:lnSpc>
              <a:spcBef>
                <a:spcPts val="0"/>
              </a:spcBef>
              <a:buNone/>
            </a:pPr>
            <a:endParaRPr lang="lt-LT" sz="1400" dirty="0">
              <a:latin typeface="+mn-lt"/>
              <a:cs typeface="Calibri" panose="020F0502020204030204" pitchFamily="34" charset="0"/>
            </a:endParaRPr>
          </a:p>
          <a:p>
            <a:pPr>
              <a:lnSpc>
                <a:spcPct val="100000"/>
              </a:lnSpc>
              <a:spcBef>
                <a:spcPts val="0"/>
              </a:spcBef>
            </a:pPr>
            <a:r>
              <a:rPr lang="lt-LT" sz="1400" dirty="0">
                <a:latin typeface="+mn-lt"/>
                <a:cs typeface="Calibri" panose="020F0502020204030204" pitchFamily="34" charset="0"/>
              </a:rPr>
              <a:t>Didmeninę prekybą, išskyrus didmeninę prekybą savo pagaminta produkcija;</a:t>
            </a:r>
          </a:p>
          <a:p>
            <a:pPr marL="0" indent="0">
              <a:lnSpc>
                <a:spcPct val="100000"/>
              </a:lnSpc>
              <a:spcBef>
                <a:spcPts val="0"/>
              </a:spcBef>
              <a:buNone/>
            </a:pPr>
            <a:endParaRPr lang="lt-LT" sz="1400" dirty="0">
              <a:latin typeface="+mn-lt"/>
              <a:cs typeface="Calibri" panose="020F0502020204030204" pitchFamily="34" charset="0"/>
            </a:endParaRPr>
          </a:p>
          <a:p>
            <a:pPr>
              <a:lnSpc>
                <a:spcPct val="100000"/>
              </a:lnSpc>
              <a:spcBef>
                <a:spcPts val="0"/>
              </a:spcBef>
            </a:pPr>
            <a:r>
              <a:rPr lang="lt-LT" sz="1400" dirty="0">
                <a:latin typeface="+mn-lt"/>
                <a:cs typeface="Calibri" panose="020F0502020204030204" pitchFamily="34" charset="0"/>
              </a:rPr>
              <a:t>Finansinę ir draudimo veiklą (finansinių paslaugų veiklą, draudimo, perdraudimo ir pensijų lėšų kaupimo, veiklą, pagalbinę finansinių paslaugų ir draudimo veiklą);</a:t>
            </a:r>
          </a:p>
          <a:p>
            <a:pPr marL="0" indent="0">
              <a:lnSpc>
                <a:spcPct val="100000"/>
              </a:lnSpc>
              <a:spcBef>
                <a:spcPts val="0"/>
              </a:spcBef>
              <a:buNone/>
            </a:pPr>
            <a:endParaRPr lang="lt-LT" sz="1400" dirty="0">
              <a:latin typeface="+mn-lt"/>
              <a:cs typeface="Calibri" panose="020F0502020204030204" pitchFamily="34" charset="0"/>
            </a:endParaRPr>
          </a:p>
          <a:p>
            <a:pPr>
              <a:lnSpc>
                <a:spcPct val="100000"/>
              </a:lnSpc>
              <a:spcBef>
                <a:spcPts val="0"/>
              </a:spcBef>
            </a:pPr>
            <a:r>
              <a:rPr lang="lt-LT" sz="1400" dirty="0">
                <a:latin typeface="+mn-lt"/>
                <a:cs typeface="Calibri" panose="020F0502020204030204" pitchFamily="34" charset="0"/>
              </a:rPr>
              <a:t>Nekilnojamojo turto operacijas;</a:t>
            </a:r>
          </a:p>
          <a:p>
            <a:pPr marL="0" indent="0">
              <a:lnSpc>
                <a:spcPct val="100000"/>
              </a:lnSpc>
              <a:spcBef>
                <a:spcPts val="0"/>
              </a:spcBef>
              <a:buNone/>
            </a:pPr>
            <a:endParaRPr lang="lt-LT" sz="1400" dirty="0">
              <a:latin typeface="+mn-lt"/>
              <a:cs typeface="Calibri" panose="020F0502020204030204" pitchFamily="34" charset="0"/>
            </a:endParaRPr>
          </a:p>
          <a:p>
            <a:pPr>
              <a:lnSpc>
                <a:spcPct val="100000"/>
              </a:lnSpc>
              <a:spcBef>
                <a:spcPts val="0"/>
              </a:spcBef>
            </a:pPr>
            <a:r>
              <a:rPr lang="lt-LT" sz="1400" dirty="0">
                <a:latin typeface="+mn-lt"/>
                <a:cs typeface="Calibri" panose="020F0502020204030204" pitchFamily="34" charset="0"/>
              </a:rPr>
              <a:t>Teisinę veiklą;</a:t>
            </a:r>
          </a:p>
          <a:p>
            <a:pPr marL="0" indent="0">
              <a:lnSpc>
                <a:spcPct val="100000"/>
              </a:lnSpc>
              <a:spcBef>
                <a:spcPts val="0"/>
              </a:spcBef>
              <a:buNone/>
            </a:pPr>
            <a:endParaRPr lang="lt-LT" sz="1400" dirty="0">
              <a:latin typeface="+mn-lt"/>
              <a:cs typeface="Calibri" panose="020F0502020204030204" pitchFamily="34" charset="0"/>
            </a:endParaRPr>
          </a:p>
          <a:p>
            <a:pPr>
              <a:lnSpc>
                <a:spcPct val="100000"/>
              </a:lnSpc>
              <a:spcBef>
                <a:spcPts val="0"/>
              </a:spcBef>
            </a:pPr>
            <a:r>
              <a:rPr lang="lt-LT" sz="1400" dirty="0">
                <a:latin typeface="+mn-lt"/>
                <a:cs typeface="Calibri" panose="020F0502020204030204" pitchFamily="34" charset="0"/>
              </a:rPr>
              <a:t>Azartinių žaidimų, lažybų organizavimo veiklą;</a:t>
            </a:r>
          </a:p>
          <a:p>
            <a:pPr marL="0" indent="0">
              <a:lnSpc>
                <a:spcPct val="100000"/>
              </a:lnSpc>
              <a:spcBef>
                <a:spcPts val="0"/>
              </a:spcBef>
              <a:buNone/>
            </a:pPr>
            <a:endParaRPr lang="lt-LT" sz="1400" dirty="0">
              <a:latin typeface="+mn-lt"/>
              <a:cs typeface="Calibri" panose="020F0502020204030204" pitchFamily="34" charset="0"/>
            </a:endParaRPr>
          </a:p>
          <a:p>
            <a:pPr>
              <a:lnSpc>
                <a:spcPct val="100000"/>
              </a:lnSpc>
              <a:spcBef>
                <a:spcPts val="0"/>
              </a:spcBef>
            </a:pPr>
            <a:r>
              <a:rPr lang="lt-LT" sz="1400" dirty="0">
                <a:latin typeface="+mn-lt"/>
                <a:cs typeface="Calibri" panose="020F0502020204030204" pitchFamily="34" charset="0"/>
              </a:rPr>
              <a:t>Lombardų veiklą.</a:t>
            </a:r>
          </a:p>
          <a:p>
            <a:pPr>
              <a:lnSpc>
                <a:spcPct val="100000"/>
              </a:lnSpc>
              <a:spcBef>
                <a:spcPts val="0"/>
              </a:spcBef>
            </a:pPr>
            <a:endParaRPr lang="en-GB" sz="1400" dirty="0">
              <a:latin typeface="+mn-lt"/>
              <a:cs typeface="Calibri" panose="020F0502020204030204" pitchFamily="34" charset="0"/>
            </a:endParaRPr>
          </a:p>
        </p:txBody>
      </p:sp>
    </p:spTree>
    <p:extLst>
      <p:ext uri="{BB962C8B-B14F-4D97-AF65-F5344CB8AC3E}">
        <p14:creationId xmlns:p14="http://schemas.microsoft.com/office/powerpoint/2010/main" val="16584169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os vietos rezervavimo ženklas 1"/>
          <p:cNvSpPr>
            <a:spLocks noGrp="1"/>
          </p:cNvSpPr>
          <p:nvPr>
            <p:ph type="dt" sz="half" idx="10"/>
          </p:nvPr>
        </p:nvSpPr>
        <p:spPr/>
        <p:txBody>
          <a:bodyPr/>
          <a:lstStyle/>
          <a:p>
            <a:fld id="{3AA82445-5731-486B-AB2B-ED199AB015EC}" type="datetime1">
              <a:rPr lang="en-US" smtClean="0"/>
              <a:t>9/13/2023</a:t>
            </a:fld>
            <a:endParaRPr lang="x-none"/>
          </a:p>
        </p:txBody>
      </p:sp>
      <p:sp>
        <p:nvSpPr>
          <p:cNvPr id="3" name="Poraštės vietos rezervavimo ženklas 2"/>
          <p:cNvSpPr>
            <a:spLocks noGrp="1"/>
          </p:cNvSpPr>
          <p:nvPr>
            <p:ph type="ftr" sz="quarter" idx="11"/>
          </p:nvPr>
        </p:nvSpPr>
        <p:spPr/>
        <p:txBody>
          <a:bodyPr/>
          <a:lstStyle/>
          <a:p>
            <a:r>
              <a:rPr lang="en-GB"/>
              <a:t>Tema</a:t>
            </a:r>
            <a:endParaRPr lang="x-none" dirty="0"/>
          </a:p>
        </p:txBody>
      </p:sp>
      <p:sp>
        <p:nvSpPr>
          <p:cNvPr id="4" name="Skaidrės numerio vietos rezervavimo ženklas 3"/>
          <p:cNvSpPr>
            <a:spLocks noGrp="1"/>
          </p:cNvSpPr>
          <p:nvPr>
            <p:ph type="sldNum" sz="quarter" idx="12"/>
          </p:nvPr>
        </p:nvSpPr>
        <p:spPr/>
        <p:txBody>
          <a:bodyPr/>
          <a:lstStyle/>
          <a:p>
            <a:fld id="{3FAD04EE-1878-2047-8E3A-873E54783374}" type="slidenum">
              <a:rPr lang="x-none" smtClean="0"/>
              <a:t>5</a:t>
            </a:fld>
            <a:endParaRPr lang="x-none"/>
          </a:p>
        </p:txBody>
      </p:sp>
      <p:sp>
        <p:nvSpPr>
          <p:cNvPr id="5" name="Antraštė 4"/>
          <p:cNvSpPr>
            <a:spLocks noGrp="1"/>
          </p:cNvSpPr>
          <p:nvPr>
            <p:ph type="title"/>
          </p:nvPr>
        </p:nvSpPr>
        <p:spPr>
          <a:xfrm>
            <a:off x="421512" y="365125"/>
            <a:ext cx="6155134" cy="597827"/>
          </a:xfrm>
        </p:spPr>
        <p:txBody>
          <a:bodyPr/>
          <a:lstStyle/>
          <a:p>
            <a:pPr algn="ctr"/>
            <a:r>
              <a:rPr lang="lt-LT" b="1">
                <a:solidFill>
                  <a:schemeClr val="accent4">
                    <a:lumMod val="75000"/>
                  </a:schemeClr>
                </a:solidFill>
              </a:rPr>
              <a:t>AKTYVUMAS IR NUGALĖTOJAI</a:t>
            </a:r>
            <a:endParaRPr lang="en-US" b="1">
              <a:solidFill>
                <a:schemeClr val="accent4">
                  <a:lumMod val="75000"/>
                </a:schemeClr>
              </a:solidFill>
            </a:endParaRPr>
          </a:p>
        </p:txBody>
      </p:sp>
      <p:sp>
        <p:nvSpPr>
          <p:cNvPr id="6" name="Teksto vietos rezervavimo ženklas 5"/>
          <p:cNvSpPr>
            <a:spLocks noGrp="1"/>
          </p:cNvSpPr>
          <p:nvPr>
            <p:ph type="body" sz="quarter" idx="13"/>
          </p:nvPr>
        </p:nvSpPr>
        <p:spPr>
          <a:xfrm>
            <a:off x="421512" y="995320"/>
            <a:ext cx="6163896" cy="4955388"/>
          </a:xfrm>
        </p:spPr>
        <p:txBody>
          <a:bodyPr/>
          <a:lstStyle/>
          <a:p>
            <a:r>
              <a:rPr lang="lt-LT" b="1">
                <a:solidFill>
                  <a:schemeClr val="accent4">
                    <a:lumMod val="75000"/>
                  </a:schemeClr>
                </a:solidFill>
              </a:rPr>
              <a:t>2021 m.</a:t>
            </a:r>
            <a:r>
              <a:rPr lang="lt-LT">
                <a:solidFill>
                  <a:schemeClr val="accent4">
                    <a:lumMod val="75000"/>
                  </a:schemeClr>
                </a:solidFill>
              </a:rPr>
              <a:t>– verslo idėjai įgyvendinti subsidijos skirtos 3 pareiškėjams; išdalinta 9000 Eur.</a:t>
            </a:r>
          </a:p>
          <a:p>
            <a:r>
              <a:rPr lang="lt-LT" b="1">
                <a:solidFill>
                  <a:schemeClr val="accent4">
                    <a:lumMod val="75000"/>
                  </a:schemeClr>
                </a:solidFill>
              </a:rPr>
              <a:t>Nuo 2022 m. </a:t>
            </a:r>
            <a:r>
              <a:rPr lang="lt-LT">
                <a:solidFill>
                  <a:schemeClr val="accent4">
                    <a:lumMod val="75000"/>
                  </a:schemeClr>
                </a:solidFill>
              </a:rPr>
              <a:t>kovo 7 d. iki gruodžio 9 d. inicijuoti 5 kvietimai verslo idėjos konkursui;</a:t>
            </a:r>
          </a:p>
          <a:p>
            <a:r>
              <a:rPr lang="lt-LT">
                <a:solidFill>
                  <a:schemeClr val="accent4">
                    <a:lumMod val="75000"/>
                  </a:schemeClr>
                </a:solidFill>
              </a:rPr>
              <a:t>Užregistruotas rekordinis aktyvumas, </a:t>
            </a:r>
            <a:r>
              <a:rPr lang="lt-LT" b="1">
                <a:solidFill>
                  <a:schemeClr val="accent4">
                    <a:lumMod val="75000"/>
                  </a:schemeClr>
                </a:solidFill>
              </a:rPr>
              <a:t>29 fiziniai asmenys </a:t>
            </a:r>
            <a:r>
              <a:rPr lang="lt-LT">
                <a:solidFill>
                  <a:schemeClr val="accent4">
                    <a:lumMod val="75000"/>
                  </a:schemeClr>
                </a:solidFill>
              </a:rPr>
              <a:t>teikė paraiškas dėl subsidijos verslo idėjai įgyvendinti; </a:t>
            </a:r>
          </a:p>
          <a:p>
            <a:r>
              <a:rPr lang="lt-LT">
                <a:solidFill>
                  <a:schemeClr val="accent4">
                    <a:lumMod val="75000"/>
                  </a:schemeClr>
                </a:solidFill>
              </a:rPr>
              <a:t>Parama suteikta 20 nugalėtojų. </a:t>
            </a:r>
            <a:r>
              <a:rPr lang="lt-LT" b="1">
                <a:solidFill>
                  <a:schemeClr val="accent4">
                    <a:lumMod val="75000"/>
                  </a:schemeClr>
                </a:solidFill>
              </a:rPr>
              <a:t>I-ąsias </a:t>
            </a:r>
            <a:r>
              <a:rPr lang="lt-LT">
                <a:solidFill>
                  <a:schemeClr val="accent4">
                    <a:lumMod val="75000"/>
                  </a:schemeClr>
                </a:solidFill>
              </a:rPr>
              <a:t>vietas laimėjusiems 9 pareiškėjams skirta po 3000 Eur, </a:t>
            </a:r>
            <a:r>
              <a:rPr lang="lt-LT" b="1">
                <a:solidFill>
                  <a:schemeClr val="accent4">
                    <a:lumMod val="75000"/>
                  </a:schemeClr>
                </a:solidFill>
              </a:rPr>
              <a:t>8 antrųjų </a:t>
            </a:r>
            <a:r>
              <a:rPr lang="lt-LT">
                <a:solidFill>
                  <a:schemeClr val="accent4">
                    <a:lumMod val="75000"/>
                  </a:schemeClr>
                </a:solidFill>
              </a:rPr>
              <a:t>vietų nugalėtojai gavo po 2000 Eur ir </a:t>
            </a:r>
            <a:r>
              <a:rPr lang="lt-LT" b="1">
                <a:solidFill>
                  <a:schemeClr val="accent4">
                    <a:lumMod val="75000"/>
                  </a:schemeClr>
                </a:solidFill>
              </a:rPr>
              <a:t>3-osios </a:t>
            </a:r>
            <a:r>
              <a:rPr lang="lt-LT">
                <a:solidFill>
                  <a:schemeClr val="accent4">
                    <a:lumMod val="75000"/>
                  </a:schemeClr>
                </a:solidFill>
              </a:rPr>
              <a:t>vietos 3 laimėtojams atiteko 1000 Eur suma; išdalinta 46 000 Eur.</a:t>
            </a:r>
          </a:p>
          <a:p>
            <a:r>
              <a:rPr lang="lt-LT">
                <a:solidFill>
                  <a:schemeClr val="accent4">
                    <a:lumMod val="75000"/>
                  </a:schemeClr>
                </a:solidFill>
              </a:rPr>
              <a:t>Informacija apie kvietimų teikti paraiškas pradžią skelbiama </a:t>
            </a:r>
            <a:r>
              <a:rPr lang="lt-LT" u="sng">
                <a:solidFill>
                  <a:schemeClr val="accent4">
                    <a:lumMod val="75000"/>
                  </a:schemeClr>
                </a:solidFill>
                <a:hlinkClick r:id="rId2"/>
              </a:rPr>
              <a:t>www.rokiskis.lt</a:t>
            </a:r>
            <a:r>
              <a:rPr lang="lt-LT">
                <a:solidFill>
                  <a:schemeClr val="accent4">
                    <a:lumMod val="75000"/>
                  </a:schemeClr>
                </a:solidFill>
              </a:rPr>
              <a:t> svetainėje, savivaldybės facebook paskyroje, laikraštyje „Rokiškio Sirena“, apie kvietimus rašo laikraštis „Gimtasis Rokiškis“.</a:t>
            </a:r>
            <a:endParaRPr lang="en-US">
              <a:solidFill>
                <a:schemeClr val="accent4">
                  <a:lumMod val="75000"/>
                </a:schemeClr>
              </a:solidFill>
            </a:endParaRPr>
          </a:p>
        </p:txBody>
      </p:sp>
      <p:pic>
        <p:nvPicPr>
          <p:cNvPr id="7" name="Picture 2" descr="May be an image of text"/>
          <p:cNvPicPr>
            <a:picLocks noChangeAspect="1" noChangeArrowheads="1"/>
          </p:cNvPicPr>
          <p:nvPr/>
        </p:nvPicPr>
        <p:blipFill rotWithShape="1">
          <a:blip r:embed="rId3">
            <a:extLst>
              <a:ext uri="{28A0092B-C50C-407E-A947-70E740481C1C}">
                <a14:useLocalDpi xmlns:a14="http://schemas.microsoft.com/office/drawing/2010/main" val="0"/>
              </a:ext>
            </a:extLst>
          </a:blip>
          <a:srcRect t="17394" b="21111"/>
          <a:stretch/>
        </p:blipFill>
        <p:spPr bwMode="auto">
          <a:xfrm>
            <a:off x="9158612" y="0"/>
            <a:ext cx="3033388" cy="187735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https://www.grokiskis.lt/wp-content/uploads/2022/02/greta-zydryne-uzs-681x481.jpg"/>
          <p:cNvPicPr>
            <a:picLocks noChangeAspect="1" noChangeArrowheads="1"/>
          </p:cNvPicPr>
          <p:nvPr/>
        </p:nvPicPr>
        <p:blipFill rotWithShape="1">
          <a:blip r:embed="rId4">
            <a:extLst>
              <a:ext uri="{28A0092B-C50C-407E-A947-70E740481C1C}">
                <a14:useLocalDpi xmlns:a14="http://schemas.microsoft.com/office/drawing/2010/main" val="0"/>
              </a:ext>
            </a:extLst>
          </a:blip>
          <a:srcRect l="2907" t="11548" b="26798"/>
          <a:stretch/>
        </p:blipFill>
        <p:spPr bwMode="auto">
          <a:xfrm>
            <a:off x="9158612" y="5361730"/>
            <a:ext cx="3033388" cy="149626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No photo description available."/>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10127" b="12546"/>
          <a:stretch/>
        </p:blipFill>
        <p:spPr bwMode="auto">
          <a:xfrm>
            <a:off x="9158612" y="1691235"/>
            <a:ext cx="3033388" cy="1980729"/>
          </a:xfrm>
          <a:prstGeom prst="rect">
            <a:avLst/>
          </a:prstGeom>
          <a:noFill/>
          <a:extLst>
            <a:ext uri="{909E8E84-426E-40DD-AFC4-6F175D3DCCD1}">
              <a14:hiddenFill xmlns:a14="http://schemas.microsoft.com/office/drawing/2010/main">
                <a:solidFill>
                  <a:srgbClr val="FFFFFF"/>
                </a:solidFill>
              </a14:hiddenFill>
            </a:ext>
          </a:extLst>
        </p:spPr>
      </p:pic>
      <p:pic>
        <p:nvPicPr>
          <p:cNvPr id="12290" name="Picture 2" descr="May be an image of 8 people and text that says &quot;Spalvoti veidukai Viskas jüsu šventei 0 Veiduku oiesimas 0 Blizgančios tatuiruotés 0 Batutai 0 Muilo burbulai 0 Cukraus vata Grimn Rena Grim veidukai&quo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58612" y="3520035"/>
            <a:ext cx="3033388" cy="1817419"/>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5958212" y="2681599"/>
            <a:ext cx="3200400" cy="276999"/>
          </a:xfrm>
          <a:prstGeom prst="rect">
            <a:avLst/>
          </a:prstGeom>
          <a:noFill/>
        </p:spPr>
        <p:txBody>
          <a:bodyPr wrap="square" rtlCol="0">
            <a:spAutoFit/>
          </a:bodyPr>
          <a:lstStyle/>
          <a:p>
            <a:pPr algn="r"/>
            <a:r>
              <a:rPr lang="lt-LT" sz="1200" b="1" dirty="0">
                <a:latin typeface="+mj-lt"/>
              </a:rPr>
              <a:t>RAMINTA KATINIENĖ</a:t>
            </a:r>
            <a:endParaRPr lang="en-US" sz="1200" b="1" dirty="0">
              <a:latin typeface="+mj-lt"/>
            </a:endParaRPr>
          </a:p>
        </p:txBody>
      </p:sp>
      <p:sp>
        <p:nvSpPr>
          <p:cNvPr id="12" name="TextBox 11"/>
          <p:cNvSpPr txBox="1"/>
          <p:nvPr/>
        </p:nvSpPr>
        <p:spPr>
          <a:xfrm>
            <a:off x="5471195" y="5741876"/>
            <a:ext cx="3687417" cy="276999"/>
          </a:xfrm>
          <a:prstGeom prst="rect">
            <a:avLst/>
          </a:prstGeom>
          <a:noFill/>
        </p:spPr>
        <p:txBody>
          <a:bodyPr wrap="square" rtlCol="0">
            <a:spAutoFit/>
          </a:bodyPr>
          <a:lstStyle/>
          <a:p>
            <a:pPr algn="r"/>
            <a:r>
              <a:rPr lang="lt-LT" sz="1200" b="1" dirty="0">
                <a:latin typeface="+mj-lt"/>
              </a:rPr>
              <a:t>GIEDRIUS SMALSKYS</a:t>
            </a:r>
            <a:endParaRPr lang="en-US" sz="1200" b="1" dirty="0">
              <a:latin typeface="+mj-lt"/>
            </a:endParaRPr>
          </a:p>
        </p:txBody>
      </p:sp>
      <p:sp>
        <p:nvSpPr>
          <p:cNvPr id="13" name="TextBox 12"/>
          <p:cNvSpPr txBox="1"/>
          <p:nvPr/>
        </p:nvSpPr>
        <p:spPr>
          <a:xfrm>
            <a:off x="6034412" y="800176"/>
            <a:ext cx="3124200" cy="276999"/>
          </a:xfrm>
          <a:prstGeom prst="rect">
            <a:avLst/>
          </a:prstGeom>
          <a:noFill/>
        </p:spPr>
        <p:txBody>
          <a:bodyPr wrap="square" rtlCol="0">
            <a:spAutoFit/>
          </a:bodyPr>
          <a:lstStyle/>
          <a:p>
            <a:pPr algn="r"/>
            <a:r>
              <a:rPr lang="lt-LT" sz="1200" b="1" dirty="0">
                <a:latin typeface="+mj-lt"/>
              </a:rPr>
              <a:t>LORETA SAGAITIENĖ</a:t>
            </a:r>
            <a:endParaRPr lang="en-US" sz="1200" b="1" dirty="0">
              <a:latin typeface="+mj-lt"/>
            </a:endParaRPr>
          </a:p>
        </p:txBody>
      </p:sp>
      <p:sp>
        <p:nvSpPr>
          <p:cNvPr id="14" name="TextBox 13"/>
          <p:cNvSpPr txBox="1"/>
          <p:nvPr/>
        </p:nvSpPr>
        <p:spPr>
          <a:xfrm>
            <a:off x="6034412" y="4151745"/>
            <a:ext cx="3124200" cy="276999"/>
          </a:xfrm>
          <a:prstGeom prst="rect">
            <a:avLst/>
          </a:prstGeom>
          <a:noFill/>
        </p:spPr>
        <p:txBody>
          <a:bodyPr wrap="square" rtlCol="0">
            <a:spAutoFit/>
          </a:bodyPr>
          <a:lstStyle/>
          <a:p>
            <a:pPr algn="r"/>
            <a:r>
              <a:rPr lang="lt-LT" sz="1200" b="1">
                <a:latin typeface="+mj-lt"/>
              </a:rPr>
              <a:t>RENATA PIGAGAITĖ</a:t>
            </a:r>
            <a:endParaRPr lang="en-US" sz="1200" b="1" dirty="0">
              <a:latin typeface="+mj-lt"/>
            </a:endParaRPr>
          </a:p>
        </p:txBody>
      </p:sp>
    </p:spTree>
    <p:extLst>
      <p:ext uri="{BB962C8B-B14F-4D97-AF65-F5344CB8AC3E}">
        <p14:creationId xmlns:p14="http://schemas.microsoft.com/office/powerpoint/2010/main" val="2868663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os vietos rezervavimo ženklas 1"/>
          <p:cNvSpPr>
            <a:spLocks noGrp="1"/>
          </p:cNvSpPr>
          <p:nvPr>
            <p:ph type="dt" sz="half" idx="10"/>
          </p:nvPr>
        </p:nvSpPr>
        <p:spPr/>
        <p:txBody>
          <a:bodyPr/>
          <a:lstStyle/>
          <a:p>
            <a:fld id="{1DFC523E-5750-4703-A74D-3D22C43995E6}" type="datetime1">
              <a:rPr lang="en-US" smtClean="0"/>
              <a:t>9/13/2023</a:t>
            </a:fld>
            <a:endParaRPr lang="x-none"/>
          </a:p>
        </p:txBody>
      </p:sp>
      <p:sp>
        <p:nvSpPr>
          <p:cNvPr id="3" name="Skaidrės numerio vietos rezervavimo ženklas 2"/>
          <p:cNvSpPr>
            <a:spLocks noGrp="1"/>
          </p:cNvSpPr>
          <p:nvPr>
            <p:ph type="sldNum" sz="quarter" idx="12"/>
          </p:nvPr>
        </p:nvSpPr>
        <p:spPr/>
        <p:txBody>
          <a:bodyPr/>
          <a:lstStyle/>
          <a:p>
            <a:fld id="{3FAD04EE-1878-2047-8E3A-873E54783374}" type="slidenum">
              <a:rPr lang="x-none" smtClean="0"/>
              <a:t>6</a:t>
            </a:fld>
            <a:endParaRPr lang="x-none"/>
          </a:p>
        </p:txBody>
      </p:sp>
      <p:sp>
        <p:nvSpPr>
          <p:cNvPr id="4" name="Antraštė 3"/>
          <p:cNvSpPr>
            <a:spLocks noGrp="1"/>
          </p:cNvSpPr>
          <p:nvPr>
            <p:ph type="title"/>
          </p:nvPr>
        </p:nvSpPr>
        <p:spPr>
          <a:xfrm>
            <a:off x="114015" y="140637"/>
            <a:ext cx="10869593" cy="646331"/>
          </a:xfrm>
        </p:spPr>
        <p:txBody>
          <a:bodyPr/>
          <a:lstStyle/>
          <a:p>
            <a:r>
              <a:rPr lang="lt-LT" sz="4000"/>
              <a:t>SĖKMĖS ISTORIJOS</a:t>
            </a:r>
            <a:endParaRPr lang="en-US" sz="4000"/>
          </a:p>
        </p:txBody>
      </p:sp>
      <p:sp>
        <p:nvSpPr>
          <p:cNvPr id="5" name="Teksto vietos rezervavimo ženklas 4"/>
          <p:cNvSpPr>
            <a:spLocks noGrp="1"/>
          </p:cNvSpPr>
          <p:nvPr>
            <p:ph type="body" idx="1"/>
          </p:nvPr>
        </p:nvSpPr>
        <p:spPr>
          <a:xfrm>
            <a:off x="292041" y="786968"/>
            <a:ext cx="6114442" cy="968470"/>
          </a:xfrm>
        </p:spPr>
        <p:txBody>
          <a:bodyPr/>
          <a:lstStyle/>
          <a:p>
            <a:pPr algn="ctr"/>
            <a:r>
              <a:rPr lang="lt-LT" b="1" i="1"/>
              <a:t>Vis daugiau žmonių renkasi dviratę transporto priemonę</a:t>
            </a:r>
          </a:p>
          <a:p>
            <a:pPr algn="ctr"/>
            <a:endParaRPr lang="en-US"/>
          </a:p>
        </p:txBody>
      </p:sp>
      <p:sp>
        <p:nvSpPr>
          <p:cNvPr id="8" name="Stačiakampis 7"/>
          <p:cNvSpPr/>
          <p:nvPr/>
        </p:nvSpPr>
        <p:spPr>
          <a:xfrm>
            <a:off x="191837" y="1536613"/>
            <a:ext cx="3670045" cy="2862322"/>
          </a:xfrm>
          <a:prstGeom prst="rect">
            <a:avLst/>
          </a:prstGeom>
        </p:spPr>
        <p:txBody>
          <a:bodyPr wrap="square">
            <a:spAutoFit/>
          </a:bodyPr>
          <a:lstStyle/>
          <a:p>
            <a:pPr algn="just"/>
            <a:r>
              <a:rPr lang="lt-LT" sz="1200"/>
              <a:t>Kraštietis Robertas Šnioka pavasarį ketina pradėti teikti plataus spektro ir profesionalias dviračių bei elektrinių paspirtukų remonto paslaugas.</a:t>
            </a:r>
          </a:p>
          <a:p>
            <a:pPr algn="just"/>
            <a:r>
              <a:rPr lang="lt-LT" sz="1200"/>
              <a:t>Anot pašnekovo, vis daugiau žmonių rūpinasi savo sveikata, atsižvelgia į ekologiją, todėl ir renkasi dviratę, netaršią transporto priemonę, o jų tvarkymo paslaugas teikiančių įmonių rajone nėra. „Teko pastudijuoti rinką, manau, šios paslaugos poreikis yra. Kone dešimtmetį užsiimu dviračių tvarkymu ir pastebiu, kad tuo toliau, tuo labiau žmonės linkę važiuoti dviračiais, nes tai labai naudinga sveikatai, taip pat vis daugiau žmonių važinėja paspirtukais, saugodami savo žemę. Aš ir pats už ekologiją“, – sakė R. Šnioka.</a:t>
            </a:r>
          </a:p>
          <a:p>
            <a:pPr lvl="0" algn="just"/>
            <a:endParaRPr lang="en-US" sz="1200">
              <a:solidFill>
                <a:srgbClr val="000000"/>
              </a:solidFill>
            </a:endParaRPr>
          </a:p>
        </p:txBody>
      </p:sp>
      <p:sp>
        <p:nvSpPr>
          <p:cNvPr id="11" name="Stačiakampis 10"/>
          <p:cNvSpPr/>
          <p:nvPr/>
        </p:nvSpPr>
        <p:spPr>
          <a:xfrm>
            <a:off x="191837" y="4241741"/>
            <a:ext cx="6408112" cy="1200329"/>
          </a:xfrm>
          <a:prstGeom prst="rect">
            <a:avLst/>
          </a:prstGeom>
        </p:spPr>
        <p:txBody>
          <a:bodyPr wrap="square">
            <a:spAutoFit/>
          </a:bodyPr>
          <a:lstStyle/>
          <a:p>
            <a:pPr lvl="0" algn="just"/>
            <a:r>
              <a:rPr lang="lt-LT" sz="1200"/>
              <a:t>Finansinę naštą pašnekovui palengvino 3000 Eur, skirti iš rajono savivaldybės Smulkaus ir vidutinio verslo plėtros programos lėšų verslo idėjai įgyvendinti. R. Šniokos idėja užėmė pirmąją vietą. „Su savivaldybės parama man atsiveria didesnės galimybės – už šias lėšas įsigysiu įrankių, reikalingų dviračių ir paspirtukų remontui. O jie kainuoja nemažai: tiek guolių „užtraukėjai“, tiek presavimui skirti komplektai kainuoja didelius pinigus“, – pasakojo pašnekovas.</a:t>
            </a:r>
            <a:r>
              <a:rPr lang="lt-LT" sz="1200">
                <a:solidFill>
                  <a:srgbClr val="000000"/>
                </a:solidFill>
              </a:rPr>
              <a:t>				</a:t>
            </a:r>
            <a:endParaRPr lang="en-US" sz="1200">
              <a:solidFill>
                <a:srgbClr val="000000"/>
              </a:solidFill>
            </a:endParaRPr>
          </a:p>
        </p:txBody>
      </p:sp>
      <p:pic>
        <p:nvPicPr>
          <p:cNvPr id="14338" name="Picture 2" descr="https://www.grokiskis.lt/wp-content/uploads/2022/12/Robertas-Snioka-681x68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88341" y="1912144"/>
            <a:ext cx="2418141" cy="2111259"/>
          </a:xfrm>
          <a:prstGeom prst="rect">
            <a:avLst/>
          </a:prstGeom>
          <a:noFill/>
          <a:extLst>
            <a:ext uri="{909E8E84-426E-40DD-AFC4-6F175D3DCCD1}">
              <a14:hiddenFill xmlns:a14="http://schemas.microsoft.com/office/drawing/2010/main">
                <a:solidFill>
                  <a:srgbClr val="FFFFFF"/>
                </a:solidFill>
              </a14:hiddenFill>
            </a:ext>
          </a:extLst>
        </p:spPr>
      </p:pic>
      <p:sp>
        <p:nvSpPr>
          <p:cNvPr id="7" name="Stačiakampis 6"/>
          <p:cNvSpPr/>
          <p:nvPr/>
        </p:nvSpPr>
        <p:spPr>
          <a:xfrm>
            <a:off x="3474127" y="5442070"/>
            <a:ext cx="6096000" cy="646331"/>
          </a:xfrm>
          <a:prstGeom prst="rect">
            <a:avLst/>
          </a:prstGeom>
        </p:spPr>
        <p:txBody>
          <a:bodyPr>
            <a:spAutoFit/>
          </a:bodyPr>
          <a:lstStyle/>
          <a:p>
            <a:pPr lvl="0" algn="just"/>
            <a:r>
              <a:rPr lang="lt-LT" sz="1200">
                <a:solidFill>
                  <a:srgbClr val="000000"/>
                </a:solidFill>
              </a:rPr>
              <a:t> </a:t>
            </a:r>
            <a:r>
              <a:rPr lang="lt-LT" sz="1200" i="1">
                <a:solidFill>
                  <a:srgbClr val="000000"/>
                </a:solidFill>
              </a:rPr>
              <a:t>Šaltinis „Gimtasis Rokiškis“</a:t>
            </a:r>
          </a:p>
          <a:p>
            <a:pPr lvl="0"/>
            <a:br>
              <a:rPr lang="lt-LT" sz="1200">
                <a:solidFill>
                  <a:srgbClr val="000000"/>
                </a:solidFill>
              </a:rPr>
            </a:br>
            <a:endParaRPr lang="en-US" sz="1200"/>
          </a:p>
        </p:txBody>
      </p:sp>
    </p:spTree>
    <p:extLst>
      <p:ext uri="{BB962C8B-B14F-4D97-AF65-F5344CB8AC3E}">
        <p14:creationId xmlns:p14="http://schemas.microsoft.com/office/powerpoint/2010/main" val="3807720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os vietos rezervavimo ženklas 1"/>
          <p:cNvSpPr>
            <a:spLocks noGrp="1"/>
          </p:cNvSpPr>
          <p:nvPr>
            <p:ph type="dt" sz="half" idx="10"/>
          </p:nvPr>
        </p:nvSpPr>
        <p:spPr/>
        <p:txBody>
          <a:bodyPr/>
          <a:lstStyle/>
          <a:p>
            <a:fld id="{A45F1707-975D-4633-BDDE-8E7AE6D0EF25}" type="datetime1">
              <a:rPr lang="en-US" smtClean="0"/>
              <a:t>9/13/2023</a:t>
            </a:fld>
            <a:endParaRPr lang="x-none"/>
          </a:p>
        </p:txBody>
      </p:sp>
      <p:sp>
        <p:nvSpPr>
          <p:cNvPr id="3" name="Skaidrės numerio vietos rezervavimo ženklas 2"/>
          <p:cNvSpPr>
            <a:spLocks noGrp="1"/>
          </p:cNvSpPr>
          <p:nvPr>
            <p:ph type="sldNum" sz="quarter" idx="12"/>
          </p:nvPr>
        </p:nvSpPr>
        <p:spPr/>
        <p:txBody>
          <a:bodyPr/>
          <a:lstStyle/>
          <a:p>
            <a:fld id="{3FAD04EE-1878-2047-8E3A-873E54783374}" type="slidenum">
              <a:rPr lang="x-none" smtClean="0"/>
              <a:pPr/>
              <a:t>7</a:t>
            </a:fld>
            <a:endParaRPr lang="x-none"/>
          </a:p>
        </p:txBody>
      </p:sp>
      <p:sp>
        <p:nvSpPr>
          <p:cNvPr id="4" name="Antraštė 3"/>
          <p:cNvSpPr>
            <a:spLocks noGrp="1"/>
          </p:cNvSpPr>
          <p:nvPr>
            <p:ph type="title"/>
          </p:nvPr>
        </p:nvSpPr>
        <p:spPr>
          <a:xfrm>
            <a:off x="615721" y="216020"/>
            <a:ext cx="10869593" cy="646331"/>
          </a:xfrm>
        </p:spPr>
        <p:txBody>
          <a:bodyPr/>
          <a:lstStyle/>
          <a:p>
            <a:r>
              <a:rPr lang="lt-LT" sz="4000"/>
              <a:t>SĖKMĖS ISTORIJOS</a:t>
            </a:r>
            <a:endParaRPr lang="en-US" sz="4000"/>
          </a:p>
        </p:txBody>
      </p:sp>
      <p:sp>
        <p:nvSpPr>
          <p:cNvPr id="5" name="Teksto vietos rezervavimo ženklas 4"/>
          <p:cNvSpPr>
            <a:spLocks noGrp="1"/>
          </p:cNvSpPr>
          <p:nvPr>
            <p:ph type="body" idx="1"/>
          </p:nvPr>
        </p:nvSpPr>
        <p:spPr>
          <a:xfrm>
            <a:off x="207504" y="806172"/>
            <a:ext cx="7837271" cy="968470"/>
          </a:xfrm>
        </p:spPr>
        <p:txBody>
          <a:bodyPr/>
          <a:lstStyle/>
          <a:p>
            <a:pPr algn="ctr"/>
            <a:r>
              <a:rPr lang="lt-LT" b="1" i="1"/>
              <a:t>Baldus restauruojantis rokiškėnas: vieni klientai kreipiasi dėl taupumo, kiti ieško prabangos</a:t>
            </a:r>
          </a:p>
          <a:p>
            <a:endParaRPr lang="en-US" b="1" i="1"/>
          </a:p>
        </p:txBody>
      </p:sp>
      <p:sp>
        <p:nvSpPr>
          <p:cNvPr id="6" name="Stačiakampis 5"/>
          <p:cNvSpPr/>
          <p:nvPr/>
        </p:nvSpPr>
        <p:spPr>
          <a:xfrm>
            <a:off x="7216544" y="2198753"/>
            <a:ext cx="3678431" cy="2123658"/>
          </a:xfrm>
          <a:prstGeom prst="rect">
            <a:avLst/>
          </a:prstGeom>
        </p:spPr>
        <p:txBody>
          <a:bodyPr wrap="square">
            <a:spAutoFit/>
          </a:bodyPr>
          <a:lstStyle/>
          <a:p>
            <a:r>
              <a:rPr lang="lt-LT" sz="1200">
                <a:solidFill>
                  <a:schemeClr val="bg1"/>
                </a:solidFill>
              </a:rPr>
              <a:t>            Kai žmonės neranda reikiamo </a:t>
            </a:r>
          </a:p>
          <a:p>
            <a:r>
              <a:rPr lang="lt-LT" sz="1200">
                <a:solidFill>
                  <a:schemeClr val="bg1"/>
                </a:solidFill>
              </a:rPr>
              <a:t>       dydžio ar stiliaus baldo parduotuvėje,</a:t>
            </a:r>
          </a:p>
          <a:p>
            <a:r>
              <a:rPr lang="lt-LT" sz="1200">
                <a:solidFill>
                  <a:schemeClr val="bg1"/>
                </a:solidFill>
              </a:rPr>
              <a:t>      kreipiasi į Kęstutį Rimkų.  „Kiekvieno </a:t>
            </a:r>
          </a:p>
          <a:p>
            <a:r>
              <a:rPr lang="lt-LT" sz="1200">
                <a:solidFill>
                  <a:schemeClr val="bg1"/>
                </a:solidFill>
              </a:rPr>
              <a:t>poreikiai individualūs, o nestandartinį baldą ne visuomet gali rasti parduotuvėje“, – sako rokiškėnas, neseniai savo verslo idėją – gaminti </a:t>
            </a:r>
          </a:p>
          <a:p>
            <a:r>
              <a:rPr lang="lt-LT" sz="1200">
                <a:solidFill>
                  <a:schemeClr val="bg1"/>
                </a:solidFill>
              </a:rPr>
              <a:t>bei restauruoti medinius ir minkštus baldus – pristatęs Rokiškio rajono savivaldybės organizuojamame smulkaus ir vidutinio verslo plėtros projektų konkurse ir laimėjęs antrą vietą bei 2000 Eur subsidiją.</a:t>
            </a:r>
          </a:p>
        </p:txBody>
      </p:sp>
      <p:sp>
        <p:nvSpPr>
          <p:cNvPr id="7" name="Stačiakampis 6"/>
          <p:cNvSpPr/>
          <p:nvPr/>
        </p:nvSpPr>
        <p:spPr>
          <a:xfrm>
            <a:off x="3397612" y="6519642"/>
            <a:ext cx="2282997" cy="246221"/>
          </a:xfrm>
          <a:prstGeom prst="rect">
            <a:avLst/>
          </a:prstGeom>
        </p:spPr>
        <p:txBody>
          <a:bodyPr wrap="none">
            <a:spAutoFit/>
          </a:bodyPr>
          <a:lstStyle/>
          <a:p>
            <a:r>
              <a:rPr lang="en-US" sz="1000" i="1">
                <a:solidFill>
                  <a:schemeClr val="bg1"/>
                </a:solidFill>
              </a:rPr>
              <a:t>Asmeninio ir A. Stanio archyvo nuotr.</a:t>
            </a:r>
            <a:endParaRPr lang="en-US" sz="1000">
              <a:solidFill>
                <a:schemeClr val="bg1"/>
              </a:solidFill>
            </a:endParaRPr>
          </a:p>
        </p:txBody>
      </p:sp>
      <p:pic>
        <p:nvPicPr>
          <p:cNvPr id="15362" name="Picture 2" descr="https://rokiskiosirena.lt/uploads/articleDescription/2022/10/25/OWUwZWIyZD.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6100" y="1493401"/>
            <a:ext cx="2768867" cy="2076650"/>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descr="https://rokiskiosirena.lt/uploads/articleDescription/2022/10/25/Y2U5Yjk4Yz.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014" y="1495283"/>
            <a:ext cx="2758009" cy="2074768"/>
          </a:xfrm>
          <a:prstGeom prst="rect">
            <a:avLst/>
          </a:prstGeom>
          <a:noFill/>
          <a:extLst>
            <a:ext uri="{909E8E84-426E-40DD-AFC4-6F175D3DCCD1}">
              <a14:hiddenFill xmlns:a14="http://schemas.microsoft.com/office/drawing/2010/main">
                <a:solidFill>
                  <a:srgbClr val="FFFFFF"/>
                </a:solidFill>
              </a14:hiddenFill>
            </a:ext>
          </a:extLst>
        </p:spPr>
      </p:pic>
      <p:pic>
        <p:nvPicPr>
          <p:cNvPr id="15366" name="Picture 6" descr="Baldus restauruojantis rokiškėnas: vieni klientai kreipiasi dėl taupumo, kiti ieško prabango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959" y="3686783"/>
            <a:ext cx="5731064" cy="2634972"/>
          </a:xfrm>
          <a:prstGeom prst="rect">
            <a:avLst/>
          </a:prstGeom>
          <a:noFill/>
          <a:extLst>
            <a:ext uri="{909E8E84-426E-40DD-AFC4-6F175D3DCCD1}">
              <a14:hiddenFill xmlns:a14="http://schemas.microsoft.com/office/drawing/2010/main">
                <a:solidFill>
                  <a:srgbClr val="FFFFFF"/>
                </a:solidFill>
              </a14:hiddenFill>
            </a:ext>
          </a:extLst>
        </p:spPr>
      </p:pic>
      <p:sp>
        <p:nvSpPr>
          <p:cNvPr id="8" name="Stačiakampis 7"/>
          <p:cNvSpPr/>
          <p:nvPr/>
        </p:nvSpPr>
        <p:spPr>
          <a:xfrm>
            <a:off x="6858000" y="4293892"/>
            <a:ext cx="5447490" cy="1015663"/>
          </a:xfrm>
          <a:prstGeom prst="rect">
            <a:avLst/>
          </a:prstGeom>
        </p:spPr>
        <p:txBody>
          <a:bodyPr wrap="square">
            <a:spAutoFit/>
          </a:bodyPr>
          <a:lstStyle/>
          <a:p>
            <a:r>
              <a:rPr lang="lt-LT" sz="1200">
                <a:solidFill>
                  <a:schemeClr val="bg1"/>
                </a:solidFill>
              </a:rPr>
              <a:t>„Kadangi esu stalius, ši sritis man nenauja. Anksčiau </a:t>
            </a:r>
          </a:p>
          <a:p>
            <a:r>
              <a:rPr lang="lt-LT" sz="1200">
                <a:solidFill>
                  <a:schemeClr val="bg1"/>
                </a:solidFill>
              </a:rPr>
              <a:t>dirbau kitus darbus, tačiau pagalvojau, kad su žmona </a:t>
            </a:r>
          </a:p>
          <a:p>
            <a:r>
              <a:rPr lang="lt-LT" sz="1200">
                <a:solidFill>
                  <a:schemeClr val="bg1"/>
                </a:solidFill>
              </a:rPr>
              <a:t>galime imtis savo verslo,“ – apie naują veiklos etapą </a:t>
            </a:r>
          </a:p>
          <a:p>
            <a:r>
              <a:rPr lang="lt-LT" sz="1200">
                <a:solidFill>
                  <a:schemeClr val="bg1"/>
                </a:solidFill>
              </a:rPr>
              <a:t>kalba rokiškėnas.</a:t>
            </a:r>
          </a:p>
          <a:p>
            <a:endParaRPr lang="lt-LT" sz="1200">
              <a:solidFill>
                <a:schemeClr val="bg1"/>
              </a:solidFill>
            </a:endParaRPr>
          </a:p>
        </p:txBody>
      </p:sp>
      <p:sp>
        <p:nvSpPr>
          <p:cNvPr id="9" name="Stačiakampis 8"/>
          <p:cNvSpPr/>
          <p:nvPr/>
        </p:nvSpPr>
        <p:spPr>
          <a:xfrm>
            <a:off x="6847583" y="5004269"/>
            <a:ext cx="6096000" cy="2123658"/>
          </a:xfrm>
          <a:prstGeom prst="rect">
            <a:avLst/>
          </a:prstGeom>
        </p:spPr>
        <p:txBody>
          <a:bodyPr>
            <a:spAutoFit/>
          </a:bodyPr>
          <a:lstStyle/>
          <a:p>
            <a:r>
              <a:rPr lang="lt-LT" sz="1200" i="1">
                <a:solidFill>
                  <a:schemeClr val="bg1"/>
                </a:solidFill>
              </a:rPr>
              <a:t>“</a:t>
            </a:r>
            <a:r>
              <a:rPr lang="lt-LT" sz="1200">
                <a:solidFill>
                  <a:schemeClr val="bg1"/>
                </a:solidFill>
              </a:rPr>
              <a:t>Vyras sako, kad jo sritis – medžio darbai, kietosios baldų </a:t>
            </a:r>
          </a:p>
          <a:p>
            <a:r>
              <a:rPr lang="lt-LT" sz="1200">
                <a:solidFill>
                  <a:schemeClr val="bg1"/>
                </a:solidFill>
              </a:rPr>
              <a:t>dalys, o žmona Erika pasiuva minkštas dalis ir talkina, kai</a:t>
            </a:r>
          </a:p>
          <a:p>
            <a:r>
              <a:rPr lang="lt-LT" sz="1200">
                <a:solidFill>
                  <a:schemeClr val="bg1"/>
                </a:solidFill>
              </a:rPr>
              <a:t> reikia pervilkti senus baldus. Vienkiemyje šalia Rokiškio </a:t>
            </a:r>
          </a:p>
          <a:p>
            <a:r>
              <a:rPr lang="lt-LT" sz="1200">
                <a:solidFill>
                  <a:schemeClr val="bg1"/>
                </a:solidFill>
              </a:rPr>
              <a:t>gyvenanti šeima čia pat planuoja ir darbuotis plėsdama </a:t>
            </a:r>
          </a:p>
          <a:p>
            <a:r>
              <a:rPr lang="lt-LT" sz="1200">
                <a:solidFill>
                  <a:schemeClr val="bg1"/>
                </a:solidFill>
              </a:rPr>
              <a:t>savo verslą.</a:t>
            </a:r>
          </a:p>
          <a:p>
            <a:r>
              <a:rPr lang="lt-LT" sz="1200">
                <a:solidFill>
                  <a:schemeClr val="bg1"/>
                </a:solidFill>
              </a:rPr>
              <a:t>Už skirtą subsidiją rokiškėnas planuoja įsigyti išilgines </a:t>
            </a:r>
          </a:p>
          <a:p>
            <a:r>
              <a:rPr lang="lt-LT" sz="1200">
                <a:solidFill>
                  <a:schemeClr val="bg1"/>
                </a:solidFill>
              </a:rPr>
              <a:t>medžio pjovimo  ir reismusines obliavimo stakles, kad </a:t>
            </a:r>
          </a:p>
          <a:p>
            <a:r>
              <a:rPr lang="lt-LT" sz="1200">
                <a:solidFill>
                  <a:schemeClr val="bg1"/>
                </a:solidFill>
              </a:rPr>
              <a:t>pats galėtų pasiruošti plokštes ir nereikėtų papildomai </a:t>
            </a:r>
          </a:p>
          <a:p>
            <a:r>
              <a:rPr lang="lt-LT" sz="1200">
                <a:solidFill>
                  <a:schemeClr val="bg1"/>
                </a:solidFill>
              </a:rPr>
              <a:t>mokėti kitiems.</a:t>
            </a:r>
          </a:p>
          <a:p>
            <a:r>
              <a:rPr lang="lt-LT" sz="1200">
                <a:solidFill>
                  <a:schemeClr val="bg1"/>
                </a:solidFill>
              </a:rPr>
              <a:t>.</a:t>
            </a:r>
          </a:p>
          <a:p>
            <a:pPr lvl="0" algn="r"/>
            <a:r>
              <a:rPr lang="lt-LT" sz="1200" i="1">
                <a:solidFill>
                  <a:schemeClr val="bg1"/>
                </a:solidFill>
              </a:rPr>
              <a:t>                          	</a:t>
            </a:r>
            <a:endParaRPr lang="en-US" sz="1200"/>
          </a:p>
        </p:txBody>
      </p:sp>
      <p:sp>
        <p:nvSpPr>
          <p:cNvPr id="10" name="Stačiakampis 9"/>
          <p:cNvSpPr/>
          <p:nvPr/>
        </p:nvSpPr>
        <p:spPr>
          <a:xfrm>
            <a:off x="8726621" y="6571194"/>
            <a:ext cx="1984839" cy="276999"/>
          </a:xfrm>
          <a:prstGeom prst="rect">
            <a:avLst/>
          </a:prstGeom>
        </p:spPr>
        <p:txBody>
          <a:bodyPr wrap="none">
            <a:spAutoFit/>
          </a:bodyPr>
          <a:lstStyle/>
          <a:p>
            <a:r>
              <a:rPr lang="lt-LT" sz="1200" i="1">
                <a:solidFill>
                  <a:schemeClr val="bg1"/>
                </a:solidFill>
              </a:rPr>
              <a:t>Šaltinis „Gimtasis Rokiškis</a:t>
            </a:r>
            <a:endParaRPr lang="en-US" sz="1200"/>
          </a:p>
        </p:txBody>
      </p:sp>
    </p:spTree>
    <p:extLst>
      <p:ext uri="{BB962C8B-B14F-4D97-AF65-F5344CB8AC3E}">
        <p14:creationId xmlns:p14="http://schemas.microsoft.com/office/powerpoint/2010/main" val="36858577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Nuotekų valymo įrenginiai – išeitis ne tik atokesnėse vietovėse įsikūrusiems"/>
          <p:cNvPicPr>
            <a:picLocks noChangeAspect="1" noChangeArrowheads="1"/>
          </p:cNvPicPr>
          <p:nvPr/>
        </p:nvPicPr>
        <p:blipFill rotWithShape="1">
          <a:blip r:embed="rId2">
            <a:extLst>
              <a:ext uri="{28A0092B-C50C-407E-A947-70E740481C1C}">
                <a14:useLocalDpi xmlns:a14="http://schemas.microsoft.com/office/drawing/2010/main" val="0"/>
              </a:ext>
            </a:extLst>
          </a:blip>
          <a:srcRect l="50400"/>
          <a:stretch/>
        </p:blipFill>
        <p:spPr bwMode="auto">
          <a:xfrm>
            <a:off x="8246601" y="0"/>
            <a:ext cx="3954924" cy="3666030"/>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a:extLst>
              <a:ext uri="{FF2B5EF4-FFF2-40B4-BE49-F238E27FC236}">
                <a16:creationId xmlns:a16="http://schemas.microsoft.com/office/drawing/2014/main" id="{1C28A58C-EDB7-4FC1-9E73-DF252542A7D2}"/>
              </a:ext>
            </a:extLst>
          </p:cNvPr>
          <p:cNvSpPr txBox="1">
            <a:spLocks/>
          </p:cNvSpPr>
          <p:nvPr/>
        </p:nvSpPr>
        <p:spPr>
          <a:xfrm>
            <a:off x="683087" y="3429000"/>
            <a:ext cx="6524625" cy="2497683"/>
          </a:xfrm>
          <a:prstGeom prst="rect">
            <a:avLst/>
          </a:prstGeom>
        </p:spPr>
        <p:txBody>
          <a:bodyPr vert="horz" lIns="91440" tIns="45720" rIns="91440" bIns="45720" rtlCol="0" anchor="b" anchorCtr="0">
            <a:normAutofit/>
          </a:bodyPr>
          <a:lstStyle>
            <a:lvl1pPr algn="l" defTabSz="914400" rtl="0" eaLnBrk="1" latinLnBrk="0" hangingPunct="1">
              <a:lnSpc>
                <a:spcPct val="90000"/>
              </a:lnSpc>
              <a:spcBef>
                <a:spcPct val="0"/>
              </a:spcBef>
              <a:buNone/>
              <a:defRPr sz="3000" kern="1200" baseline="0">
                <a:solidFill>
                  <a:schemeClr val="tx1"/>
                </a:solidFill>
                <a:latin typeface="Antipol" pitchFamily="2" charset="77"/>
                <a:ea typeface="+mj-ea"/>
                <a:cs typeface="+mj-cs"/>
              </a:defRPr>
            </a:lvl1pPr>
          </a:lstStyle>
          <a:p>
            <a:endParaRPr lang="en-GB" sz="3200" dirty="0">
              <a:latin typeface="+mj-lt"/>
            </a:endParaRPr>
          </a:p>
        </p:txBody>
      </p:sp>
      <p:graphicFrame>
        <p:nvGraphicFramePr>
          <p:cNvPr id="11" name="Object 10">
            <a:extLst>
              <a:ext uri="{FF2B5EF4-FFF2-40B4-BE49-F238E27FC236}">
                <a16:creationId xmlns:a16="http://schemas.microsoft.com/office/drawing/2014/main" id="{CDE8843E-67B9-4A5D-B124-4353F2524273}"/>
              </a:ext>
            </a:extLst>
          </p:cNvPr>
          <p:cNvGraphicFramePr>
            <a:graphicFrameLocks noChangeAspect="1"/>
          </p:cNvGraphicFramePr>
          <p:nvPr>
            <p:extLst>
              <p:ext uri="{D42A27DB-BD31-4B8C-83A1-F6EECF244321}">
                <p14:modId xmlns:p14="http://schemas.microsoft.com/office/powerpoint/2010/main" val="2494021479"/>
              </p:ext>
            </p:extLst>
          </p:nvPr>
        </p:nvGraphicFramePr>
        <p:xfrm>
          <a:off x="7675968" y="0"/>
          <a:ext cx="2671177" cy="2905125"/>
        </p:xfrm>
        <a:graphic>
          <a:graphicData uri="http://schemas.openxmlformats.org/presentationml/2006/ole">
            <mc:AlternateContent xmlns:mc="http://schemas.openxmlformats.org/markup-compatibility/2006">
              <mc:Choice xmlns:v="urn:schemas-microsoft-com:vml" Requires="v">
                <p:oleObj name="CorelDRAW" r:id="rId3" imgW="1215089" imgH="1320147" progId="CorelDraw.Graphic.22">
                  <p:embed/>
                </p:oleObj>
              </mc:Choice>
              <mc:Fallback>
                <p:oleObj name="CorelDRAW" r:id="rId3" imgW="1215089" imgH="1320147" progId="CorelDraw.Graphic.22">
                  <p:embed/>
                  <p:pic>
                    <p:nvPicPr>
                      <p:cNvPr id="0" name=""/>
                      <p:cNvPicPr/>
                      <p:nvPr/>
                    </p:nvPicPr>
                    <p:blipFill>
                      <a:blip r:embed="rId4"/>
                      <a:stretch>
                        <a:fillRect/>
                      </a:stretch>
                    </p:blipFill>
                    <p:spPr>
                      <a:xfrm>
                        <a:off x="7675968" y="0"/>
                        <a:ext cx="2671177" cy="2905125"/>
                      </a:xfrm>
                      <a:prstGeom prst="rect">
                        <a:avLst/>
                      </a:prstGeom>
                    </p:spPr>
                  </p:pic>
                </p:oleObj>
              </mc:Fallback>
            </mc:AlternateContent>
          </a:graphicData>
        </a:graphic>
      </p:graphicFrame>
      <p:sp>
        <p:nvSpPr>
          <p:cNvPr id="6" name="object 2"/>
          <p:cNvSpPr/>
          <p:nvPr/>
        </p:nvSpPr>
        <p:spPr>
          <a:xfrm>
            <a:off x="0" y="0"/>
            <a:ext cx="3431023" cy="772748"/>
          </a:xfrm>
          <a:custGeom>
            <a:avLst/>
            <a:gdLst/>
            <a:ahLst/>
            <a:cxnLst/>
            <a:rect l="l" t="t" r="r" b="b"/>
            <a:pathLst>
              <a:path w="2574290" h="852169">
                <a:moveTo>
                  <a:pt x="2574001" y="0"/>
                </a:moveTo>
                <a:lnTo>
                  <a:pt x="0" y="0"/>
                </a:lnTo>
                <a:lnTo>
                  <a:pt x="0" y="852012"/>
                </a:lnTo>
                <a:lnTo>
                  <a:pt x="1854000" y="852012"/>
                </a:lnTo>
                <a:lnTo>
                  <a:pt x="2270251" y="840762"/>
                </a:lnTo>
                <a:lnTo>
                  <a:pt x="2484001" y="762012"/>
                </a:lnTo>
                <a:lnTo>
                  <a:pt x="2562751" y="548261"/>
                </a:lnTo>
                <a:lnTo>
                  <a:pt x="2574001" y="132011"/>
                </a:lnTo>
                <a:lnTo>
                  <a:pt x="2574001" y="0"/>
                </a:lnTo>
                <a:close/>
              </a:path>
            </a:pathLst>
          </a:custGeom>
          <a:solidFill>
            <a:srgbClr val="0B8140"/>
          </a:solidFill>
        </p:spPr>
        <p:txBody>
          <a:bodyPr wrap="square" lIns="0" tIns="0" rIns="0" bIns="0" rtlCol="0"/>
          <a:lstStyle/>
          <a:p>
            <a:endParaRPr/>
          </a:p>
        </p:txBody>
      </p:sp>
      <p:sp>
        <p:nvSpPr>
          <p:cNvPr id="9" name="object 3"/>
          <p:cNvSpPr txBox="1"/>
          <p:nvPr/>
        </p:nvSpPr>
        <p:spPr>
          <a:xfrm>
            <a:off x="2479207" y="170448"/>
            <a:ext cx="1314347" cy="493981"/>
          </a:xfrm>
          <a:prstGeom prst="rect">
            <a:avLst/>
          </a:prstGeom>
        </p:spPr>
        <p:txBody>
          <a:bodyPr vert="horz" wrap="square" lIns="0" tIns="12065" rIns="0" bIns="0" rtlCol="0">
            <a:spAutoFit/>
          </a:bodyPr>
          <a:lstStyle/>
          <a:p>
            <a:pPr marL="12700" marR="5080">
              <a:lnSpc>
                <a:spcPct val="101200"/>
              </a:lnSpc>
              <a:spcBef>
                <a:spcPts val="95"/>
              </a:spcBef>
            </a:pPr>
            <a:r>
              <a:rPr sz="1550" b="1" spc="-85" dirty="0">
                <a:solidFill>
                  <a:srgbClr val="FFFFFF"/>
                </a:solidFill>
                <a:latin typeface="Tahoma"/>
                <a:cs typeface="Tahoma"/>
              </a:rPr>
              <a:t>VERSLO </a:t>
            </a:r>
            <a:r>
              <a:rPr sz="1550" b="1" spc="-80" dirty="0">
                <a:solidFill>
                  <a:srgbClr val="FFFFFF"/>
                </a:solidFill>
                <a:latin typeface="Tahoma"/>
                <a:cs typeface="Tahoma"/>
              </a:rPr>
              <a:t> </a:t>
            </a:r>
            <a:r>
              <a:rPr sz="1550" b="1" spc="-100" dirty="0">
                <a:solidFill>
                  <a:srgbClr val="FFFFFF"/>
                </a:solidFill>
                <a:latin typeface="Tahoma"/>
                <a:cs typeface="Tahoma"/>
              </a:rPr>
              <a:t>KŪRIMAS</a:t>
            </a:r>
            <a:endParaRPr sz="1550">
              <a:latin typeface="Tahoma"/>
              <a:cs typeface="Tahoma"/>
            </a:endParaRPr>
          </a:p>
        </p:txBody>
      </p:sp>
      <p:pic>
        <p:nvPicPr>
          <p:cNvPr id="10" name="object 4"/>
          <p:cNvPicPr/>
          <p:nvPr/>
        </p:nvPicPr>
        <p:blipFill>
          <a:blip r:embed="rId5" cstate="print"/>
          <a:stretch>
            <a:fillRect/>
          </a:stretch>
        </p:blipFill>
        <p:spPr>
          <a:xfrm>
            <a:off x="1069702" y="149137"/>
            <a:ext cx="863479" cy="544804"/>
          </a:xfrm>
          <a:prstGeom prst="rect">
            <a:avLst/>
          </a:prstGeom>
        </p:spPr>
      </p:pic>
      <p:sp>
        <p:nvSpPr>
          <p:cNvPr id="12" name="object 5"/>
          <p:cNvSpPr txBox="1">
            <a:spLocks noGrp="1"/>
          </p:cNvSpPr>
          <p:nvPr>
            <p:ph type="title"/>
          </p:nvPr>
        </p:nvSpPr>
        <p:spPr>
          <a:xfrm>
            <a:off x="464046" y="1142900"/>
            <a:ext cx="8527143" cy="276999"/>
          </a:xfrm>
          <a:prstGeom prst="rect">
            <a:avLst/>
          </a:prstGeom>
        </p:spPr>
        <p:txBody>
          <a:bodyPr vert="horz" wrap="square" lIns="0" tIns="45720" rIns="0" bIns="0" rtlCol="0">
            <a:spAutoFit/>
          </a:bodyPr>
          <a:lstStyle/>
          <a:p>
            <a:pPr marL="12700" marR="5080">
              <a:lnSpc>
                <a:spcPts val="1800"/>
              </a:lnSpc>
              <a:spcBef>
                <a:spcPts val="360"/>
              </a:spcBef>
            </a:pPr>
            <a:r>
              <a:rPr sz="1700" i="0" spc="-165" dirty="0">
                <a:solidFill>
                  <a:srgbClr val="000000"/>
                </a:solidFill>
                <a:latin typeface="Tahoma"/>
                <a:cs typeface="Tahoma"/>
              </a:rPr>
              <a:t>Nė</a:t>
            </a:r>
            <a:r>
              <a:rPr sz="1700" i="0" spc="-125" dirty="0">
                <a:solidFill>
                  <a:srgbClr val="000000"/>
                </a:solidFill>
                <a:latin typeface="Tahoma"/>
                <a:cs typeface="Tahoma"/>
              </a:rPr>
              <a:t>r</a:t>
            </a:r>
            <a:r>
              <a:rPr sz="1700" i="0" spc="-155" dirty="0">
                <a:solidFill>
                  <a:srgbClr val="000000"/>
                </a:solidFill>
                <a:latin typeface="Tahoma"/>
                <a:cs typeface="Tahoma"/>
              </a:rPr>
              <a:t>a</a:t>
            </a:r>
            <a:r>
              <a:rPr sz="1700" i="0" spc="-150" dirty="0">
                <a:solidFill>
                  <a:srgbClr val="000000"/>
                </a:solidFill>
                <a:latin typeface="Tahoma"/>
                <a:cs typeface="Tahoma"/>
              </a:rPr>
              <a:t> </a:t>
            </a:r>
            <a:r>
              <a:rPr sz="1700" i="0" spc="-120" dirty="0">
                <a:solidFill>
                  <a:srgbClr val="000000"/>
                </a:solidFill>
                <a:latin typeface="Tahoma"/>
                <a:cs typeface="Tahoma"/>
              </a:rPr>
              <a:t>nie</a:t>
            </a:r>
            <a:r>
              <a:rPr sz="1700" i="0" spc="-155" dirty="0">
                <a:solidFill>
                  <a:srgbClr val="000000"/>
                </a:solidFill>
                <a:latin typeface="Tahoma"/>
                <a:cs typeface="Tahoma"/>
              </a:rPr>
              <a:t>k</a:t>
            </a:r>
            <a:r>
              <a:rPr sz="1700" i="0" spc="-95" dirty="0">
                <a:solidFill>
                  <a:srgbClr val="000000"/>
                </a:solidFill>
                <a:latin typeface="Tahoma"/>
                <a:cs typeface="Tahoma"/>
              </a:rPr>
              <a:t>o</a:t>
            </a:r>
            <a:r>
              <a:rPr sz="1700" i="0" spc="-150" dirty="0">
                <a:solidFill>
                  <a:srgbClr val="000000"/>
                </a:solidFill>
                <a:latin typeface="Tahoma"/>
                <a:cs typeface="Tahoma"/>
              </a:rPr>
              <a:t> </a:t>
            </a:r>
            <a:r>
              <a:rPr sz="1700" i="0" spc="-114" dirty="0">
                <a:solidFill>
                  <a:srgbClr val="000000"/>
                </a:solidFill>
                <a:latin typeface="Tahoma"/>
                <a:cs typeface="Tahoma"/>
              </a:rPr>
              <a:t>geria</a:t>
            </a:r>
            <a:r>
              <a:rPr sz="1700" i="0" spc="-160" dirty="0">
                <a:solidFill>
                  <a:srgbClr val="000000"/>
                </a:solidFill>
                <a:latin typeface="Tahoma"/>
                <a:cs typeface="Tahoma"/>
              </a:rPr>
              <a:t>u</a:t>
            </a:r>
            <a:r>
              <a:rPr sz="1700" i="0" spc="-130" dirty="0">
                <a:solidFill>
                  <a:srgbClr val="000000"/>
                </a:solidFill>
                <a:latin typeface="Tahoma"/>
                <a:cs typeface="Tahoma"/>
              </a:rPr>
              <a:t>,</a:t>
            </a:r>
            <a:r>
              <a:rPr sz="1700" i="0" spc="-150" dirty="0">
                <a:solidFill>
                  <a:srgbClr val="000000"/>
                </a:solidFill>
                <a:latin typeface="Tahoma"/>
                <a:cs typeface="Tahoma"/>
              </a:rPr>
              <a:t> </a:t>
            </a:r>
            <a:r>
              <a:rPr sz="1700" i="0" spc="-145" dirty="0">
                <a:solidFill>
                  <a:srgbClr val="000000"/>
                </a:solidFill>
                <a:latin typeface="Tahoma"/>
                <a:cs typeface="Tahoma"/>
              </a:rPr>
              <a:t>k</a:t>
            </a:r>
            <a:r>
              <a:rPr sz="1700" i="0" spc="-120" dirty="0">
                <a:solidFill>
                  <a:srgbClr val="000000"/>
                </a:solidFill>
                <a:latin typeface="Tahoma"/>
                <a:cs typeface="Tahoma"/>
              </a:rPr>
              <a:t>ai</a:t>
            </a:r>
            <a:r>
              <a:rPr sz="1700" i="0" spc="-150" dirty="0">
                <a:solidFill>
                  <a:srgbClr val="000000"/>
                </a:solidFill>
                <a:latin typeface="Tahoma"/>
                <a:cs typeface="Tahoma"/>
              </a:rPr>
              <a:t> </a:t>
            </a:r>
            <a:r>
              <a:rPr sz="1700" i="0" spc="-105" dirty="0">
                <a:solidFill>
                  <a:srgbClr val="000000"/>
                </a:solidFill>
                <a:latin typeface="Tahoma"/>
                <a:cs typeface="Tahoma"/>
              </a:rPr>
              <a:t>gali</a:t>
            </a:r>
            <a:r>
              <a:rPr sz="1700" i="0" spc="-150" dirty="0">
                <a:solidFill>
                  <a:srgbClr val="000000"/>
                </a:solidFill>
                <a:latin typeface="Tahoma"/>
                <a:cs typeface="Tahoma"/>
              </a:rPr>
              <a:t> </a:t>
            </a:r>
            <a:r>
              <a:rPr sz="1700" i="0" spc="-140" dirty="0">
                <a:solidFill>
                  <a:srgbClr val="000000"/>
                </a:solidFill>
                <a:latin typeface="Tahoma"/>
                <a:cs typeface="Tahoma"/>
              </a:rPr>
              <a:t>da</a:t>
            </a:r>
            <a:r>
              <a:rPr sz="1700" i="0" spc="-65" dirty="0">
                <a:solidFill>
                  <a:srgbClr val="000000"/>
                </a:solidFill>
                <a:latin typeface="Tahoma"/>
                <a:cs typeface="Tahoma"/>
              </a:rPr>
              <a:t>r</a:t>
            </a:r>
            <a:r>
              <a:rPr sz="1700" i="0" spc="-110" dirty="0">
                <a:solidFill>
                  <a:srgbClr val="000000"/>
                </a:solidFill>
                <a:latin typeface="Tahoma"/>
                <a:cs typeface="Tahoma"/>
              </a:rPr>
              <a:t>yti</a:t>
            </a:r>
            <a:r>
              <a:rPr sz="1700" i="0" spc="-150" dirty="0">
                <a:solidFill>
                  <a:srgbClr val="000000"/>
                </a:solidFill>
                <a:latin typeface="Tahoma"/>
                <a:cs typeface="Tahoma"/>
              </a:rPr>
              <a:t> </a:t>
            </a:r>
            <a:r>
              <a:rPr sz="1700" i="0" spc="-120" dirty="0">
                <a:solidFill>
                  <a:srgbClr val="000000"/>
                </a:solidFill>
                <a:latin typeface="Tahoma"/>
                <a:cs typeface="Tahoma"/>
              </a:rPr>
              <a:t>tai,</a:t>
            </a:r>
            <a:r>
              <a:rPr sz="1700" i="0" spc="-150" dirty="0">
                <a:solidFill>
                  <a:srgbClr val="000000"/>
                </a:solidFill>
                <a:latin typeface="Tahoma"/>
                <a:cs typeface="Tahoma"/>
              </a:rPr>
              <a:t> </a:t>
            </a:r>
            <a:r>
              <a:rPr sz="1700" i="0" spc="-145" dirty="0">
                <a:solidFill>
                  <a:srgbClr val="000000"/>
                </a:solidFill>
                <a:latin typeface="Tahoma"/>
                <a:cs typeface="Tahoma"/>
              </a:rPr>
              <a:t>k</a:t>
            </a:r>
            <a:r>
              <a:rPr sz="1700" i="0" spc="-125" dirty="0">
                <a:solidFill>
                  <a:srgbClr val="000000"/>
                </a:solidFill>
                <a:latin typeface="Tahoma"/>
                <a:cs typeface="Tahoma"/>
              </a:rPr>
              <a:t>as  </a:t>
            </a:r>
            <a:r>
              <a:rPr sz="1700" i="0" spc="-120" dirty="0">
                <a:solidFill>
                  <a:srgbClr val="000000"/>
                </a:solidFill>
                <a:latin typeface="Tahoma"/>
                <a:cs typeface="Tahoma"/>
              </a:rPr>
              <a:t>p</a:t>
            </a:r>
            <a:r>
              <a:rPr sz="1700" i="0" spc="-130" dirty="0">
                <a:solidFill>
                  <a:srgbClr val="000000"/>
                </a:solidFill>
                <a:latin typeface="Tahoma"/>
                <a:cs typeface="Tahoma"/>
              </a:rPr>
              <a:t>a</a:t>
            </a:r>
            <a:r>
              <a:rPr sz="1700" i="0" spc="-110" dirty="0">
                <a:solidFill>
                  <a:srgbClr val="000000"/>
                </a:solidFill>
                <a:latin typeface="Tahoma"/>
                <a:cs typeface="Tahoma"/>
              </a:rPr>
              <a:t>tin</a:t>
            </a:r>
            <a:r>
              <a:rPr sz="1700" i="0" spc="-130" dirty="0">
                <a:solidFill>
                  <a:srgbClr val="000000"/>
                </a:solidFill>
                <a:latin typeface="Tahoma"/>
                <a:cs typeface="Tahoma"/>
              </a:rPr>
              <a:t>k</a:t>
            </a:r>
            <a:r>
              <a:rPr sz="1700" i="0" spc="-155" dirty="0">
                <a:solidFill>
                  <a:srgbClr val="000000"/>
                </a:solidFill>
                <a:latin typeface="Tahoma"/>
                <a:cs typeface="Tahoma"/>
              </a:rPr>
              <a:t>a</a:t>
            </a:r>
            <a:r>
              <a:rPr sz="1700" i="0" spc="-150" dirty="0">
                <a:solidFill>
                  <a:srgbClr val="000000"/>
                </a:solidFill>
                <a:latin typeface="Tahoma"/>
                <a:cs typeface="Tahoma"/>
              </a:rPr>
              <a:t> </a:t>
            </a:r>
            <a:r>
              <a:rPr sz="1700" i="0" spc="-105" dirty="0">
                <a:solidFill>
                  <a:srgbClr val="000000"/>
                </a:solidFill>
                <a:latin typeface="Tahoma"/>
                <a:cs typeface="Tahoma"/>
              </a:rPr>
              <a:t>ir</a:t>
            </a:r>
            <a:r>
              <a:rPr sz="1700" i="0" spc="-150" dirty="0">
                <a:solidFill>
                  <a:srgbClr val="000000"/>
                </a:solidFill>
                <a:latin typeface="Tahoma"/>
                <a:cs typeface="Tahoma"/>
              </a:rPr>
              <a:t> </a:t>
            </a:r>
            <a:r>
              <a:rPr sz="1700" i="0" spc="-125" dirty="0">
                <a:solidFill>
                  <a:srgbClr val="000000"/>
                </a:solidFill>
                <a:latin typeface="Tahoma"/>
                <a:cs typeface="Tahoma"/>
              </a:rPr>
              <a:t>iš</a:t>
            </a:r>
            <a:r>
              <a:rPr sz="1700" i="0" spc="-150" dirty="0">
                <a:solidFill>
                  <a:srgbClr val="000000"/>
                </a:solidFill>
                <a:latin typeface="Tahoma"/>
                <a:cs typeface="Tahoma"/>
              </a:rPr>
              <a:t> </a:t>
            </a:r>
            <a:r>
              <a:rPr sz="1700" i="0" spc="-125" dirty="0">
                <a:solidFill>
                  <a:srgbClr val="000000"/>
                </a:solidFill>
                <a:latin typeface="Tahoma"/>
                <a:cs typeface="Tahoma"/>
              </a:rPr>
              <a:t>t</a:t>
            </a:r>
            <a:r>
              <a:rPr sz="1700" i="0" spc="-95" dirty="0">
                <a:solidFill>
                  <a:srgbClr val="000000"/>
                </a:solidFill>
                <a:latin typeface="Tahoma"/>
                <a:cs typeface="Tahoma"/>
              </a:rPr>
              <a:t>o</a:t>
            </a:r>
            <a:r>
              <a:rPr sz="1700" i="0" spc="-150" dirty="0">
                <a:solidFill>
                  <a:srgbClr val="000000"/>
                </a:solidFill>
                <a:latin typeface="Tahoma"/>
                <a:cs typeface="Tahoma"/>
              </a:rPr>
              <a:t> </a:t>
            </a:r>
            <a:r>
              <a:rPr sz="1700" i="0" spc="-140" dirty="0">
                <a:solidFill>
                  <a:srgbClr val="000000"/>
                </a:solidFill>
                <a:latin typeface="Tahoma"/>
                <a:cs typeface="Tahoma"/>
              </a:rPr>
              <a:t>u</a:t>
            </a:r>
            <a:r>
              <a:rPr sz="1700" i="0" spc="-130" dirty="0">
                <a:solidFill>
                  <a:srgbClr val="000000"/>
                </a:solidFill>
                <a:latin typeface="Tahoma"/>
                <a:cs typeface="Tahoma"/>
              </a:rPr>
              <a:t>ž</a:t>
            </a:r>
            <a:r>
              <a:rPr sz="1700" i="0" spc="-95" dirty="0">
                <a:solidFill>
                  <a:srgbClr val="000000"/>
                </a:solidFill>
                <a:latin typeface="Tahoma"/>
                <a:cs typeface="Tahoma"/>
              </a:rPr>
              <a:t>dirbti</a:t>
            </a:r>
            <a:r>
              <a:rPr sz="1700" i="0" spc="-150" dirty="0">
                <a:solidFill>
                  <a:srgbClr val="000000"/>
                </a:solidFill>
                <a:latin typeface="Tahoma"/>
                <a:cs typeface="Tahoma"/>
              </a:rPr>
              <a:t> </a:t>
            </a:r>
            <a:r>
              <a:rPr sz="1700" i="0" spc="-105" dirty="0">
                <a:solidFill>
                  <a:srgbClr val="000000"/>
                </a:solidFill>
                <a:latin typeface="Tahoma"/>
                <a:cs typeface="Tahoma"/>
              </a:rPr>
              <a:t>pinigu</a:t>
            </a:r>
            <a:r>
              <a:rPr sz="1700" i="0" spc="-125" dirty="0">
                <a:solidFill>
                  <a:srgbClr val="000000"/>
                </a:solidFill>
                <a:latin typeface="Tahoma"/>
                <a:cs typeface="Tahoma"/>
              </a:rPr>
              <a:t>s</a:t>
            </a:r>
            <a:r>
              <a:rPr sz="1700" i="0" spc="-130" dirty="0">
                <a:solidFill>
                  <a:srgbClr val="000000"/>
                </a:solidFill>
                <a:latin typeface="Tahoma"/>
                <a:cs typeface="Tahoma"/>
              </a:rPr>
              <a:t>.</a:t>
            </a:r>
            <a:endParaRPr sz="1700">
              <a:latin typeface="Tahoma"/>
              <a:cs typeface="Tahoma"/>
            </a:endParaRPr>
          </a:p>
        </p:txBody>
      </p:sp>
      <p:sp>
        <p:nvSpPr>
          <p:cNvPr id="13" name="object 6"/>
          <p:cNvSpPr txBox="1"/>
          <p:nvPr/>
        </p:nvSpPr>
        <p:spPr>
          <a:xfrm>
            <a:off x="710901" y="1601266"/>
            <a:ext cx="2962366" cy="151323"/>
          </a:xfrm>
          <a:prstGeom prst="rect">
            <a:avLst/>
          </a:prstGeom>
        </p:spPr>
        <p:txBody>
          <a:bodyPr vert="horz" wrap="square" lIns="0" tIns="12700" rIns="0" bIns="0" rtlCol="0">
            <a:spAutoFit/>
          </a:bodyPr>
          <a:lstStyle/>
          <a:p>
            <a:pPr marL="12700">
              <a:lnSpc>
                <a:spcPct val="100000"/>
              </a:lnSpc>
              <a:spcBef>
                <a:spcPts val="100"/>
              </a:spcBef>
            </a:pPr>
            <a:r>
              <a:rPr sz="900" dirty="0">
                <a:latin typeface="Georgia"/>
                <a:cs typeface="Georgia"/>
              </a:rPr>
              <a:t>Išskirkite</a:t>
            </a:r>
            <a:r>
              <a:rPr sz="900" spc="-35" dirty="0">
                <a:latin typeface="Georgia"/>
                <a:cs typeface="Georgia"/>
              </a:rPr>
              <a:t> </a:t>
            </a:r>
            <a:r>
              <a:rPr sz="900" spc="-5" dirty="0">
                <a:latin typeface="Georgia"/>
                <a:cs typeface="Georgia"/>
              </a:rPr>
              <a:t>savo</a:t>
            </a:r>
            <a:r>
              <a:rPr sz="900" spc="-40" dirty="0">
                <a:latin typeface="Georgia"/>
                <a:cs typeface="Georgia"/>
              </a:rPr>
              <a:t> </a:t>
            </a:r>
            <a:r>
              <a:rPr sz="900" spc="-5" dirty="0">
                <a:latin typeface="Georgia"/>
                <a:cs typeface="Georgia"/>
              </a:rPr>
              <a:t>gebėjimus</a:t>
            </a:r>
            <a:endParaRPr sz="900">
              <a:latin typeface="Georgia"/>
              <a:cs typeface="Georgia"/>
            </a:endParaRPr>
          </a:p>
        </p:txBody>
      </p:sp>
      <p:sp>
        <p:nvSpPr>
          <p:cNvPr id="14" name="object 7"/>
          <p:cNvSpPr txBox="1"/>
          <p:nvPr/>
        </p:nvSpPr>
        <p:spPr>
          <a:xfrm>
            <a:off x="710901" y="2107997"/>
            <a:ext cx="9856651" cy="151323"/>
          </a:xfrm>
          <a:prstGeom prst="rect">
            <a:avLst/>
          </a:prstGeom>
        </p:spPr>
        <p:txBody>
          <a:bodyPr vert="horz" wrap="square" lIns="0" tIns="12700" rIns="0" bIns="0" rtlCol="0">
            <a:spAutoFit/>
          </a:bodyPr>
          <a:lstStyle/>
          <a:p>
            <a:pPr marL="12700">
              <a:lnSpc>
                <a:spcPct val="100000"/>
              </a:lnSpc>
              <a:spcBef>
                <a:spcPts val="100"/>
              </a:spcBef>
              <a:tabLst>
                <a:tab pos="4298950" algn="l"/>
              </a:tabLst>
            </a:pPr>
            <a:r>
              <a:rPr sz="900" dirty="0">
                <a:latin typeface="Georgia"/>
                <a:cs typeface="Georgia"/>
              </a:rPr>
              <a:t>Parašykite</a:t>
            </a:r>
            <a:r>
              <a:rPr sz="900" spc="-15" dirty="0">
                <a:latin typeface="Georgia"/>
                <a:cs typeface="Georgia"/>
              </a:rPr>
              <a:t> </a:t>
            </a:r>
            <a:r>
              <a:rPr sz="900" spc="-5" dirty="0">
                <a:latin typeface="Georgia"/>
                <a:cs typeface="Georgia"/>
              </a:rPr>
              <a:t>tai,</a:t>
            </a:r>
            <a:r>
              <a:rPr sz="900" spc="190" dirty="0">
                <a:latin typeface="Georgia"/>
                <a:cs typeface="Georgia"/>
              </a:rPr>
              <a:t> </a:t>
            </a:r>
            <a:r>
              <a:rPr sz="900" dirty="0">
                <a:latin typeface="Georgia"/>
                <a:cs typeface="Georgia"/>
              </a:rPr>
              <a:t>apie</a:t>
            </a:r>
            <a:r>
              <a:rPr sz="900" spc="-10" dirty="0">
                <a:latin typeface="Georgia"/>
                <a:cs typeface="Georgia"/>
              </a:rPr>
              <a:t> </a:t>
            </a:r>
            <a:r>
              <a:rPr sz="900" dirty="0">
                <a:latin typeface="Georgia"/>
                <a:cs typeface="Georgia"/>
              </a:rPr>
              <a:t>ką</a:t>
            </a:r>
            <a:r>
              <a:rPr sz="900" spc="-15" dirty="0">
                <a:latin typeface="Georgia"/>
                <a:cs typeface="Georgia"/>
              </a:rPr>
              <a:t> </a:t>
            </a:r>
            <a:r>
              <a:rPr sz="900" spc="-5" dirty="0">
                <a:latin typeface="Georgia"/>
                <a:cs typeface="Georgia"/>
              </a:rPr>
              <a:t>dažnai</a:t>
            </a:r>
            <a:r>
              <a:rPr sz="900" spc="-15" dirty="0">
                <a:latin typeface="Georgia"/>
                <a:cs typeface="Georgia"/>
              </a:rPr>
              <a:t> </a:t>
            </a:r>
            <a:r>
              <a:rPr sz="900" spc="-5" dirty="0">
                <a:latin typeface="Georgia"/>
                <a:cs typeface="Georgia"/>
              </a:rPr>
              <a:t>svajojate  </a:t>
            </a:r>
            <a:r>
              <a:rPr sz="900" spc="-25" dirty="0">
                <a:latin typeface="Georgia"/>
                <a:cs typeface="Georgia"/>
              </a:rPr>
              <a:t> </a:t>
            </a:r>
            <a:r>
              <a:rPr sz="900" u="dash" dirty="0">
                <a:uFill>
                  <a:solidFill>
                    <a:srgbClr val="B8BABC"/>
                  </a:solidFill>
                </a:uFill>
                <a:latin typeface="Times New Roman"/>
                <a:cs typeface="Times New Roman"/>
              </a:rPr>
              <a:t> 	</a:t>
            </a:r>
            <a:endParaRPr sz="900">
              <a:latin typeface="Times New Roman"/>
              <a:cs typeface="Times New Roman"/>
            </a:endParaRPr>
          </a:p>
        </p:txBody>
      </p:sp>
      <p:sp>
        <p:nvSpPr>
          <p:cNvPr id="15" name="object 8"/>
          <p:cNvSpPr txBox="1"/>
          <p:nvPr/>
        </p:nvSpPr>
        <p:spPr>
          <a:xfrm>
            <a:off x="710901" y="2614729"/>
            <a:ext cx="9856651" cy="151323"/>
          </a:xfrm>
          <a:prstGeom prst="rect">
            <a:avLst/>
          </a:prstGeom>
        </p:spPr>
        <p:txBody>
          <a:bodyPr vert="horz" wrap="square" lIns="0" tIns="12700" rIns="0" bIns="0" rtlCol="0">
            <a:spAutoFit/>
          </a:bodyPr>
          <a:lstStyle/>
          <a:p>
            <a:pPr marL="12700">
              <a:lnSpc>
                <a:spcPct val="100000"/>
              </a:lnSpc>
              <a:spcBef>
                <a:spcPts val="100"/>
              </a:spcBef>
              <a:tabLst>
                <a:tab pos="4298950" algn="l"/>
              </a:tabLst>
            </a:pPr>
            <a:r>
              <a:rPr sz="900" dirty="0">
                <a:latin typeface="Georgia"/>
                <a:cs typeface="Georgia"/>
              </a:rPr>
              <a:t>Išskirkite</a:t>
            </a:r>
            <a:r>
              <a:rPr sz="900" spc="-25" dirty="0">
                <a:latin typeface="Georgia"/>
                <a:cs typeface="Georgia"/>
              </a:rPr>
              <a:t> </a:t>
            </a:r>
            <a:r>
              <a:rPr sz="900" dirty="0">
                <a:latin typeface="Georgia"/>
                <a:cs typeface="Georgia"/>
              </a:rPr>
              <a:t>Jums</a:t>
            </a:r>
            <a:r>
              <a:rPr sz="900" spc="-20" dirty="0">
                <a:latin typeface="Georgia"/>
                <a:cs typeface="Georgia"/>
              </a:rPr>
              <a:t> </a:t>
            </a:r>
            <a:r>
              <a:rPr sz="900" spc="-5" dirty="0">
                <a:latin typeface="Georgia"/>
                <a:cs typeface="Georgia"/>
              </a:rPr>
              <a:t>brangias</a:t>
            </a:r>
            <a:r>
              <a:rPr sz="900" spc="-25" dirty="0">
                <a:latin typeface="Georgia"/>
                <a:cs typeface="Georgia"/>
              </a:rPr>
              <a:t> </a:t>
            </a:r>
            <a:r>
              <a:rPr sz="900" dirty="0">
                <a:latin typeface="Georgia"/>
                <a:cs typeface="Georgia"/>
              </a:rPr>
              <a:t>vertybes  </a:t>
            </a:r>
            <a:r>
              <a:rPr sz="900" spc="-100" dirty="0">
                <a:latin typeface="Georgia"/>
                <a:cs typeface="Georgia"/>
              </a:rPr>
              <a:t> </a:t>
            </a:r>
            <a:r>
              <a:rPr sz="900" u="dash" dirty="0">
                <a:uFill>
                  <a:solidFill>
                    <a:srgbClr val="B8BABC"/>
                  </a:solidFill>
                </a:uFill>
                <a:latin typeface="Times New Roman"/>
                <a:cs typeface="Times New Roman"/>
              </a:rPr>
              <a:t> 	</a:t>
            </a:r>
            <a:endParaRPr sz="900">
              <a:latin typeface="Times New Roman"/>
              <a:cs typeface="Times New Roman"/>
            </a:endParaRPr>
          </a:p>
        </p:txBody>
      </p:sp>
      <p:grpSp>
        <p:nvGrpSpPr>
          <p:cNvPr id="16" name="object 90"/>
          <p:cNvGrpSpPr/>
          <p:nvPr/>
        </p:nvGrpSpPr>
        <p:grpSpPr>
          <a:xfrm>
            <a:off x="3933413" y="1676927"/>
            <a:ext cx="3851126" cy="47460"/>
            <a:chOff x="1974349" y="1854006"/>
            <a:chExt cx="2890520" cy="12700"/>
          </a:xfrm>
        </p:grpSpPr>
        <p:sp>
          <p:nvSpPr>
            <p:cNvPr id="17" name="object 91"/>
            <p:cNvSpPr/>
            <p:nvPr/>
          </p:nvSpPr>
          <p:spPr>
            <a:xfrm>
              <a:off x="1999701" y="1860356"/>
              <a:ext cx="2852420" cy="0"/>
            </a:xfrm>
            <a:custGeom>
              <a:avLst/>
              <a:gdLst/>
              <a:ahLst/>
              <a:cxnLst/>
              <a:rect l="l" t="t" r="r" b="b"/>
              <a:pathLst>
                <a:path w="2852420">
                  <a:moveTo>
                    <a:pt x="0" y="0"/>
                  </a:moveTo>
                  <a:lnTo>
                    <a:pt x="2852077" y="0"/>
                  </a:lnTo>
                </a:path>
              </a:pathLst>
            </a:custGeom>
            <a:ln w="12700">
              <a:solidFill>
                <a:srgbClr val="B8BABC"/>
              </a:solidFill>
              <a:prstDash val="dot"/>
            </a:ln>
          </p:spPr>
          <p:txBody>
            <a:bodyPr wrap="square" lIns="0" tIns="0" rIns="0" bIns="0" rtlCol="0"/>
            <a:lstStyle/>
            <a:p>
              <a:endParaRPr/>
            </a:p>
          </p:txBody>
        </p:sp>
        <p:sp>
          <p:nvSpPr>
            <p:cNvPr id="18" name="object 92"/>
            <p:cNvSpPr/>
            <p:nvPr/>
          </p:nvSpPr>
          <p:spPr>
            <a:xfrm>
              <a:off x="1974349" y="1860356"/>
              <a:ext cx="2890520" cy="0"/>
            </a:xfrm>
            <a:custGeom>
              <a:avLst/>
              <a:gdLst/>
              <a:ahLst/>
              <a:cxnLst/>
              <a:rect l="l" t="t" r="r" b="b"/>
              <a:pathLst>
                <a:path w="2890520">
                  <a:moveTo>
                    <a:pt x="0" y="0"/>
                  </a:moveTo>
                  <a:lnTo>
                    <a:pt x="0" y="0"/>
                  </a:lnTo>
                </a:path>
                <a:path w="2890520">
                  <a:moveTo>
                    <a:pt x="2890100" y="0"/>
                  </a:moveTo>
                  <a:lnTo>
                    <a:pt x="2890100" y="0"/>
                  </a:lnTo>
                </a:path>
              </a:pathLst>
            </a:custGeom>
            <a:ln w="12700">
              <a:solidFill>
                <a:srgbClr val="B8BABC"/>
              </a:solidFill>
            </a:ln>
          </p:spPr>
          <p:txBody>
            <a:bodyPr wrap="square" lIns="0" tIns="0" rIns="0" bIns="0" rtlCol="0"/>
            <a:lstStyle/>
            <a:p>
              <a:endParaRPr/>
            </a:p>
          </p:txBody>
        </p:sp>
      </p:grpSp>
      <p:grpSp>
        <p:nvGrpSpPr>
          <p:cNvPr id="19" name="object 93"/>
          <p:cNvGrpSpPr/>
          <p:nvPr/>
        </p:nvGrpSpPr>
        <p:grpSpPr>
          <a:xfrm>
            <a:off x="3933413" y="1838538"/>
            <a:ext cx="3834142" cy="45719"/>
            <a:chOff x="1974349" y="2030307"/>
            <a:chExt cx="2890520" cy="12700"/>
          </a:xfrm>
        </p:grpSpPr>
        <p:sp>
          <p:nvSpPr>
            <p:cNvPr id="20" name="object 94"/>
            <p:cNvSpPr/>
            <p:nvPr/>
          </p:nvSpPr>
          <p:spPr>
            <a:xfrm>
              <a:off x="1999701" y="2036657"/>
              <a:ext cx="2852420" cy="0"/>
            </a:xfrm>
            <a:custGeom>
              <a:avLst/>
              <a:gdLst/>
              <a:ahLst/>
              <a:cxnLst/>
              <a:rect l="l" t="t" r="r" b="b"/>
              <a:pathLst>
                <a:path w="2852420">
                  <a:moveTo>
                    <a:pt x="0" y="0"/>
                  </a:moveTo>
                  <a:lnTo>
                    <a:pt x="2852077" y="0"/>
                  </a:lnTo>
                </a:path>
              </a:pathLst>
            </a:custGeom>
            <a:ln w="12700">
              <a:solidFill>
                <a:srgbClr val="B8BABC"/>
              </a:solidFill>
              <a:prstDash val="dot"/>
            </a:ln>
          </p:spPr>
          <p:txBody>
            <a:bodyPr wrap="square" lIns="0" tIns="0" rIns="0" bIns="0" rtlCol="0"/>
            <a:lstStyle/>
            <a:p>
              <a:endParaRPr/>
            </a:p>
          </p:txBody>
        </p:sp>
        <p:sp>
          <p:nvSpPr>
            <p:cNvPr id="21" name="object 95"/>
            <p:cNvSpPr/>
            <p:nvPr/>
          </p:nvSpPr>
          <p:spPr>
            <a:xfrm>
              <a:off x="1974349" y="2036657"/>
              <a:ext cx="2890520" cy="0"/>
            </a:xfrm>
            <a:custGeom>
              <a:avLst/>
              <a:gdLst/>
              <a:ahLst/>
              <a:cxnLst/>
              <a:rect l="l" t="t" r="r" b="b"/>
              <a:pathLst>
                <a:path w="2890520">
                  <a:moveTo>
                    <a:pt x="0" y="0"/>
                  </a:moveTo>
                  <a:lnTo>
                    <a:pt x="0" y="0"/>
                  </a:lnTo>
                </a:path>
                <a:path w="2890520">
                  <a:moveTo>
                    <a:pt x="2890100" y="0"/>
                  </a:moveTo>
                  <a:lnTo>
                    <a:pt x="2890100" y="0"/>
                  </a:lnTo>
                </a:path>
              </a:pathLst>
            </a:custGeom>
            <a:ln w="12700">
              <a:solidFill>
                <a:srgbClr val="B8BABC"/>
              </a:solidFill>
            </a:ln>
          </p:spPr>
          <p:txBody>
            <a:bodyPr wrap="square" lIns="0" tIns="0" rIns="0" bIns="0" rtlCol="0"/>
            <a:lstStyle/>
            <a:p>
              <a:endParaRPr/>
            </a:p>
          </p:txBody>
        </p:sp>
      </p:grpSp>
      <p:grpSp>
        <p:nvGrpSpPr>
          <p:cNvPr id="22" name="object 96"/>
          <p:cNvGrpSpPr/>
          <p:nvPr/>
        </p:nvGrpSpPr>
        <p:grpSpPr>
          <a:xfrm>
            <a:off x="3904260" y="2346690"/>
            <a:ext cx="3846385" cy="65386"/>
            <a:chOff x="1974349" y="2601805"/>
            <a:chExt cx="2890520" cy="12700"/>
          </a:xfrm>
        </p:grpSpPr>
        <p:sp>
          <p:nvSpPr>
            <p:cNvPr id="23" name="object 97"/>
            <p:cNvSpPr/>
            <p:nvPr/>
          </p:nvSpPr>
          <p:spPr>
            <a:xfrm>
              <a:off x="1999701" y="2608155"/>
              <a:ext cx="2852420" cy="0"/>
            </a:xfrm>
            <a:custGeom>
              <a:avLst/>
              <a:gdLst/>
              <a:ahLst/>
              <a:cxnLst/>
              <a:rect l="l" t="t" r="r" b="b"/>
              <a:pathLst>
                <a:path w="2852420">
                  <a:moveTo>
                    <a:pt x="0" y="0"/>
                  </a:moveTo>
                  <a:lnTo>
                    <a:pt x="2852077" y="0"/>
                  </a:lnTo>
                </a:path>
              </a:pathLst>
            </a:custGeom>
            <a:ln w="12700">
              <a:solidFill>
                <a:srgbClr val="B8BABC"/>
              </a:solidFill>
              <a:prstDash val="dot"/>
            </a:ln>
          </p:spPr>
          <p:txBody>
            <a:bodyPr wrap="square" lIns="0" tIns="0" rIns="0" bIns="0" rtlCol="0"/>
            <a:lstStyle/>
            <a:p>
              <a:endParaRPr/>
            </a:p>
          </p:txBody>
        </p:sp>
        <p:sp>
          <p:nvSpPr>
            <p:cNvPr id="24" name="object 98"/>
            <p:cNvSpPr/>
            <p:nvPr/>
          </p:nvSpPr>
          <p:spPr>
            <a:xfrm>
              <a:off x="1974349" y="2608155"/>
              <a:ext cx="2890520" cy="0"/>
            </a:xfrm>
            <a:custGeom>
              <a:avLst/>
              <a:gdLst/>
              <a:ahLst/>
              <a:cxnLst/>
              <a:rect l="l" t="t" r="r" b="b"/>
              <a:pathLst>
                <a:path w="2890520">
                  <a:moveTo>
                    <a:pt x="0" y="0"/>
                  </a:moveTo>
                  <a:lnTo>
                    <a:pt x="0" y="0"/>
                  </a:lnTo>
                </a:path>
                <a:path w="2890520">
                  <a:moveTo>
                    <a:pt x="2890100" y="0"/>
                  </a:moveTo>
                  <a:lnTo>
                    <a:pt x="2890100" y="0"/>
                  </a:lnTo>
                </a:path>
              </a:pathLst>
            </a:custGeom>
            <a:ln w="12700">
              <a:solidFill>
                <a:srgbClr val="B8BABC"/>
              </a:solidFill>
            </a:ln>
          </p:spPr>
          <p:txBody>
            <a:bodyPr wrap="square" lIns="0" tIns="0" rIns="0" bIns="0" rtlCol="0"/>
            <a:lstStyle/>
            <a:p>
              <a:endParaRPr/>
            </a:p>
          </p:txBody>
        </p:sp>
      </p:grpSp>
      <p:grpSp>
        <p:nvGrpSpPr>
          <p:cNvPr id="25" name="object 99"/>
          <p:cNvGrpSpPr/>
          <p:nvPr/>
        </p:nvGrpSpPr>
        <p:grpSpPr>
          <a:xfrm>
            <a:off x="1160652" y="3019474"/>
            <a:ext cx="6606903" cy="11516"/>
            <a:chOff x="1974349" y="3177806"/>
            <a:chExt cx="2890520" cy="12700"/>
          </a:xfrm>
        </p:grpSpPr>
        <p:sp>
          <p:nvSpPr>
            <p:cNvPr id="26" name="object 100"/>
            <p:cNvSpPr/>
            <p:nvPr/>
          </p:nvSpPr>
          <p:spPr>
            <a:xfrm>
              <a:off x="1999701" y="3184156"/>
              <a:ext cx="2852420" cy="0"/>
            </a:xfrm>
            <a:custGeom>
              <a:avLst/>
              <a:gdLst/>
              <a:ahLst/>
              <a:cxnLst/>
              <a:rect l="l" t="t" r="r" b="b"/>
              <a:pathLst>
                <a:path w="2852420">
                  <a:moveTo>
                    <a:pt x="0" y="0"/>
                  </a:moveTo>
                  <a:lnTo>
                    <a:pt x="2852077" y="0"/>
                  </a:lnTo>
                </a:path>
              </a:pathLst>
            </a:custGeom>
            <a:ln w="12700">
              <a:solidFill>
                <a:srgbClr val="B8BABC"/>
              </a:solidFill>
              <a:prstDash val="dot"/>
            </a:ln>
          </p:spPr>
          <p:txBody>
            <a:bodyPr wrap="square" lIns="0" tIns="0" rIns="0" bIns="0" rtlCol="0"/>
            <a:lstStyle/>
            <a:p>
              <a:endParaRPr/>
            </a:p>
          </p:txBody>
        </p:sp>
        <p:sp>
          <p:nvSpPr>
            <p:cNvPr id="27" name="object 101"/>
            <p:cNvSpPr/>
            <p:nvPr/>
          </p:nvSpPr>
          <p:spPr>
            <a:xfrm>
              <a:off x="1974349" y="3184156"/>
              <a:ext cx="2890520" cy="0"/>
            </a:xfrm>
            <a:custGeom>
              <a:avLst/>
              <a:gdLst/>
              <a:ahLst/>
              <a:cxnLst/>
              <a:rect l="l" t="t" r="r" b="b"/>
              <a:pathLst>
                <a:path w="2890520">
                  <a:moveTo>
                    <a:pt x="0" y="0"/>
                  </a:moveTo>
                  <a:lnTo>
                    <a:pt x="0" y="0"/>
                  </a:lnTo>
                </a:path>
                <a:path w="2890520">
                  <a:moveTo>
                    <a:pt x="2890100" y="0"/>
                  </a:moveTo>
                  <a:lnTo>
                    <a:pt x="2890100" y="0"/>
                  </a:lnTo>
                </a:path>
              </a:pathLst>
            </a:custGeom>
            <a:ln w="12700">
              <a:solidFill>
                <a:srgbClr val="B8BABC"/>
              </a:solidFill>
            </a:ln>
          </p:spPr>
          <p:txBody>
            <a:bodyPr wrap="square" lIns="0" tIns="0" rIns="0" bIns="0" rtlCol="0"/>
            <a:lstStyle/>
            <a:p>
              <a:endParaRPr/>
            </a:p>
          </p:txBody>
        </p:sp>
      </p:grpSp>
      <p:grpSp>
        <p:nvGrpSpPr>
          <p:cNvPr id="28" name="object 102"/>
          <p:cNvGrpSpPr/>
          <p:nvPr/>
        </p:nvGrpSpPr>
        <p:grpSpPr>
          <a:xfrm>
            <a:off x="3916681" y="2036812"/>
            <a:ext cx="3759287" cy="45719"/>
            <a:chOff x="1974349" y="2200506"/>
            <a:chExt cx="2890520" cy="12700"/>
          </a:xfrm>
        </p:grpSpPr>
        <p:sp>
          <p:nvSpPr>
            <p:cNvPr id="29" name="object 103"/>
            <p:cNvSpPr/>
            <p:nvPr/>
          </p:nvSpPr>
          <p:spPr>
            <a:xfrm>
              <a:off x="1999701" y="2206856"/>
              <a:ext cx="2852420" cy="0"/>
            </a:xfrm>
            <a:custGeom>
              <a:avLst/>
              <a:gdLst/>
              <a:ahLst/>
              <a:cxnLst/>
              <a:rect l="l" t="t" r="r" b="b"/>
              <a:pathLst>
                <a:path w="2852420">
                  <a:moveTo>
                    <a:pt x="0" y="0"/>
                  </a:moveTo>
                  <a:lnTo>
                    <a:pt x="2852077" y="0"/>
                  </a:lnTo>
                </a:path>
              </a:pathLst>
            </a:custGeom>
            <a:ln w="12700">
              <a:solidFill>
                <a:srgbClr val="B8BABC"/>
              </a:solidFill>
              <a:prstDash val="dot"/>
            </a:ln>
          </p:spPr>
          <p:txBody>
            <a:bodyPr wrap="square" lIns="0" tIns="0" rIns="0" bIns="0" rtlCol="0"/>
            <a:lstStyle/>
            <a:p>
              <a:endParaRPr/>
            </a:p>
          </p:txBody>
        </p:sp>
        <p:sp>
          <p:nvSpPr>
            <p:cNvPr id="30" name="object 104"/>
            <p:cNvSpPr/>
            <p:nvPr/>
          </p:nvSpPr>
          <p:spPr>
            <a:xfrm>
              <a:off x="1974349" y="2206856"/>
              <a:ext cx="2890520" cy="0"/>
            </a:xfrm>
            <a:custGeom>
              <a:avLst/>
              <a:gdLst/>
              <a:ahLst/>
              <a:cxnLst/>
              <a:rect l="l" t="t" r="r" b="b"/>
              <a:pathLst>
                <a:path w="2890520">
                  <a:moveTo>
                    <a:pt x="0" y="0"/>
                  </a:moveTo>
                  <a:lnTo>
                    <a:pt x="0" y="0"/>
                  </a:lnTo>
                </a:path>
                <a:path w="2890520">
                  <a:moveTo>
                    <a:pt x="2890100" y="0"/>
                  </a:moveTo>
                  <a:lnTo>
                    <a:pt x="2890100" y="0"/>
                  </a:lnTo>
                </a:path>
              </a:pathLst>
            </a:custGeom>
            <a:ln w="12700">
              <a:solidFill>
                <a:srgbClr val="B8BABC"/>
              </a:solidFill>
            </a:ln>
          </p:spPr>
          <p:txBody>
            <a:bodyPr wrap="square" lIns="0" tIns="0" rIns="0" bIns="0" rtlCol="0"/>
            <a:lstStyle/>
            <a:p>
              <a:endParaRPr/>
            </a:p>
          </p:txBody>
        </p:sp>
      </p:grpSp>
      <p:grpSp>
        <p:nvGrpSpPr>
          <p:cNvPr id="31" name="object 105"/>
          <p:cNvGrpSpPr/>
          <p:nvPr/>
        </p:nvGrpSpPr>
        <p:grpSpPr>
          <a:xfrm>
            <a:off x="3933412" y="2511111"/>
            <a:ext cx="3851127" cy="45719"/>
            <a:chOff x="1974349" y="2772006"/>
            <a:chExt cx="2890520" cy="12700"/>
          </a:xfrm>
        </p:grpSpPr>
        <p:sp>
          <p:nvSpPr>
            <p:cNvPr id="32" name="object 106"/>
            <p:cNvSpPr/>
            <p:nvPr/>
          </p:nvSpPr>
          <p:spPr>
            <a:xfrm>
              <a:off x="1999701" y="2778356"/>
              <a:ext cx="2852420" cy="0"/>
            </a:xfrm>
            <a:custGeom>
              <a:avLst/>
              <a:gdLst/>
              <a:ahLst/>
              <a:cxnLst/>
              <a:rect l="l" t="t" r="r" b="b"/>
              <a:pathLst>
                <a:path w="2852420">
                  <a:moveTo>
                    <a:pt x="0" y="0"/>
                  </a:moveTo>
                  <a:lnTo>
                    <a:pt x="2852077" y="0"/>
                  </a:lnTo>
                </a:path>
              </a:pathLst>
            </a:custGeom>
            <a:ln w="12700">
              <a:solidFill>
                <a:srgbClr val="B8BABC"/>
              </a:solidFill>
              <a:prstDash val="dot"/>
            </a:ln>
          </p:spPr>
          <p:txBody>
            <a:bodyPr wrap="square" lIns="0" tIns="0" rIns="0" bIns="0" rtlCol="0"/>
            <a:lstStyle/>
            <a:p>
              <a:endParaRPr/>
            </a:p>
          </p:txBody>
        </p:sp>
        <p:sp>
          <p:nvSpPr>
            <p:cNvPr id="33" name="object 107"/>
            <p:cNvSpPr/>
            <p:nvPr/>
          </p:nvSpPr>
          <p:spPr>
            <a:xfrm>
              <a:off x="1974349" y="2778356"/>
              <a:ext cx="2890520" cy="0"/>
            </a:xfrm>
            <a:custGeom>
              <a:avLst/>
              <a:gdLst/>
              <a:ahLst/>
              <a:cxnLst/>
              <a:rect l="l" t="t" r="r" b="b"/>
              <a:pathLst>
                <a:path w="2890520">
                  <a:moveTo>
                    <a:pt x="0" y="0"/>
                  </a:moveTo>
                  <a:lnTo>
                    <a:pt x="0" y="0"/>
                  </a:lnTo>
                </a:path>
                <a:path w="2890520">
                  <a:moveTo>
                    <a:pt x="2890100" y="0"/>
                  </a:moveTo>
                  <a:lnTo>
                    <a:pt x="2890100" y="0"/>
                  </a:lnTo>
                </a:path>
              </a:pathLst>
            </a:custGeom>
            <a:ln w="12700">
              <a:solidFill>
                <a:srgbClr val="B8BABC"/>
              </a:solidFill>
            </a:ln>
          </p:spPr>
          <p:txBody>
            <a:bodyPr wrap="square" lIns="0" tIns="0" rIns="0" bIns="0" rtlCol="0"/>
            <a:lstStyle/>
            <a:p>
              <a:endParaRPr/>
            </a:p>
          </p:txBody>
        </p:sp>
      </p:grpSp>
      <p:pic>
        <p:nvPicPr>
          <p:cNvPr id="37" name="object 9"/>
          <p:cNvPicPr/>
          <p:nvPr/>
        </p:nvPicPr>
        <p:blipFill>
          <a:blip r:embed="rId6" cstate="print"/>
          <a:stretch>
            <a:fillRect/>
          </a:stretch>
        </p:blipFill>
        <p:spPr>
          <a:xfrm>
            <a:off x="1889490" y="5689732"/>
            <a:ext cx="4583371" cy="1168268"/>
          </a:xfrm>
          <a:prstGeom prst="rect">
            <a:avLst/>
          </a:prstGeom>
        </p:spPr>
      </p:pic>
      <p:grpSp>
        <p:nvGrpSpPr>
          <p:cNvPr id="38" name="object 5"/>
          <p:cNvGrpSpPr/>
          <p:nvPr/>
        </p:nvGrpSpPr>
        <p:grpSpPr>
          <a:xfrm>
            <a:off x="8246600" y="3666030"/>
            <a:ext cx="3945399" cy="3191970"/>
            <a:chOff x="0" y="0"/>
            <a:chExt cx="5328285" cy="4644390"/>
          </a:xfrm>
        </p:grpSpPr>
        <p:sp>
          <p:nvSpPr>
            <p:cNvPr id="39" name="object 6"/>
            <p:cNvSpPr/>
            <p:nvPr/>
          </p:nvSpPr>
          <p:spPr>
            <a:xfrm>
              <a:off x="0" y="0"/>
              <a:ext cx="2574290" cy="852169"/>
            </a:xfrm>
            <a:custGeom>
              <a:avLst/>
              <a:gdLst/>
              <a:ahLst/>
              <a:cxnLst/>
              <a:rect l="l" t="t" r="r" b="b"/>
              <a:pathLst>
                <a:path w="2574290" h="852169">
                  <a:moveTo>
                    <a:pt x="2574001" y="0"/>
                  </a:moveTo>
                  <a:lnTo>
                    <a:pt x="0" y="0"/>
                  </a:lnTo>
                  <a:lnTo>
                    <a:pt x="0" y="852010"/>
                  </a:lnTo>
                  <a:lnTo>
                    <a:pt x="1854000" y="852010"/>
                  </a:lnTo>
                  <a:lnTo>
                    <a:pt x="2270251" y="840760"/>
                  </a:lnTo>
                  <a:lnTo>
                    <a:pt x="2484001" y="762010"/>
                  </a:lnTo>
                  <a:lnTo>
                    <a:pt x="2562751" y="548260"/>
                  </a:lnTo>
                  <a:lnTo>
                    <a:pt x="2574001" y="132009"/>
                  </a:lnTo>
                  <a:lnTo>
                    <a:pt x="2574001" y="0"/>
                  </a:lnTo>
                  <a:close/>
                </a:path>
              </a:pathLst>
            </a:custGeom>
            <a:solidFill>
              <a:srgbClr val="0B8140"/>
            </a:solidFill>
          </p:spPr>
          <p:txBody>
            <a:bodyPr wrap="square" lIns="0" tIns="0" rIns="0" bIns="0" rtlCol="0"/>
            <a:lstStyle/>
            <a:p>
              <a:endParaRPr/>
            </a:p>
          </p:txBody>
        </p:sp>
        <p:sp>
          <p:nvSpPr>
            <p:cNvPr id="40" name="object 7"/>
            <p:cNvSpPr/>
            <p:nvPr/>
          </p:nvSpPr>
          <p:spPr>
            <a:xfrm>
              <a:off x="2764294" y="958735"/>
              <a:ext cx="1969770" cy="2212340"/>
            </a:xfrm>
            <a:custGeom>
              <a:avLst/>
              <a:gdLst/>
              <a:ahLst/>
              <a:cxnLst/>
              <a:rect l="l" t="t" r="r" b="b"/>
              <a:pathLst>
                <a:path w="1969770" h="2212340">
                  <a:moveTo>
                    <a:pt x="1969566" y="0"/>
                  </a:moveTo>
                  <a:lnTo>
                    <a:pt x="0" y="0"/>
                  </a:lnTo>
                  <a:lnTo>
                    <a:pt x="0" y="2212200"/>
                  </a:lnTo>
                  <a:lnTo>
                    <a:pt x="1969566" y="2212200"/>
                  </a:lnTo>
                  <a:lnTo>
                    <a:pt x="1969566" y="0"/>
                  </a:lnTo>
                  <a:close/>
                </a:path>
              </a:pathLst>
            </a:custGeom>
            <a:solidFill>
              <a:srgbClr val="ED1D24"/>
            </a:solidFill>
          </p:spPr>
          <p:txBody>
            <a:bodyPr wrap="square" lIns="0" tIns="0" rIns="0" bIns="0" rtlCol="0"/>
            <a:lstStyle/>
            <a:p>
              <a:endParaRPr/>
            </a:p>
          </p:txBody>
        </p:sp>
        <p:sp>
          <p:nvSpPr>
            <p:cNvPr id="41" name="object 8"/>
            <p:cNvSpPr/>
            <p:nvPr/>
          </p:nvSpPr>
          <p:spPr>
            <a:xfrm>
              <a:off x="4735926" y="956592"/>
              <a:ext cx="592455" cy="2555240"/>
            </a:xfrm>
            <a:custGeom>
              <a:avLst/>
              <a:gdLst/>
              <a:ahLst/>
              <a:cxnLst/>
              <a:rect l="l" t="t" r="r" b="b"/>
              <a:pathLst>
                <a:path w="592454" h="2555240">
                  <a:moveTo>
                    <a:pt x="592074" y="2554857"/>
                  </a:moveTo>
                  <a:lnTo>
                    <a:pt x="592074" y="341832"/>
                  </a:lnTo>
                  <a:lnTo>
                    <a:pt x="0" y="0"/>
                  </a:lnTo>
                  <a:lnTo>
                    <a:pt x="0" y="2213025"/>
                  </a:lnTo>
                  <a:lnTo>
                    <a:pt x="592074" y="2554857"/>
                  </a:lnTo>
                  <a:close/>
                </a:path>
              </a:pathLst>
            </a:custGeom>
            <a:solidFill>
              <a:srgbClr val="F28355"/>
            </a:solidFill>
          </p:spPr>
          <p:txBody>
            <a:bodyPr wrap="square" lIns="0" tIns="0" rIns="0" bIns="0" rtlCol="0"/>
            <a:lstStyle/>
            <a:p>
              <a:endParaRPr/>
            </a:p>
          </p:txBody>
        </p:sp>
        <p:sp>
          <p:nvSpPr>
            <p:cNvPr id="42" name="object 9"/>
            <p:cNvSpPr/>
            <p:nvPr/>
          </p:nvSpPr>
          <p:spPr>
            <a:xfrm>
              <a:off x="2781978" y="3170934"/>
              <a:ext cx="2546350" cy="1473200"/>
            </a:xfrm>
            <a:custGeom>
              <a:avLst/>
              <a:gdLst/>
              <a:ahLst/>
              <a:cxnLst/>
              <a:rect l="l" t="t" r="r" b="b"/>
              <a:pathLst>
                <a:path w="2546350" h="1473200">
                  <a:moveTo>
                    <a:pt x="2546021" y="1473073"/>
                  </a:moveTo>
                  <a:lnTo>
                    <a:pt x="0" y="0"/>
                  </a:lnTo>
                  <a:lnTo>
                    <a:pt x="1963369" y="0"/>
                  </a:lnTo>
                  <a:lnTo>
                    <a:pt x="2546018" y="339940"/>
                  </a:lnTo>
                  <a:lnTo>
                    <a:pt x="2546021" y="1473073"/>
                  </a:lnTo>
                  <a:close/>
                </a:path>
              </a:pathLst>
            </a:custGeom>
            <a:solidFill>
              <a:srgbClr val="7C0709"/>
            </a:solidFill>
          </p:spPr>
          <p:txBody>
            <a:bodyPr wrap="square" lIns="0" tIns="0" rIns="0" bIns="0" rtlCol="0"/>
            <a:lstStyle/>
            <a:p>
              <a:endParaRPr/>
            </a:p>
          </p:txBody>
        </p:sp>
        <p:sp>
          <p:nvSpPr>
            <p:cNvPr id="43" name="object 10"/>
            <p:cNvSpPr/>
            <p:nvPr/>
          </p:nvSpPr>
          <p:spPr>
            <a:xfrm>
              <a:off x="2991686" y="1111741"/>
              <a:ext cx="212725" cy="854710"/>
            </a:xfrm>
            <a:custGeom>
              <a:avLst/>
              <a:gdLst/>
              <a:ahLst/>
              <a:cxnLst/>
              <a:rect l="l" t="t" r="r" b="b"/>
              <a:pathLst>
                <a:path w="212725" h="854710">
                  <a:moveTo>
                    <a:pt x="202323" y="0"/>
                  </a:moveTo>
                  <a:lnTo>
                    <a:pt x="9982" y="0"/>
                  </a:lnTo>
                  <a:lnTo>
                    <a:pt x="34963" y="565759"/>
                  </a:lnTo>
                  <a:lnTo>
                    <a:pt x="177342" y="565759"/>
                  </a:lnTo>
                  <a:lnTo>
                    <a:pt x="202323" y="0"/>
                  </a:lnTo>
                  <a:close/>
                </a:path>
                <a:path w="212725" h="854710">
                  <a:moveTo>
                    <a:pt x="106159" y="634453"/>
                  </a:moveTo>
                  <a:lnTo>
                    <a:pt x="63752" y="642493"/>
                  </a:lnTo>
                  <a:lnTo>
                    <a:pt x="30129" y="665051"/>
                  </a:lnTo>
                  <a:lnTo>
                    <a:pt x="7980" y="699787"/>
                  </a:lnTo>
                  <a:lnTo>
                    <a:pt x="0" y="744359"/>
                  </a:lnTo>
                  <a:lnTo>
                    <a:pt x="7786" y="788401"/>
                  </a:lnTo>
                  <a:lnTo>
                    <a:pt x="29505" y="823196"/>
                  </a:lnTo>
                  <a:lnTo>
                    <a:pt x="62697" y="846049"/>
                  </a:lnTo>
                  <a:lnTo>
                    <a:pt x="104901" y="854265"/>
                  </a:lnTo>
                  <a:lnTo>
                    <a:pt x="106159" y="854265"/>
                  </a:lnTo>
                  <a:lnTo>
                    <a:pt x="150141" y="846049"/>
                  </a:lnTo>
                  <a:lnTo>
                    <a:pt x="183589" y="823196"/>
                  </a:lnTo>
                  <a:lnTo>
                    <a:pt x="204862" y="788401"/>
                  </a:lnTo>
                  <a:lnTo>
                    <a:pt x="212318" y="744359"/>
                  </a:lnTo>
                  <a:lnTo>
                    <a:pt x="204512" y="699787"/>
                  </a:lnTo>
                  <a:lnTo>
                    <a:pt x="182656" y="665051"/>
                  </a:lnTo>
                  <a:lnTo>
                    <a:pt x="149091" y="642493"/>
                  </a:lnTo>
                  <a:lnTo>
                    <a:pt x="106159" y="634453"/>
                  </a:lnTo>
                  <a:close/>
                </a:path>
              </a:pathLst>
            </a:custGeom>
            <a:solidFill>
              <a:srgbClr val="FFFFFF"/>
            </a:solidFill>
          </p:spPr>
          <p:txBody>
            <a:bodyPr wrap="square" lIns="0" tIns="0" rIns="0" bIns="0" rtlCol="0"/>
            <a:lstStyle/>
            <a:p>
              <a:endParaRPr/>
            </a:p>
          </p:txBody>
        </p:sp>
      </p:grpSp>
      <p:sp>
        <p:nvSpPr>
          <p:cNvPr id="44" name="object 7"/>
          <p:cNvSpPr txBox="1"/>
          <p:nvPr/>
        </p:nvSpPr>
        <p:spPr>
          <a:xfrm rot="17220000">
            <a:off x="8054418" y="5037228"/>
            <a:ext cx="328123" cy="271145"/>
          </a:xfrm>
          <a:prstGeom prst="rect">
            <a:avLst/>
          </a:prstGeom>
        </p:spPr>
        <p:txBody>
          <a:bodyPr vert="horz" wrap="square" lIns="0" tIns="0" rIns="0" bIns="0" rtlCol="0">
            <a:spAutoFit/>
          </a:bodyPr>
          <a:lstStyle/>
          <a:p>
            <a:pPr>
              <a:lnSpc>
                <a:spcPts val="2135"/>
              </a:lnSpc>
            </a:pPr>
            <a:r>
              <a:rPr sz="2100" b="1" spc="15" dirty="0">
                <a:solidFill>
                  <a:srgbClr val="0B8140"/>
                </a:solidFill>
                <a:latin typeface="Tahoma"/>
                <a:cs typeface="Tahoma"/>
              </a:rPr>
              <a:t>V</a:t>
            </a:r>
            <a:endParaRPr sz="2100">
              <a:latin typeface="Tahoma"/>
              <a:cs typeface="Tahoma"/>
            </a:endParaRPr>
          </a:p>
        </p:txBody>
      </p:sp>
      <p:sp>
        <p:nvSpPr>
          <p:cNvPr id="45" name="object 9"/>
          <p:cNvSpPr txBox="1"/>
          <p:nvPr/>
        </p:nvSpPr>
        <p:spPr>
          <a:xfrm rot="18540000">
            <a:off x="8231369" y="4700929"/>
            <a:ext cx="319117" cy="271145"/>
          </a:xfrm>
          <a:prstGeom prst="rect">
            <a:avLst/>
          </a:prstGeom>
        </p:spPr>
        <p:txBody>
          <a:bodyPr vert="horz" wrap="square" lIns="0" tIns="0" rIns="0" bIns="0" rtlCol="0">
            <a:spAutoFit/>
          </a:bodyPr>
          <a:lstStyle/>
          <a:p>
            <a:pPr>
              <a:lnSpc>
                <a:spcPts val="2135"/>
              </a:lnSpc>
            </a:pPr>
            <a:r>
              <a:rPr sz="2100" b="1" spc="-210" dirty="0">
                <a:solidFill>
                  <a:srgbClr val="0B8140"/>
                </a:solidFill>
                <a:latin typeface="Tahoma"/>
                <a:cs typeface="Tahoma"/>
              </a:rPr>
              <a:t>R</a:t>
            </a:r>
            <a:endParaRPr sz="2100">
              <a:latin typeface="Tahoma"/>
              <a:cs typeface="Tahoma"/>
            </a:endParaRPr>
          </a:p>
        </p:txBody>
      </p:sp>
      <p:sp>
        <p:nvSpPr>
          <p:cNvPr id="46" name="object 10"/>
          <p:cNvSpPr txBox="1"/>
          <p:nvPr/>
        </p:nvSpPr>
        <p:spPr>
          <a:xfrm rot="19200000">
            <a:off x="8364517" y="4565753"/>
            <a:ext cx="311663" cy="271145"/>
          </a:xfrm>
          <a:prstGeom prst="rect">
            <a:avLst/>
          </a:prstGeom>
        </p:spPr>
        <p:txBody>
          <a:bodyPr vert="horz" wrap="square" lIns="0" tIns="0" rIns="0" bIns="0" rtlCol="0">
            <a:spAutoFit/>
          </a:bodyPr>
          <a:lstStyle/>
          <a:p>
            <a:pPr>
              <a:lnSpc>
                <a:spcPts val="2135"/>
              </a:lnSpc>
            </a:pPr>
            <a:r>
              <a:rPr sz="2100" b="1" spc="-135" dirty="0">
                <a:solidFill>
                  <a:srgbClr val="0B8140"/>
                </a:solidFill>
                <a:latin typeface="Tahoma"/>
                <a:cs typeface="Tahoma"/>
              </a:rPr>
              <a:t>S</a:t>
            </a:r>
            <a:endParaRPr sz="2100">
              <a:latin typeface="Tahoma"/>
              <a:cs typeface="Tahoma"/>
            </a:endParaRPr>
          </a:p>
        </p:txBody>
      </p:sp>
      <p:sp>
        <p:nvSpPr>
          <p:cNvPr id="47" name="object 12"/>
          <p:cNvSpPr txBox="1"/>
          <p:nvPr/>
        </p:nvSpPr>
        <p:spPr>
          <a:xfrm rot="20460000">
            <a:off x="8661963" y="4384770"/>
            <a:ext cx="337318" cy="271145"/>
          </a:xfrm>
          <a:prstGeom prst="rect">
            <a:avLst/>
          </a:prstGeom>
        </p:spPr>
        <p:txBody>
          <a:bodyPr vert="horz" wrap="square" lIns="0" tIns="0" rIns="0" bIns="0" rtlCol="0">
            <a:spAutoFit/>
          </a:bodyPr>
          <a:lstStyle/>
          <a:p>
            <a:pPr>
              <a:lnSpc>
                <a:spcPts val="2135"/>
              </a:lnSpc>
            </a:pPr>
            <a:r>
              <a:rPr sz="2100" b="1" spc="-60" dirty="0">
                <a:solidFill>
                  <a:srgbClr val="0B8140"/>
                </a:solidFill>
                <a:latin typeface="Tahoma"/>
                <a:cs typeface="Tahoma"/>
              </a:rPr>
              <a:t>O</a:t>
            </a:r>
            <a:endParaRPr sz="2100">
              <a:latin typeface="Tahoma"/>
              <a:cs typeface="Tahoma"/>
            </a:endParaRPr>
          </a:p>
        </p:txBody>
      </p:sp>
      <p:sp>
        <p:nvSpPr>
          <p:cNvPr id="48" name="object 13"/>
          <p:cNvSpPr txBox="1"/>
          <p:nvPr/>
        </p:nvSpPr>
        <p:spPr>
          <a:xfrm rot="21480000">
            <a:off x="8949513" y="4329034"/>
            <a:ext cx="323546" cy="271145"/>
          </a:xfrm>
          <a:prstGeom prst="rect">
            <a:avLst/>
          </a:prstGeom>
        </p:spPr>
        <p:txBody>
          <a:bodyPr vert="horz" wrap="square" lIns="0" tIns="0" rIns="0" bIns="0" rtlCol="0">
            <a:spAutoFit/>
          </a:bodyPr>
          <a:lstStyle/>
          <a:p>
            <a:pPr>
              <a:lnSpc>
                <a:spcPts val="2135"/>
              </a:lnSpc>
            </a:pPr>
            <a:r>
              <a:rPr sz="2100" b="1" spc="-85" dirty="0">
                <a:solidFill>
                  <a:srgbClr val="0B8140"/>
                </a:solidFill>
                <a:latin typeface="Tahoma"/>
                <a:cs typeface="Tahoma"/>
              </a:rPr>
              <a:t>K</a:t>
            </a:r>
            <a:endParaRPr sz="2100">
              <a:latin typeface="Tahoma"/>
              <a:cs typeface="Tahoma"/>
            </a:endParaRPr>
          </a:p>
        </p:txBody>
      </p:sp>
      <p:sp>
        <p:nvSpPr>
          <p:cNvPr id="49" name="object 15"/>
          <p:cNvSpPr txBox="1"/>
          <p:nvPr/>
        </p:nvSpPr>
        <p:spPr>
          <a:xfrm rot="1320000">
            <a:off x="9362690" y="4397018"/>
            <a:ext cx="319452" cy="271145"/>
          </a:xfrm>
          <a:prstGeom prst="rect">
            <a:avLst/>
          </a:prstGeom>
        </p:spPr>
        <p:txBody>
          <a:bodyPr vert="horz" wrap="square" lIns="0" tIns="0" rIns="0" bIns="0" rtlCol="0">
            <a:spAutoFit/>
          </a:bodyPr>
          <a:lstStyle/>
          <a:p>
            <a:pPr>
              <a:lnSpc>
                <a:spcPts val="2135"/>
              </a:lnSpc>
            </a:pPr>
            <a:r>
              <a:rPr sz="2100" b="1" spc="-210" dirty="0">
                <a:solidFill>
                  <a:srgbClr val="0B8140"/>
                </a:solidFill>
                <a:latin typeface="Tahoma"/>
                <a:cs typeface="Tahoma"/>
              </a:rPr>
              <a:t>R</a:t>
            </a:r>
            <a:endParaRPr sz="2100">
              <a:latin typeface="Tahoma"/>
              <a:cs typeface="Tahoma"/>
            </a:endParaRPr>
          </a:p>
        </p:txBody>
      </p:sp>
      <p:sp>
        <p:nvSpPr>
          <p:cNvPr id="50" name="object 17"/>
          <p:cNvSpPr txBox="1"/>
          <p:nvPr/>
        </p:nvSpPr>
        <p:spPr>
          <a:xfrm rot="2460000">
            <a:off x="9625562" y="4570962"/>
            <a:ext cx="360864" cy="271145"/>
          </a:xfrm>
          <a:prstGeom prst="rect">
            <a:avLst/>
          </a:prstGeom>
        </p:spPr>
        <p:txBody>
          <a:bodyPr vert="horz" wrap="square" lIns="0" tIns="0" rIns="0" bIns="0" rtlCol="0">
            <a:spAutoFit/>
          </a:bodyPr>
          <a:lstStyle/>
          <a:p>
            <a:pPr>
              <a:lnSpc>
                <a:spcPts val="2135"/>
              </a:lnSpc>
            </a:pPr>
            <a:r>
              <a:rPr sz="2100" b="1" spc="-30" dirty="0">
                <a:solidFill>
                  <a:srgbClr val="0B8140"/>
                </a:solidFill>
                <a:latin typeface="Tahoma"/>
                <a:cs typeface="Tahoma"/>
              </a:rPr>
              <a:t>M</a:t>
            </a:r>
            <a:endParaRPr sz="2100">
              <a:latin typeface="Tahoma"/>
              <a:cs typeface="Tahoma"/>
            </a:endParaRPr>
          </a:p>
        </p:txBody>
      </p:sp>
      <p:sp>
        <p:nvSpPr>
          <p:cNvPr id="51" name="object 19"/>
          <p:cNvSpPr txBox="1"/>
          <p:nvPr/>
        </p:nvSpPr>
        <p:spPr>
          <a:xfrm rot="3960000">
            <a:off x="9904536" y="4921386"/>
            <a:ext cx="311976" cy="271145"/>
          </a:xfrm>
          <a:prstGeom prst="rect">
            <a:avLst/>
          </a:prstGeom>
        </p:spPr>
        <p:txBody>
          <a:bodyPr vert="horz" wrap="square" lIns="0" tIns="0" rIns="0" bIns="0" rtlCol="0">
            <a:spAutoFit/>
          </a:bodyPr>
          <a:lstStyle/>
          <a:p>
            <a:pPr>
              <a:lnSpc>
                <a:spcPts val="2135"/>
              </a:lnSpc>
            </a:pPr>
            <a:r>
              <a:rPr sz="2100" b="1" spc="-135" dirty="0">
                <a:solidFill>
                  <a:srgbClr val="0B8140"/>
                </a:solidFill>
                <a:latin typeface="Tahoma"/>
                <a:cs typeface="Tahoma"/>
              </a:rPr>
              <a:t>S</a:t>
            </a:r>
            <a:endParaRPr sz="2100">
              <a:latin typeface="Tahoma"/>
              <a:cs typeface="Tahoma"/>
            </a:endParaRPr>
          </a:p>
        </p:txBody>
      </p:sp>
      <p:sp>
        <p:nvSpPr>
          <p:cNvPr id="52" name="object 8"/>
          <p:cNvSpPr txBox="1"/>
          <p:nvPr/>
        </p:nvSpPr>
        <p:spPr>
          <a:xfrm rot="17880000">
            <a:off x="8158621" y="4865284"/>
            <a:ext cx="310418" cy="271145"/>
          </a:xfrm>
          <a:prstGeom prst="rect">
            <a:avLst/>
          </a:prstGeom>
        </p:spPr>
        <p:txBody>
          <a:bodyPr vert="horz" wrap="square" lIns="0" tIns="0" rIns="0" bIns="0" rtlCol="0">
            <a:spAutoFit/>
          </a:bodyPr>
          <a:lstStyle/>
          <a:p>
            <a:pPr>
              <a:lnSpc>
                <a:spcPts val="2135"/>
              </a:lnSpc>
            </a:pPr>
            <a:r>
              <a:rPr sz="2100" b="1" spc="-114" dirty="0">
                <a:solidFill>
                  <a:srgbClr val="0B8140"/>
                </a:solidFill>
                <a:latin typeface="Tahoma"/>
                <a:cs typeface="Tahoma"/>
              </a:rPr>
              <a:t>E</a:t>
            </a:r>
            <a:endParaRPr sz="2100">
              <a:latin typeface="Tahoma"/>
              <a:cs typeface="Tahoma"/>
            </a:endParaRPr>
          </a:p>
        </p:txBody>
      </p:sp>
      <p:sp>
        <p:nvSpPr>
          <p:cNvPr id="53" name="object 11"/>
          <p:cNvSpPr txBox="1"/>
          <p:nvPr/>
        </p:nvSpPr>
        <p:spPr>
          <a:xfrm rot="19800000">
            <a:off x="8524821" y="4445279"/>
            <a:ext cx="308279" cy="271145"/>
          </a:xfrm>
          <a:prstGeom prst="rect">
            <a:avLst/>
          </a:prstGeom>
        </p:spPr>
        <p:txBody>
          <a:bodyPr vert="horz" wrap="square" lIns="0" tIns="0" rIns="0" bIns="0" rtlCol="0">
            <a:spAutoFit/>
          </a:bodyPr>
          <a:lstStyle/>
          <a:p>
            <a:pPr>
              <a:lnSpc>
                <a:spcPts val="2135"/>
              </a:lnSpc>
            </a:pPr>
            <a:r>
              <a:rPr sz="2100" b="1" spc="-75" dirty="0">
                <a:solidFill>
                  <a:srgbClr val="0B8140"/>
                </a:solidFill>
                <a:latin typeface="Tahoma"/>
                <a:cs typeface="Tahoma"/>
              </a:rPr>
              <a:t>L</a:t>
            </a:r>
            <a:endParaRPr sz="2100">
              <a:latin typeface="Tahoma"/>
              <a:cs typeface="Tahoma"/>
            </a:endParaRPr>
          </a:p>
        </p:txBody>
      </p:sp>
      <p:sp>
        <p:nvSpPr>
          <p:cNvPr id="58" name="object 14"/>
          <p:cNvSpPr txBox="1"/>
          <p:nvPr/>
        </p:nvSpPr>
        <p:spPr>
          <a:xfrm rot="540000">
            <a:off x="9157480" y="4359442"/>
            <a:ext cx="332107" cy="271145"/>
          </a:xfrm>
          <a:prstGeom prst="rect">
            <a:avLst/>
          </a:prstGeom>
        </p:spPr>
        <p:txBody>
          <a:bodyPr vert="horz" wrap="square" lIns="0" tIns="0" rIns="0" bIns="0" rtlCol="0">
            <a:spAutoFit/>
          </a:bodyPr>
          <a:lstStyle/>
          <a:p>
            <a:pPr>
              <a:lnSpc>
                <a:spcPts val="2135"/>
              </a:lnSpc>
            </a:pPr>
            <a:r>
              <a:rPr sz="2100" b="1" spc="-65" dirty="0">
                <a:solidFill>
                  <a:srgbClr val="0B8140"/>
                </a:solidFill>
                <a:latin typeface="Tahoma"/>
                <a:cs typeface="Tahoma"/>
              </a:rPr>
              <a:t>Ū</a:t>
            </a:r>
            <a:endParaRPr sz="2100">
              <a:latin typeface="Tahoma"/>
              <a:cs typeface="Tahoma"/>
            </a:endParaRPr>
          </a:p>
        </p:txBody>
      </p:sp>
      <p:sp>
        <p:nvSpPr>
          <p:cNvPr id="59" name="object 16"/>
          <p:cNvSpPr txBox="1"/>
          <p:nvPr/>
        </p:nvSpPr>
        <p:spPr>
          <a:xfrm rot="1800000">
            <a:off x="9539936" y="4476044"/>
            <a:ext cx="284565" cy="271145"/>
          </a:xfrm>
          <a:prstGeom prst="rect">
            <a:avLst/>
          </a:prstGeom>
        </p:spPr>
        <p:txBody>
          <a:bodyPr vert="horz" wrap="square" lIns="0" tIns="0" rIns="0" bIns="0" rtlCol="0">
            <a:spAutoFit/>
          </a:bodyPr>
          <a:lstStyle/>
          <a:p>
            <a:pPr>
              <a:lnSpc>
                <a:spcPts val="2135"/>
              </a:lnSpc>
            </a:pPr>
            <a:r>
              <a:rPr sz="2100" b="1" spc="-365" dirty="0">
                <a:solidFill>
                  <a:srgbClr val="0B8140"/>
                </a:solidFill>
                <a:latin typeface="Tahoma"/>
                <a:cs typeface="Tahoma"/>
              </a:rPr>
              <a:t>I</a:t>
            </a:r>
            <a:endParaRPr sz="2100">
              <a:latin typeface="Tahoma"/>
              <a:cs typeface="Tahoma"/>
            </a:endParaRPr>
          </a:p>
        </p:txBody>
      </p:sp>
      <p:sp>
        <p:nvSpPr>
          <p:cNvPr id="60" name="object 18"/>
          <p:cNvSpPr txBox="1"/>
          <p:nvPr/>
        </p:nvSpPr>
        <p:spPr>
          <a:xfrm rot="3300000">
            <a:off x="9809128" y="4754421"/>
            <a:ext cx="328123" cy="271145"/>
          </a:xfrm>
          <a:prstGeom prst="rect">
            <a:avLst/>
          </a:prstGeom>
        </p:spPr>
        <p:txBody>
          <a:bodyPr vert="horz" wrap="square" lIns="0" tIns="0" rIns="0" bIns="0" rtlCol="0">
            <a:spAutoFit/>
          </a:bodyPr>
          <a:lstStyle/>
          <a:p>
            <a:pPr>
              <a:lnSpc>
                <a:spcPts val="2135"/>
              </a:lnSpc>
            </a:pPr>
            <a:r>
              <a:rPr sz="2100" b="1" dirty="0">
                <a:solidFill>
                  <a:srgbClr val="0B8140"/>
                </a:solidFill>
                <a:latin typeface="Tahoma"/>
                <a:cs typeface="Tahoma"/>
              </a:rPr>
              <a:t>A</a:t>
            </a:r>
            <a:endParaRPr sz="2100">
              <a:latin typeface="Tahoma"/>
              <a:cs typeface="Tahoma"/>
            </a:endParaRPr>
          </a:p>
        </p:txBody>
      </p:sp>
      <p:sp>
        <p:nvSpPr>
          <p:cNvPr id="2" name="Stačiakampis 1"/>
          <p:cNvSpPr/>
          <p:nvPr/>
        </p:nvSpPr>
        <p:spPr>
          <a:xfrm>
            <a:off x="10252427" y="4361042"/>
            <a:ext cx="1586222" cy="1532727"/>
          </a:xfrm>
          <a:prstGeom prst="rect">
            <a:avLst/>
          </a:prstGeom>
        </p:spPr>
        <p:txBody>
          <a:bodyPr wrap="square">
            <a:spAutoFit/>
          </a:bodyPr>
          <a:lstStyle/>
          <a:p>
            <a:pPr marL="336550" marR="132080">
              <a:lnSpc>
                <a:spcPct val="116700"/>
              </a:lnSpc>
              <a:spcBef>
                <a:spcPts val="100"/>
              </a:spcBef>
            </a:pPr>
            <a:r>
              <a:rPr lang="lt-LT" sz="1000" spc="-5">
                <a:latin typeface="Georgia"/>
                <a:cs typeface="Georgia"/>
              </a:rPr>
              <a:t>Nėra </a:t>
            </a:r>
            <a:r>
              <a:rPr lang="lt-LT" sz="1000">
                <a:latin typeface="Georgia"/>
                <a:cs typeface="Georgia"/>
              </a:rPr>
              <a:t> absurdiškų </a:t>
            </a:r>
            <a:r>
              <a:rPr lang="lt-LT" sz="1000" spc="5">
                <a:latin typeface="Georgia"/>
                <a:cs typeface="Georgia"/>
              </a:rPr>
              <a:t> </a:t>
            </a:r>
            <a:r>
              <a:rPr lang="lt-LT" sz="1000">
                <a:latin typeface="Georgia"/>
                <a:cs typeface="Georgia"/>
              </a:rPr>
              <a:t>idėjų.</a:t>
            </a:r>
            <a:r>
              <a:rPr lang="lt-LT" sz="1000" spc="-5">
                <a:latin typeface="Georgia"/>
                <a:cs typeface="Georgia"/>
              </a:rPr>
              <a:t> </a:t>
            </a:r>
            <a:r>
              <a:rPr lang="lt-LT" sz="1000">
                <a:latin typeface="Georgia"/>
                <a:cs typeface="Georgia"/>
              </a:rPr>
              <a:t>Tereikia  </a:t>
            </a:r>
            <a:r>
              <a:rPr lang="lt-LT" sz="1000" spc="-5">
                <a:latin typeface="Georgia"/>
                <a:cs typeface="Georgia"/>
              </a:rPr>
              <a:t>laiko,</a:t>
            </a:r>
            <a:r>
              <a:rPr lang="lt-LT" sz="1000" spc="-70">
                <a:latin typeface="Georgia"/>
                <a:cs typeface="Georgia"/>
              </a:rPr>
              <a:t> </a:t>
            </a:r>
            <a:r>
              <a:rPr lang="lt-LT" sz="1000">
                <a:latin typeface="Georgia"/>
                <a:cs typeface="Georgia"/>
              </a:rPr>
              <a:t>žmonių, </a:t>
            </a:r>
            <a:r>
              <a:rPr lang="lt-LT" sz="1000" spc="-5">
                <a:latin typeface="Georgia"/>
                <a:cs typeface="Georgia"/>
              </a:rPr>
              <a:t>poreikio </a:t>
            </a:r>
            <a:r>
              <a:rPr lang="lt-LT" sz="1000">
                <a:latin typeface="Georgia"/>
                <a:cs typeface="Georgia"/>
              </a:rPr>
              <a:t>ar kitų </a:t>
            </a:r>
            <a:r>
              <a:rPr lang="lt-LT" sz="1000" spc="5">
                <a:latin typeface="Georgia"/>
                <a:cs typeface="Georgia"/>
              </a:rPr>
              <a:t> </a:t>
            </a:r>
            <a:r>
              <a:rPr lang="lt-LT" sz="1000" spc="-5">
                <a:latin typeface="Georgia"/>
                <a:cs typeface="Georgia"/>
              </a:rPr>
              <a:t>sąlygų,</a:t>
            </a:r>
            <a:r>
              <a:rPr lang="lt-LT" sz="1000" spc="-35">
                <a:latin typeface="Georgia"/>
                <a:cs typeface="Georgia"/>
              </a:rPr>
              <a:t> </a:t>
            </a:r>
            <a:r>
              <a:rPr lang="lt-LT" sz="1000">
                <a:latin typeface="Georgia"/>
                <a:cs typeface="Georgia"/>
              </a:rPr>
              <a:t>kad</a:t>
            </a:r>
            <a:r>
              <a:rPr lang="lt-LT" sz="1000" spc="-30">
                <a:latin typeface="Georgia"/>
                <a:cs typeface="Georgia"/>
              </a:rPr>
              <a:t> </a:t>
            </a:r>
            <a:r>
              <a:rPr lang="lt-LT" sz="1000">
                <a:latin typeface="Georgia"/>
                <a:cs typeface="Georgia"/>
              </a:rPr>
              <a:t>jos</a:t>
            </a:r>
            <a:r>
              <a:rPr lang="lt-LT" sz="1000" spc="-35">
                <a:latin typeface="Georgia"/>
                <a:cs typeface="Georgia"/>
              </a:rPr>
              <a:t> </a:t>
            </a:r>
            <a:r>
              <a:rPr lang="lt-LT" sz="1000" spc="-5">
                <a:latin typeface="Georgia"/>
                <a:cs typeface="Georgia"/>
              </a:rPr>
              <a:t>būtų </a:t>
            </a:r>
            <a:r>
              <a:rPr lang="lt-LT" sz="1000" spc="-350">
                <a:latin typeface="Georgia"/>
                <a:cs typeface="Georgia"/>
              </a:rPr>
              <a:t> </a:t>
            </a:r>
            <a:r>
              <a:rPr lang="lt-LT" sz="1000">
                <a:latin typeface="Georgia"/>
                <a:cs typeface="Georgia"/>
              </a:rPr>
              <a:t>įgyvendintos.</a:t>
            </a:r>
          </a:p>
        </p:txBody>
      </p:sp>
      <p:sp>
        <p:nvSpPr>
          <p:cNvPr id="3" name="Stačiakampis 2"/>
          <p:cNvSpPr/>
          <p:nvPr/>
        </p:nvSpPr>
        <p:spPr>
          <a:xfrm>
            <a:off x="8313830" y="5037168"/>
            <a:ext cx="1864071" cy="1768882"/>
          </a:xfrm>
          <a:prstGeom prst="rect">
            <a:avLst/>
          </a:prstGeom>
        </p:spPr>
        <p:txBody>
          <a:bodyPr wrap="square">
            <a:spAutoFit/>
          </a:bodyPr>
          <a:lstStyle/>
          <a:p>
            <a:pPr marL="12700" marR="5080">
              <a:lnSpc>
                <a:spcPct val="111100"/>
              </a:lnSpc>
              <a:spcBef>
                <a:spcPts val="100"/>
              </a:spcBef>
            </a:pPr>
            <a:r>
              <a:rPr lang="lt-LT" sz="1100">
                <a:latin typeface="Georgia"/>
                <a:cs typeface="Georgia"/>
              </a:rPr>
              <a:t>Tačiau </a:t>
            </a:r>
            <a:r>
              <a:rPr lang="lt-LT" sz="1100" spc="-5">
                <a:latin typeface="Georgia"/>
                <a:cs typeface="Georgia"/>
              </a:rPr>
              <a:t>svarbu </a:t>
            </a:r>
            <a:r>
              <a:rPr lang="lt-LT" sz="1100">
                <a:latin typeface="Georgia"/>
                <a:cs typeface="Georgia"/>
              </a:rPr>
              <a:t>žinoti ir </a:t>
            </a:r>
            <a:r>
              <a:rPr lang="lt-LT" sz="1100" spc="-5">
                <a:latin typeface="Georgia"/>
                <a:cs typeface="Georgia"/>
              </a:rPr>
              <a:t>tai, </a:t>
            </a:r>
            <a:r>
              <a:rPr lang="lt-LT" sz="1100">
                <a:latin typeface="Georgia"/>
                <a:cs typeface="Georgia"/>
              </a:rPr>
              <a:t>kad </a:t>
            </a:r>
            <a:r>
              <a:rPr lang="lt-LT" sz="1100" spc="-204">
                <a:latin typeface="Georgia"/>
                <a:cs typeface="Georgia"/>
              </a:rPr>
              <a:t> </a:t>
            </a:r>
            <a:r>
              <a:rPr lang="lt-LT" sz="1100" spc="-5">
                <a:latin typeface="Georgia"/>
                <a:cs typeface="Georgia"/>
              </a:rPr>
              <a:t>pati </a:t>
            </a:r>
            <a:r>
              <a:rPr lang="lt-LT" sz="1100">
                <a:latin typeface="Georgia"/>
                <a:cs typeface="Georgia"/>
              </a:rPr>
              <a:t>idėja </a:t>
            </a:r>
            <a:r>
              <a:rPr lang="lt-LT" sz="1100" spc="-5">
                <a:latin typeface="Georgia"/>
                <a:cs typeface="Georgia"/>
              </a:rPr>
              <a:t>dar </a:t>
            </a:r>
            <a:r>
              <a:rPr lang="lt-LT" sz="1100">
                <a:latin typeface="Georgia"/>
                <a:cs typeface="Georgia"/>
              </a:rPr>
              <a:t>nėra </a:t>
            </a:r>
            <a:r>
              <a:rPr lang="lt-LT" sz="1100" spc="-5">
                <a:latin typeface="Georgia"/>
                <a:cs typeface="Georgia"/>
              </a:rPr>
              <a:t>tikroji </a:t>
            </a:r>
            <a:r>
              <a:rPr lang="lt-LT" sz="1100">
                <a:latin typeface="Georgia"/>
                <a:cs typeface="Georgia"/>
              </a:rPr>
              <a:t>su- </a:t>
            </a:r>
            <a:r>
              <a:rPr lang="lt-LT" sz="1100" spc="5">
                <a:latin typeface="Georgia"/>
                <a:cs typeface="Georgia"/>
              </a:rPr>
              <a:t> </a:t>
            </a:r>
            <a:r>
              <a:rPr lang="lt-LT" sz="1100" spc="-5">
                <a:latin typeface="Georgia"/>
                <a:cs typeface="Georgia"/>
              </a:rPr>
              <a:t>brandinta</a:t>
            </a:r>
            <a:r>
              <a:rPr lang="lt-LT" sz="1100" spc="-25">
                <a:latin typeface="Georgia"/>
                <a:cs typeface="Georgia"/>
              </a:rPr>
              <a:t> </a:t>
            </a:r>
            <a:r>
              <a:rPr lang="lt-LT" sz="1100">
                <a:latin typeface="Georgia"/>
                <a:cs typeface="Georgia"/>
              </a:rPr>
              <a:t>verslo</a:t>
            </a:r>
            <a:r>
              <a:rPr lang="lt-LT" sz="1100" spc="-20">
                <a:latin typeface="Georgia"/>
                <a:cs typeface="Georgia"/>
              </a:rPr>
              <a:t> </a:t>
            </a:r>
            <a:r>
              <a:rPr lang="lt-LT" sz="1100">
                <a:latin typeface="Georgia"/>
                <a:cs typeface="Georgia"/>
              </a:rPr>
              <a:t>idėja.</a:t>
            </a:r>
            <a:r>
              <a:rPr lang="lt-LT" sz="1100" spc="-25">
                <a:latin typeface="Georgia"/>
                <a:cs typeface="Georgia"/>
              </a:rPr>
              <a:t> </a:t>
            </a:r>
            <a:r>
              <a:rPr lang="lt-LT" sz="1100" spc="-5">
                <a:latin typeface="Georgia"/>
                <a:cs typeface="Georgia"/>
              </a:rPr>
              <a:t>Kad</a:t>
            </a:r>
            <a:r>
              <a:rPr lang="lt-LT" sz="1100" spc="-25">
                <a:latin typeface="Georgia"/>
                <a:cs typeface="Georgia"/>
              </a:rPr>
              <a:t> </a:t>
            </a:r>
            <a:r>
              <a:rPr lang="lt-LT" sz="1100" spc="-5">
                <a:latin typeface="Georgia"/>
                <a:cs typeface="Georgia"/>
              </a:rPr>
              <a:t>to- </a:t>
            </a:r>
            <a:r>
              <a:rPr lang="lt-LT" sz="1100" spc="-200">
                <a:latin typeface="Georgia"/>
                <a:cs typeface="Georgia"/>
              </a:rPr>
              <a:t> </a:t>
            </a:r>
            <a:r>
              <a:rPr lang="lt-LT" sz="1100">
                <a:latin typeface="Georgia"/>
                <a:cs typeface="Georgia"/>
              </a:rPr>
              <a:t>kia </a:t>
            </a:r>
            <a:r>
              <a:rPr lang="lt-LT" sz="1100" spc="-5">
                <a:latin typeface="Georgia"/>
                <a:cs typeface="Georgia"/>
              </a:rPr>
              <a:t>taptų, </a:t>
            </a:r>
            <a:r>
              <a:rPr lang="lt-LT" sz="1100">
                <a:latin typeface="Georgia"/>
                <a:cs typeface="Georgia"/>
              </a:rPr>
              <a:t>ji </a:t>
            </a:r>
            <a:r>
              <a:rPr lang="lt-LT" sz="1100" spc="-5">
                <a:latin typeface="Georgia"/>
                <a:cs typeface="Georgia"/>
              </a:rPr>
              <a:t>turės būti </a:t>
            </a:r>
            <a:r>
              <a:rPr lang="lt-LT" sz="1100">
                <a:latin typeface="Georgia"/>
                <a:cs typeface="Georgia"/>
              </a:rPr>
              <a:t>visapu- </a:t>
            </a:r>
            <a:r>
              <a:rPr lang="lt-LT" sz="1100" spc="5">
                <a:latin typeface="Georgia"/>
                <a:cs typeface="Georgia"/>
              </a:rPr>
              <a:t> </a:t>
            </a:r>
            <a:r>
              <a:rPr lang="lt-LT" sz="1100" spc="-5">
                <a:latin typeface="Georgia"/>
                <a:cs typeface="Georgia"/>
              </a:rPr>
              <a:t>siškai plėtojama </a:t>
            </a:r>
            <a:r>
              <a:rPr lang="lt-LT" sz="1100">
                <a:latin typeface="Georgia"/>
                <a:cs typeface="Georgia"/>
              </a:rPr>
              <a:t>ir ruošiama, </a:t>
            </a:r>
            <a:r>
              <a:rPr lang="lt-LT" sz="1100" spc="5">
                <a:latin typeface="Georgia"/>
                <a:cs typeface="Georgia"/>
              </a:rPr>
              <a:t> </a:t>
            </a:r>
            <a:r>
              <a:rPr lang="lt-LT" sz="1100">
                <a:latin typeface="Georgia"/>
                <a:cs typeface="Georgia"/>
              </a:rPr>
              <a:t>kad</a:t>
            </a:r>
            <a:r>
              <a:rPr lang="lt-LT" sz="1100" spc="5">
                <a:latin typeface="Georgia"/>
                <a:cs typeface="Georgia"/>
              </a:rPr>
              <a:t> </a:t>
            </a:r>
            <a:r>
              <a:rPr lang="lt-LT" sz="1100" spc="-5">
                <a:latin typeface="Georgia"/>
                <a:cs typeface="Georgia"/>
              </a:rPr>
              <a:t>galėtų</a:t>
            </a:r>
            <a:r>
              <a:rPr lang="lt-LT" sz="1100" spc="5">
                <a:latin typeface="Georgia"/>
                <a:cs typeface="Georgia"/>
              </a:rPr>
              <a:t> </a:t>
            </a:r>
            <a:r>
              <a:rPr lang="lt-LT" sz="1100" spc="-5">
                <a:latin typeface="Georgia"/>
                <a:cs typeface="Georgia"/>
              </a:rPr>
              <a:t>būti</a:t>
            </a:r>
            <a:r>
              <a:rPr lang="lt-LT" sz="1100" spc="5">
                <a:latin typeface="Georgia"/>
                <a:cs typeface="Georgia"/>
              </a:rPr>
              <a:t> </a:t>
            </a:r>
            <a:r>
              <a:rPr lang="lt-LT" sz="1100" spc="-5">
                <a:latin typeface="Georgia"/>
                <a:cs typeface="Georgia"/>
              </a:rPr>
              <a:t>finansuojama </a:t>
            </a:r>
            <a:r>
              <a:rPr lang="lt-LT" sz="1100">
                <a:latin typeface="Georgia"/>
                <a:cs typeface="Georgia"/>
              </a:rPr>
              <a:t> ir</a:t>
            </a:r>
            <a:r>
              <a:rPr lang="lt-LT" sz="1100" spc="-15">
                <a:latin typeface="Georgia"/>
                <a:cs typeface="Georgia"/>
              </a:rPr>
              <a:t> </a:t>
            </a:r>
            <a:r>
              <a:rPr lang="lt-LT" sz="1100" spc="-5">
                <a:latin typeface="Georgia"/>
                <a:cs typeface="Georgia"/>
              </a:rPr>
              <a:t>sulauktų</a:t>
            </a:r>
            <a:r>
              <a:rPr lang="lt-LT" sz="1100" spc="-15">
                <a:latin typeface="Georgia"/>
                <a:cs typeface="Georgia"/>
              </a:rPr>
              <a:t> </a:t>
            </a:r>
            <a:r>
              <a:rPr lang="lt-LT" sz="1100" spc="-5">
                <a:latin typeface="Georgia"/>
                <a:cs typeface="Georgia"/>
              </a:rPr>
              <a:t>sėkmės</a:t>
            </a:r>
            <a:r>
              <a:rPr lang="lt-LT" sz="1100" spc="-15">
                <a:latin typeface="Georgia"/>
                <a:cs typeface="Georgia"/>
              </a:rPr>
              <a:t> </a:t>
            </a:r>
            <a:r>
              <a:rPr lang="lt-LT" sz="1100">
                <a:latin typeface="Georgia"/>
                <a:cs typeface="Georgia"/>
              </a:rPr>
              <a:t>rinkoje.</a:t>
            </a:r>
          </a:p>
        </p:txBody>
      </p:sp>
    </p:spTree>
    <p:extLst>
      <p:ext uri="{BB962C8B-B14F-4D97-AF65-F5344CB8AC3E}">
        <p14:creationId xmlns:p14="http://schemas.microsoft.com/office/powerpoint/2010/main" val="18367410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os vietos rezervavimo ženklas 1"/>
          <p:cNvSpPr>
            <a:spLocks noGrp="1"/>
          </p:cNvSpPr>
          <p:nvPr>
            <p:ph type="dt" sz="half" idx="10"/>
          </p:nvPr>
        </p:nvSpPr>
        <p:spPr>
          <a:xfrm>
            <a:off x="0" y="6492875"/>
            <a:ext cx="2743200" cy="365125"/>
          </a:xfrm>
        </p:spPr>
        <p:txBody>
          <a:bodyPr/>
          <a:lstStyle/>
          <a:p>
            <a:fld id="{C0EFB526-EDB9-41D0-8923-C2F791CC43EA}" type="datetime1">
              <a:rPr lang="en-US" smtClean="0"/>
              <a:t>9/13/2023</a:t>
            </a:fld>
            <a:endParaRPr lang="x-none"/>
          </a:p>
        </p:txBody>
      </p:sp>
      <p:sp>
        <p:nvSpPr>
          <p:cNvPr id="3" name="Poraštės vietos rezervavimo ženklas 2"/>
          <p:cNvSpPr>
            <a:spLocks noGrp="1"/>
          </p:cNvSpPr>
          <p:nvPr>
            <p:ph type="ftr" sz="quarter" idx="11"/>
          </p:nvPr>
        </p:nvSpPr>
        <p:spPr>
          <a:xfrm>
            <a:off x="0" y="7052"/>
            <a:ext cx="4114800" cy="365125"/>
          </a:xfrm>
        </p:spPr>
        <p:txBody>
          <a:bodyPr/>
          <a:lstStyle/>
          <a:p>
            <a:r>
              <a:rPr lang="en-GB"/>
              <a:t>Tema</a:t>
            </a:r>
            <a:endParaRPr lang="x-none"/>
          </a:p>
        </p:txBody>
      </p:sp>
      <p:sp>
        <p:nvSpPr>
          <p:cNvPr id="4" name="Skaidrės numerio vietos rezervavimo ženklas 3"/>
          <p:cNvSpPr>
            <a:spLocks noGrp="1"/>
          </p:cNvSpPr>
          <p:nvPr>
            <p:ph type="sldNum" sz="quarter" idx="12"/>
          </p:nvPr>
        </p:nvSpPr>
        <p:spPr>
          <a:xfrm>
            <a:off x="16721069" y="6534195"/>
            <a:ext cx="2743200" cy="365125"/>
          </a:xfrm>
        </p:spPr>
        <p:txBody>
          <a:bodyPr/>
          <a:lstStyle/>
          <a:p>
            <a:fld id="{3FAD04EE-1878-2047-8E3A-873E54783374}" type="slidenum">
              <a:rPr lang="x-none" smtClean="0"/>
              <a:t>9</a:t>
            </a:fld>
            <a:endParaRPr lang="x-none"/>
          </a:p>
        </p:txBody>
      </p:sp>
      <p:sp>
        <p:nvSpPr>
          <p:cNvPr id="7" name="object 2"/>
          <p:cNvSpPr txBox="1"/>
          <p:nvPr/>
        </p:nvSpPr>
        <p:spPr>
          <a:xfrm>
            <a:off x="18893023" y="8846379"/>
            <a:ext cx="84455" cy="162560"/>
          </a:xfrm>
          <a:prstGeom prst="rect">
            <a:avLst/>
          </a:prstGeom>
        </p:spPr>
        <p:txBody>
          <a:bodyPr vert="horz" wrap="square" lIns="0" tIns="12700" rIns="0" bIns="0" rtlCol="0">
            <a:spAutoFit/>
          </a:bodyPr>
          <a:lstStyle/>
          <a:p>
            <a:pPr marL="12700">
              <a:lnSpc>
                <a:spcPct val="100000"/>
              </a:lnSpc>
              <a:spcBef>
                <a:spcPts val="100"/>
              </a:spcBef>
            </a:pPr>
            <a:r>
              <a:rPr sz="900" spc="-15" dirty="0">
                <a:latin typeface="Trebuchet MS"/>
                <a:cs typeface="Trebuchet MS"/>
              </a:rPr>
              <a:t>5</a:t>
            </a:r>
            <a:endParaRPr sz="900">
              <a:latin typeface="Trebuchet MS"/>
              <a:cs typeface="Trebuchet MS"/>
            </a:endParaRPr>
          </a:p>
        </p:txBody>
      </p:sp>
      <p:sp>
        <p:nvSpPr>
          <p:cNvPr id="33" name="object 4"/>
          <p:cNvSpPr txBox="1">
            <a:spLocks/>
          </p:cNvSpPr>
          <p:nvPr/>
        </p:nvSpPr>
        <p:spPr>
          <a:xfrm>
            <a:off x="981602" y="296973"/>
            <a:ext cx="4921079" cy="474489"/>
          </a:xfrm>
          <a:prstGeom prst="rect">
            <a:avLst/>
          </a:prstGeom>
        </p:spPr>
        <p:txBody>
          <a:bodyPr vert="horz" wrap="square" lIns="0" tIns="12700" rIns="0" bIns="0" rtlCol="0" anchor="b" anchorCtr="0">
            <a:spAutoFit/>
          </a:bodyPr>
          <a:lstStyle>
            <a:lvl1pPr algn="l" defTabSz="914400" rtl="0" eaLnBrk="1" latinLnBrk="0" hangingPunct="1">
              <a:lnSpc>
                <a:spcPct val="90000"/>
              </a:lnSpc>
              <a:spcBef>
                <a:spcPct val="0"/>
              </a:spcBef>
              <a:buNone/>
              <a:defRPr sz="3000" kern="1200" baseline="0">
                <a:solidFill>
                  <a:schemeClr val="tx1"/>
                </a:solidFill>
                <a:latin typeface="Antipol" pitchFamily="2" charset="77"/>
                <a:ea typeface="+mj-ea"/>
                <a:cs typeface="+mj-cs"/>
              </a:defRPr>
            </a:lvl1pPr>
          </a:lstStyle>
          <a:p>
            <a:pPr marL="12700" algn="ctr">
              <a:lnSpc>
                <a:spcPct val="100000"/>
              </a:lnSpc>
              <a:spcBef>
                <a:spcPts val="100"/>
              </a:spcBef>
            </a:pPr>
            <a:r>
              <a:rPr lang="lt-LT" spc="-95">
                <a:solidFill>
                  <a:srgbClr val="000000"/>
                </a:solidFill>
                <a:latin typeface="Tahoma"/>
                <a:cs typeface="Tahoma"/>
              </a:rPr>
              <a:t>A</a:t>
            </a:r>
            <a:r>
              <a:rPr lang="lt-LT" spc="-135">
                <a:solidFill>
                  <a:srgbClr val="000000"/>
                </a:solidFill>
                <a:latin typeface="Tahoma"/>
                <a:cs typeface="Tahoma"/>
              </a:rPr>
              <a:t>r</a:t>
            </a:r>
            <a:r>
              <a:rPr lang="lt-LT" spc="-150">
                <a:solidFill>
                  <a:srgbClr val="000000"/>
                </a:solidFill>
                <a:latin typeface="Tahoma"/>
                <a:cs typeface="Tahoma"/>
              </a:rPr>
              <a:t> </a:t>
            </a:r>
            <a:r>
              <a:rPr lang="lt-LT" spc="-125">
                <a:solidFill>
                  <a:srgbClr val="000000"/>
                </a:solidFill>
                <a:latin typeface="Tahoma"/>
                <a:cs typeface="Tahoma"/>
              </a:rPr>
              <a:t>idėja</a:t>
            </a:r>
            <a:r>
              <a:rPr lang="lt-LT" spc="-150">
                <a:solidFill>
                  <a:srgbClr val="000000"/>
                </a:solidFill>
                <a:latin typeface="Tahoma"/>
                <a:cs typeface="Tahoma"/>
              </a:rPr>
              <a:t> </a:t>
            </a:r>
            <a:r>
              <a:rPr lang="lt-LT" spc="-130">
                <a:solidFill>
                  <a:srgbClr val="000000"/>
                </a:solidFill>
                <a:latin typeface="Tahoma"/>
                <a:cs typeface="Tahoma"/>
              </a:rPr>
              <a:t>perspek</a:t>
            </a:r>
            <a:r>
              <a:rPr lang="lt-LT" spc="-85">
                <a:solidFill>
                  <a:srgbClr val="000000"/>
                </a:solidFill>
                <a:latin typeface="Tahoma"/>
                <a:cs typeface="Tahoma"/>
              </a:rPr>
              <a:t>t</a:t>
            </a:r>
            <a:r>
              <a:rPr lang="lt-LT" spc="-105">
                <a:solidFill>
                  <a:srgbClr val="000000"/>
                </a:solidFill>
                <a:latin typeface="Tahoma"/>
                <a:cs typeface="Tahoma"/>
              </a:rPr>
              <a:t>y</a:t>
            </a:r>
            <a:r>
              <a:rPr lang="lt-LT" spc="-145">
                <a:solidFill>
                  <a:srgbClr val="000000"/>
                </a:solidFill>
                <a:latin typeface="Tahoma"/>
                <a:cs typeface="Tahoma"/>
              </a:rPr>
              <a:t>vi?</a:t>
            </a:r>
            <a:endParaRPr lang="lt-LT">
              <a:latin typeface="Tahoma"/>
              <a:cs typeface="Tahoma"/>
            </a:endParaRPr>
          </a:p>
        </p:txBody>
      </p:sp>
      <p:sp>
        <p:nvSpPr>
          <p:cNvPr id="34" name="object 5"/>
          <p:cNvSpPr txBox="1"/>
          <p:nvPr/>
        </p:nvSpPr>
        <p:spPr>
          <a:xfrm>
            <a:off x="683172" y="1180553"/>
            <a:ext cx="7609490" cy="2481192"/>
          </a:xfrm>
          <a:prstGeom prst="rect">
            <a:avLst/>
          </a:prstGeom>
        </p:spPr>
        <p:txBody>
          <a:bodyPr vert="horz" wrap="square" lIns="0" tIns="12700" rIns="0" bIns="0" rtlCol="0">
            <a:spAutoFit/>
          </a:bodyPr>
          <a:lstStyle/>
          <a:p>
            <a:pPr marL="184150" marR="5080" indent="-171450" algn="just">
              <a:lnSpc>
                <a:spcPct val="111100"/>
              </a:lnSpc>
              <a:spcBef>
                <a:spcPts val="100"/>
              </a:spcBef>
              <a:buFont typeface="Wingdings" panose="05000000000000000000" pitchFamily="2" charset="2"/>
              <a:buChar char="Ø"/>
            </a:pPr>
            <a:r>
              <a:rPr sz="2000">
                <a:latin typeface="Georgia"/>
                <a:cs typeface="Georgia"/>
              </a:rPr>
              <a:t>naudą klientams</a:t>
            </a:r>
            <a:r>
              <a:rPr lang="lt-LT" sz="2000">
                <a:latin typeface="Georgia"/>
                <a:cs typeface="Georgia"/>
              </a:rPr>
              <a:t>?</a:t>
            </a:r>
          </a:p>
          <a:p>
            <a:pPr marL="184150" marR="5080" indent="-171450" algn="just">
              <a:lnSpc>
                <a:spcPct val="111100"/>
              </a:lnSpc>
              <a:spcBef>
                <a:spcPts val="100"/>
              </a:spcBef>
              <a:buFont typeface="Wingdings" panose="05000000000000000000" pitchFamily="2" charset="2"/>
              <a:buChar char="Ø"/>
            </a:pPr>
            <a:endParaRPr lang="lt-LT" sz="2000">
              <a:latin typeface="Georgia"/>
              <a:cs typeface="Georgia"/>
            </a:endParaRPr>
          </a:p>
          <a:p>
            <a:pPr marL="184150" marR="5080" indent="-171450" algn="just">
              <a:lnSpc>
                <a:spcPct val="111100"/>
              </a:lnSpc>
              <a:spcBef>
                <a:spcPts val="100"/>
              </a:spcBef>
              <a:buFont typeface="Wingdings" panose="05000000000000000000" pitchFamily="2" charset="2"/>
              <a:buChar char="Ø"/>
            </a:pPr>
            <a:r>
              <a:rPr sz="2000" spc="-5">
                <a:latin typeface="Georgia"/>
                <a:cs typeface="Georgia"/>
              </a:rPr>
              <a:t>galimybes </a:t>
            </a:r>
            <a:r>
              <a:rPr sz="2000">
                <a:latin typeface="Georgia"/>
                <a:cs typeface="Georgia"/>
              </a:rPr>
              <a:t>ją įgyvendinti</a:t>
            </a:r>
            <a:r>
              <a:rPr lang="lt-LT" sz="2000">
                <a:latin typeface="Georgia"/>
                <a:cs typeface="Georgia"/>
              </a:rPr>
              <a:t>?</a:t>
            </a:r>
            <a:r>
              <a:rPr sz="2000">
                <a:latin typeface="Georgia"/>
                <a:cs typeface="Georgia"/>
              </a:rPr>
              <a:t> </a:t>
            </a:r>
            <a:endParaRPr lang="lt-LT" sz="2000">
              <a:latin typeface="Georgia"/>
              <a:cs typeface="Georgia"/>
            </a:endParaRPr>
          </a:p>
          <a:p>
            <a:pPr marL="184150" marR="5080" indent="-171450" algn="just">
              <a:lnSpc>
                <a:spcPct val="111100"/>
              </a:lnSpc>
              <a:spcBef>
                <a:spcPts val="100"/>
              </a:spcBef>
              <a:buFont typeface="Wingdings" panose="05000000000000000000" pitchFamily="2" charset="2"/>
              <a:buChar char="Ø"/>
            </a:pPr>
            <a:endParaRPr lang="lt-LT" sz="2000">
              <a:latin typeface="Georgia"/>
              <a:cs typeface="Georgia"/>
            </a:endParaRPr>
          </a:p>
          <a:p>
            <a:pPr marL="184150" marR="5080" indent="-171450" algn="just">
              <a:lnSpc>
                <a:spcPct val="111100"/>
              </a:lnSpc>
              <a:spcBef>
                <a:spcPts val="100"/>
              </a:spcBef>
              <a:buFont typeface="Wingdings" panose="05000000000000000000" pitchFamily="2" charset="2"/>
              <a:buChar char="Ø"/>
            </a:pPr>
            <a:r>
              <a:rPr sz="2000">
                <a:latin typeface="Georgia"/>
                <a:cs typeface="Georgia"/>
              </a:rPr>
              <a:t>ar </a:t>
            </a:r>
            <a:r>
              <a:rPr sz="2000" dirty="0">
                <a:latin typeface="Georgia"/>
                <a:cs typeface="Georgia"/>
              </a:rPr>
              <a:t>ji </a:t>
            </a:r>
            <a:r>
              <a:rPr sz="2000" spc="-5">
                <a:latin typeface="Georgia"/>
                <a:cs typeface="Georgia"/>
              </a:rPr>
              <a:t>bus pelninga</a:t>
            </a:r>
            <a:r>
              <a:rPr lang="lt-LT" sz="2000" spc="-5">
                <a:latin typeface="Georgia"/>
                <a:cs typeface="Georgia"/>
              </a:rPr>
              <a:t>?</a:t>
            </a:r>
            <a:r>
              <a:rPr sz="2000" spc="-5">
                <a:latin typeface="Georgia"/>
                <a:cs typeface="Georgia"/>
              </a:rPr>
              <a:t> </a:t>
            </a:r>
            <a:r>
              <a:rPr sz="2000">
                <a:latin typeface="Georgia"/>
                <a:cs typeface="Georgia"/>
              </a:rPr>
              <a:t> </a:t>
            </a:r>
            <a:endParaRPr lang="lt-LT" sz="2000">
              <a:latin typeface="Georgia"/>
              <a:cs typeface="Georgia"/>
            </a:endParaRPr>
          </a:p>
          <a:p>
            <a:pPr marL="184150" marR="5080" indent="-171450" algn="just">
              <a:lnSpc>
                <a:spcPct val="111100"/>
              </a:lnSpc>
              <a:spcBef>
                <a:spcPts val="100"/>
              </a:spcBef>
              <a:buFont typeface="Wingdings" panose="05000000000000000000" pitchFamily="2" charset="2"/>
              <a:buChar char="Ø"/>
            </a:pPr>
            <a:endParaRPr lang="lt-LT" sz="2000">
              <a:latin typeface="Georgia"/>
              <a:cs typeface="Georgia"/>
            </a:endParaRPr>
          </a:p>
          <a:p>
            <a:pPr marL="12700" marR="5080" algn="just">
              <a:lnSpc>
                <a:spcPct val="111100"/>
              </a:lnSpc>
              <a:spcBef>
                <a:spcPts val="100"/>
              </a:spcBef>
            </a:pPr>
            <a:r>
              <a:rPr lang="lt-LT" sz="2000">
                <a:solidFill>
                  <a:srgbClr val="FF0000"/>
                </a:solidFill>
                <a:latin typeface="Georgia"/>
                <a:cs typeface="Georgia"/>
              </a:rPr>
              <a:t>*v</a:t>
            </a:r>
            <a:r>
              <a:rPr sz="2000">
                <a:solidFill>
                  <a:srgbClr val="FF0000"/>
                </a:solidFill>
                <a:latin typeface="Georgia"/>
                <a:cs typeface="Georgia"/>
              </a:rPr>
              <a:t>ertėtų </a:t>
            </a:r>
            <a:r>
              <a:rPr sz="2000" spc="-5" dirty="0">
                <a:solidFill>
                  <a:srgbClr val="FF0000"/>
                </a:solidFill>
                <a:latin typeface="Georgia"/>
                <a:cs typeface="Georgia"/>
              </a:rPr>
              <a:t>pasitikrinti, </a:t>
            </a:r>
            <a:r>
              <a:rPr sz="2000" dirty="0">
                <a:solidFill>
                  <a:srgbClr val="FF0000"/>
                </a:solidFill>
                <a:latin typeface="Georgia"/>
                <a:cs typeface="Georgia"/>
              </a:rPr>
              <a:t>ar jūsų idėjos </a:t>
            </a:r>
            <a:r>
              <a:rPr sz="2000" spc="-5" dirty="0">
                <a:solidFill>
                  <a:srgbClr val="FF0000"/>
                </a:solidFill>
                <a:latin typeface="Georgia"/>
                <a:cs typeface="Georgia"/>
              </a:rPr>
              <a:t>dar </a:t>
            </a:r>
            <a:r>
              <a:rPr sz="2000">
                <a:solidFill>
                  <a:srgbClr val="FF0000"/>
                </a:solidFill>
                <a:latin typeface="Georgia"/>
                <a:cs typeface="Georgia"/>
              </a:rPr>
              <a:t>niekas neužpatentavo</a:t>
            </a:r>
            <a:endParaRPr lang="lt-LT" sz="2000">
              <a:solidFill>
                <a:srgbClr val="FF0000"/>
              </a:solidFill>
              <a:latin typeface="Georgia"/>
              <a:cs typeface="Georgia"/>
            </a:endParaRPr>
          </a:p>
        </p:txBody>
      </p:sp>
      <p:sp>
        <p:nvSpPr>
          <p:cNvPr id="43" name="object 12"/>
          <p:cNvSpPr/>
          <p:nvPr/>
        </p:nvSpPr>
        <p:spPr>
          <a:xfrm>
            <a:off x="8996334" y="2452719"/>
            <a:ext cx="2752725" cy="2960370"/>
          </a:xfrm>
          <a:custGeom>
            <a:avLst/>
            <a:gdLst/>
            <a:ahLst/>
            <a:cxnLst/>
            <a:rect l="l" t="t" r="r" b="b"/>
            <a:pathLst>
              <a:path w="2752725" h="2960370">
                <a:moveTo>
                  <a:pt x="2752661" y="0"/>
                </a:moveTo>
                <a:lnTo>
                  <a:pt x="0" y="0"/>
                </a:lnTo>
                <a:lnTo>
                  <a:pt x="0" y="2960128"/>
                </a:lnTo>
                <a:lnTo>
                  <a:pt x="2752661" y="2960128"/>
                </a:lnTo>
                <a:lnTo>
                  <a:pt x="2752661" y="0"/>
                </a:lnTo>
                <a:close/>
              </a:path>
            </a:pathLst>
          </a:custGeom>
          <a:solidFill>
            <a:srgbClr val="D1DEEF"/>
          </a:solidFill>
        </p:spPr>
        <p:txBody>
          <a:bodyPr wrap="square" lIns="0" tIns="0" rIns="0" bIns="0" rtlCol="0"/>
          <a:lstStyle/>
          <a:p>
            <a:endParaRPr/>
          </a:p>
        </p:txBody>
      </p:sp>
      <p:sp>
        <p:nvSpPr>
          <p:cNvPr id="44" name="object 13"/>
          <p:cNvSpPr/>
          <p:nvPr/>
        </p:nvSpPr>
        <p:spPr>
          <a:xfrm>
            <a:off x="8402787" y="2456971"/>
            <a:ext cx="591185" cy="3295650"/>
          </a:xfrm>
          <a:custGeom>
            <a:avLst/>
            <a:gdLst/>
            <a:ahLst/>
            <a:cxnLst/>
            <a:rect l="l" t="t" r="r" b="b"/>
            <a:pathLst>
              <a:path w="591185" h="3295650">
                <a:moveTo>
                  <a:pt x="0" y="3295287"/>
                </a:moveTo>
                <a:lnTo>
                  <a:pt x="0" y="341128"/>
                </a:lnTo>
                <a:lnTo>
                  <a:pt x="590854" y="0"/>
                </a:lnTo>
                <a:lnTo>
                  <a:pt x="590854" y="2954159"/>
                </a:lnTo>
                <a:lnTo>
                  <a:pt x="0" y="3295287"/>
                </a:lnTo>
                <a:close/>
              </a:path>
            </a:pathLst>
          </a:custGeom>
          <a:solidFill>
            <a:srgbClr val="639FCE"/>
          </a:solidFill>
        </p:spPr>
        <p:txBody>
          <a:bodyPr wrap="square" lIns="0" tIns="0" rIns="0" bIns="0" rtlCol="0"/>
          <a:lstStyle/>
          <a:p>
            <a:endParaRPr/>
          </a:p>
        </p:txBody>
      </p:sp>
      <p:sp>
        <p:nvSpPr>
          <p:cNvPr id="45" name="object 14"/>
          <p:cNvSpPr/>
          <p:nvPr/>
        </p:nvSpPr>
        <p:spPr>
          <a:xfrm>
            <a:off x="8400158" y="5412851"/>
            <a:ext cx="3344545" cy="1459230"/>
          </a:xfrm>
          <a:custGeom>
            <a:avLst/>
            <a:gdLst/>
            <a:ahLst/>
            <a:cxnLst/>
            <a:rect l="l" t="t" r="r" b="b"/>
            <a:pathLst>
              <a:path w="3344545" h="1459229">
                <a:moveTo>
                  <a:pt x="2455" y="1458861"/>
                </a:moveTo>
                <a:lnTo>
                  <a:pt x="876520" y="1458861"/>
                </a:lnTo>
                <a:lnTo>
                  <a:pt x="3344536" y="0"/>
                </a:lnTo>
                <a:lnTo>
                  <a:pt x="592091" y="0"/>
                </a:lnTo>
                <a:lnTo>
                  <a:pt x="0" y="340537"/>
                </a:lnTo>
                <a:lnTo>
                  <a:pt x="2455" y="1458861"/>
                </a:lnTo>
                <a:close/>
              </a:path>
            </a:pathLst>
          </a:custGeom>
          <a:solidFill>
            <a:srgbClr val="00678F"/>
          </a:solidFill>
        </p:spPr>
        <p:txBody>
          <a:bodyPr wrap="square" lIns="0" tIns="0" rIns="0" bIns="0" rtlCol="0"/>
          <a:lstStyle/>
          <a:p>
            <a:endParaRPr/>
          </a:p>
        </p:txBody>
      </p:sp>
      <p:sp>
        <p:nvSpPr>
          <p:cNvPr id="46" name="object 15"/>
          <p:cNvSpPr/>
          <p:nvPr/>
        </p:nvSpPr>
        <p:spPr>
          <a:xfrm>
            <a:off x="10376852" y="3008098"/>
            <a:ext cx="1063625" cy="1316990"/>
          </a:xfrm>
          <a:custGeom>
            <a:avLst/>
            <a:gdLst/>
            <a:ahLst/>
            <a:cxnLst/>
            <a:rect l="l" t="t" r="r" b="b"/>
            <a:pathLst>
              <a:path w="1063625" h="1316989">
                <a:moveTo>
                  <a:pt x="661794" y="1070886"/>
                </a:moveTo>
                <a:lnTo>
                  <a:pt x="406373" y="1070886"/>
                </a:lnTo>
                <a:lnTo>
                  <a:pt x="413430" y="1080724"/>
                </a:lnTo>
                <a:lnTo>
                  <a:pt x="414439" y="1103731"/>
                </a:lnTo>
                <a:lnTo>
                  <a:pt x="413826" y="1127035"/>
                </a:lnTo>
                <a:lnTo>
                  <a:pt x="409535" y="1139002"/>
                </a:lnTo>
                <a:lnTo>
                  <a:pt x="397888" y="1143411"/>
                </a:lnTo>
                <a:lnTo>
                  <a:pt x="375208" y="1144041"/>
                </a:lnTo>
                <a:lnTo>
                  <a:pt x="352536" y="1145390"/>
                </a:lnTo>
                <a:lnTo>
                  <a:pt x="340893" y="1154837"/>
                </a:lnTo>
                <a:lnTo>
                  <a:pt x="336603" y="1180479"/>
                </a:lnTo>
                <a:lnTo>
                  <a:pt x="335991" y="1230414"/>
                </a:lnTo>
                <a:lnTo>
                  <a:pt x="337943" y="1280348"/>
                </a:lnTo>
                <a:lnTo>
                  <a:pt x="351610" y="1305990"/>
                </a:lnTo>
                <a:lnTo>
                  <a:pt x="388706" y="1315437"/>
                </a:lnTo>
                <a:lnTo>
                  <a:pt x="460946" y="1316786"/>
                </a:lnTo>
                <a:lnTo>
                  <a:pt x="538949" y="1316786"/>
                </a:lnTo>
                <a:lnTo>
                  <a:pt x="576477" y="1316222"/>
                </a:lnTo>
                <a:lnTo>
                  <a:pt x="601041" y="1312273"/>
                </a:lnTo>
                <a:lnTo>
                  <a:pt x="623494" y="1301554"/>
                </a:lnTo>
                <a:lnTo>
                  <a:pt x="654684" y="1280680"/>
                </a:lnTo>
                <a:lnTo>
                  <a:pt x="725940" y="1280680"/>
                </a:lnTo>
                <a:lnTo>
                  <a:pt x="726268" y="1279784"/>
                </a:lnTo>
                <a:lnTo>
                  <a:pt x="727405" y="1230414"/>
                </a:lnTo>
                <a:lnTo>
                  <a:pt x="726792" y="1180479"/>
                </a:lnTo>
                <a:lnTo>
                  <a:pt x="722501" y="1154837"/>
                </a:lnTo>
                <a:lnTo>
                  <a:pt x="710854" y="1145390"/>
                </a:lnTo>
                <a:lnTo>
                  <a:pt x="688174" y="1144041"/>
                </a:lnTo>
                <a:lnTo>
                  <a:pt x="665502" y="1143411"/>
                </a:lnTo>
                <a:lnTo>
                  <a:pt x="653859" y="1139002"/>
                </a:lnTo>
                <a:lnTo>
                  <a:pt x="649570" y="1127035"/>
                </a:lnTo>
                <a:lnTo>
                  <a:pt x="648957" y="1103731"/>
                </a:lnTo>
                <a:lnTo>
                  <a:pt x="650909" y="1080420"/>
                </a:lnTo>
                <a:lnTo>
                  <a:pt x="661794" y="1070886"/>
                </a:lnTo>
                <a:close/>
              </a:path>
              <a:path w="1063625" h="1316989">
                <a:moveTo>
                  <a:pt x="725940" y="1280680"/>
                </a:moveTo>
                <a:lnTo>
                  <a:pt x="654684" y="1280680"/>
                </a:lnTo>
                <a:lnTo>
                  <a:pt x="696726" y="1300204"/>
                </a:lnTo>
                <a:lnTo>
                  <a:pt x="718315" y="1301476"/>
                </a:lnTo>
                <a:lnTo>
                  <a:pt x="725940" y="1280680"/>
                </a:lnTo>
                <a:close/>
              </a:path>
              <a:path w="1063625" h="1316989">
                <a:moveTo>
                  <a:pt x="773912" y="1063409"/>
                </a:moveTo>
                <a:lnTo>
                  <a:pt x="225983" y="1063409"/>
                </a:lnTo>
                <a:lnTo>
                  <a:pt x="263638" y="1063713"/>
                </a:lnTo>
                <a:lnTo>
                  <a:pt x="289099" y="1065845"/>
                </a:lnTo>
                <a:lnTo>
                  <a:pt x="313984" y="1071633"/>
                </a:lnTo>
                <a:lnTo>
                  <a:pt x="349910" y="1082903"/>
                </a:lnTo>
                <a:lnTo>
                  <a:pt x="387216" y="1072263"/>
                </a:lnTo>
                <a:lnTo>
                  <a:pt x="406373" y="1070886"/>
                </a:lnTo>
                <a:lnTo>
                  <a:pt x="661794" y="1070886"/>
                </a:lnTo>
                <a:lnTo>
                  <a:pt x="664576" y="1068449"/>
                </a:lnTo>
                <a:lnTo>
                  <a:pt x="701672" y="1064039"/>
                </a:lnTo>
                <a:lnTo>
                  <a:pt x="773912" y="1063409"/>
                </a:lnTo>
                <a:close/>
              </a:path>
              <a:path w="1063625" h="1316989">
                <a:moveTo>
                  <a:pt x="14401" y="654634"/>
                </a:moveTo>
                <a:lnTo>
                  <a:pt x="8851" y="654634"/>
                </a:lnTo>
                <a:lnTo>
                  <a:pt x="4127" y="657174"/>
                </a:lnTo>
                <a:lnTo>
                  <a:pt x="0" y="874953"/>
                </a:lnTo>
                <a:lnTo>
                  <a:pt x="701" y="912366"/>
                </a:lnTo>
                <a:lnTo>
                  <a:pt x="5611" y="936128"/>
                </a:lnTo>
                <a:lnTo>
                  <a:pt x="18939" y="956401"/>
                </a:lnTo>
                <a:lnTo>
                  <a:pt x="44894" y="983348"/>
                </a:lnTo>
                <a:lnTo>
                  <a:pt x="20892" y="1029633"/>
                </a:lnTo>
                <a:lnTo>
                  <a:pt x="21231" y="1053401"/>
                </a:lnTo>
                <a:lnTo>
                  <a:pt x="53416" y="1062158"/>
                </a:lnTo>
                <a:lnTo>
                  <a:pt x="124955" y="1063409"/>
                </a:lnTo>
                <a:lnTo>
                  <a:pt x="874941" y="1063409"/>
                </a:lnTo>
                <a:lnTo>
                  <a:pt x="912353" y="1062707"/>
                </a:lnTo>
                <a:lnTo>
                  <a:pt x="936115" y="1057795"/>
                </a:lnTo>
                <a:lnTo>
                  <a:pt x="956388" y="1044463"/>
                </a:lnTo>
                <a:lnTo>
                  <a:pt x="983335" y="1018501"/>
                </a:lnTo>
                <a:lnTo>
                  <a:pt x="1059830" y="1018501"/>
                </a:lnTo>
                <a:lnTo>
                  <a:pt x="1062145" y="1009991"/>
                </a:lnTo>
                <a:lnTo>
                  <a:pt x="1063396" y="938453"/>
                </a:lnTo>
                <a:lnTo>
                  <a:pt x="1063396" y="733082"/>
                </a:lnTo>
                <a:lnTo>
                  <a:pt x="141096" y="733082"/>
                </a:lnTo>
                <a:lnTo>
                  <a:pt x="91162" y="726954"/>
                </a:lnTo>
                <a:lnTo>
                  <a:pt x="65520" y="713473"/>
                </a:lnTo>
                <a:lnTo>
                  <a:pt x="56073" y="699992"/>
                </a:lnTo>
                <a:lnTo>
                  <a:pt x="54724" y="693864"/>
                </a:lnTo>
                <a:lnTo>
                  <a:pt x="48423" y="671184"/>
                </a:lnTo>
                <a:lnTo>
                  <a:pt x="34563" y="659537"/>
                </a:lnTo>
                <a:lnTo>
                  <a:pt x="20702" y="655247"/>
                </a:lnTo>
                <a:lnTo>
                  <a:pt x="14401" y="654634"/>
                </a:lnTo>
                <a:close/>
              </a:path>
              <a:path w="1063625" h="1316989">
                <a:moveTo>
                  <a:pt x="1059830" y="1018501"/>
                </a:moveTo>
                <a:lnTo>
                  <a:pt x="983335" y="1018501"/>
                </a:lnTo>
                <a:lnTo>
                  <a:pt x="1029620" y="1042511"/>
                </a:lnTo>
                <a:lnTo>
                  <a:pt x="1053388" y="1042176"/>
                </a:lnTo>
                <a:lnTo>
                  <a:pt x="1059830" y="1018501"/>
                </a:lnTo>
                <a:close/>
              </a:path>
              <a:path w="1063625" h="1316989">
                <a:moveTo>
                  <a:pt x="1063396" y="341668"/>
                </a:moveTo>
                <a:lnTo>
                  <a:pt x="141096" y="341668"/>
                </a:lnTo>
                <a:lnTo>
                  <a:pt x="191031" y="361192"/>
                </a:lnTo>
                <a:lnTo>
                  <a:pt x="216673" y="404145"/>
                </a:lnTo>
                <a:lnTo>
                  <a:pt x="226120" y="447099"/>
                </a:lnTo>
                <a:lnTo>
                  <a:pt x="227469" y="466623"/>
                </a:lnTo>
                <a:lnTo>
                  <a:pt x="227469" y="608126"/>
                </a:lnTo>
                <a:lnTo>
                  <a:pt x="213973" y="680366"/>
                </a:lnTo>
                <a:lnTo>
                  <a:pt x="184283" y="717462"/>
                </a:lnTo>
                <a:lnTo>
                  <a:pt x="154592" y="731129"/>
                </a:lnTo>
                <a:lnTo>
                  <a:pt x="141096" y="733082"/>
                </a:lnTo>
                <a:lnTo>
                  <a:pt x="1063396" y="733082"/>
                </a:lnTo>
                <a:lnTo>
                  <a:pt x="1063396" y="341668"/>
                </a:lnTo>
                <a:close/>
              </a:path>
              <a:path w="1063625" h="1316989">
                <a:moveTo>
                  <a:pt x="33770" y="20897"/>
                </a:moveTo>
                <a:lnTo>
                  <a:pt x="10006" y="21232"/>
                </a:lnTo>
                <a:lnTo>
                  <a:pt x="1250" y="53417"/>
                </a:lnTo>
                <a:lnTo>
                  <a:pt x="0" y="124955"/>
                </a:lnTo>
                <a:lnTo>
                  <a:pt x="104" y="387015"/>
                </a:lnTo>
                <a:lnTo>
                  <a:pt x="14401" y="420116"/>
                </a:lnTo>
                <a:lnTo>
                  <a:pt x="34556" y="420116"/>
                </a:lnTo>
                <a:lnTo>
                  <a:pt x="46216" y="413986"/>
                </a:lnTo>
                <a:lnTo>
                  <a:pt x="52203" y="400500"/>
                </a:lnTo>
                <a:lnTo>
                  <a:pt x="54409" y="387015"/>
                </a:lnTo>
                <a:lnTo>
                  <a:pt x="54724" y="380885"/>
                </a:lnTo>
                <a:lnTo>
                  <a:pt x="68220" y="358213"/>
                </a:lnTo>
                <a:lnTo>
                  <a:pt x="97910" y="346570"/>
                </a:lnTo>
                <a:lnTo>
                  <a:pt x="127601" y="342280"/>
                </a:lnTo>
                <a:lnTo>
                  <a:pt x="141096" y="341668"/>
                </a:lnTo>
                <a:lnTo>
                  <a:pt x="1063396" y="341668"/>
                </a:lnTo>
                <a:lnTo>
                  <a:pt x="1063396" y="188455"/>
                </a:lnTo>
                <a:lnTo>
                  <a:pt x="1062694" y="151042"/>
                </a:lnTo>
                <a:lnTo>
                  <a:pt x="1057783" y="127280"/>
                </a:lnTo>
                <a:lnTo>
                  <a:pt x="1044451" y="107007"/>
                </a:lnTo>
                <a:lnTo>
                  <a:pt x="1018489" y="80060"/>
                </a:lnTo>
                <a:lnTo>
                  <a:pt x="1036724" y="44907"/>
                </a:lnTo>
                <a:lnTo>
                  <a:pt x="80048" y="44907"/>
                </a:lnTo>
                <a:lnTo>
                  <a:pt x="33770" y="20897"/>
                </a:lnTo>
                <a:close/>
              </a:path>
              <a:path w="1063625" h="1316989">
                <a:moveTo>
                  <a:pt x="938441" y="0"/>
                </a:moveTo>
                <a:lnTo>
                  <a:pt x="188455" y="0"/>
                </a:lnTo>
                <a:lnTo>
                  <a:pt x="151042" y="701"/>
                </a:lnTo>
                <a:lnTo>
                  <a:pt x="127279" y="5613"/>
                </a:lnTo>
                <a:lnTo>
                  <a:pt x="107002" y="18945"/>
                </a:lnTo>
                <a:lnTo>
                  <a:pt x="80048" y="44907"/>
                </a:lnTo>
                <a:lnTo>
                  <a:pt x="1036724" y="44907"/>
                </a:lnTo>
                <a:lnTo>
                  <a:pt x="1042498" y="33775"/>
                </a:lnTo>
                <a:lnTo>
                  <a:pt x="1042163" y="10007"/>
                </a:lnTo>
                <a:lnTo>
                  <a:pt x="1009979" y="1250"/>
                </a:lnTo>
                <a:lnTo>
                  <a:pt x="938441" y="0"/>
                </a:lnTo>
                <a:close/>
              </a:path>
            </a:pathLst>
          </a:custGeom>
          <a:solidFill>
            <a:srgbClr val="25408F"/>
          </a:solidFill>
        </p:spPr>
        <p:txBody>
          <a:bodyPr wrap="square" lIns="0" tIns="0" rIns="0" bIns="0" rtlCol="0"/>
          <a:lstStyle/>
          <a:p>
            <a:endParaRPr/>
          </a:p>
        </p:txBody>
      </p:sp>
      <p:sp>
        <p:nvSpPr>
          <p:cNvPr id="47" name="object 16"/>
          <p:cNvSpPr/>
          <p:nvPr/>
        </p:nvSpPr>
        <p:spPr>
          <a:xfrm>
            <a:off x="9296553" y="3015854"/>
            <a:ext cx="1316990" cy="1063625"/>
          </a:xfrm>
          <a:custGeom>
            <a:avLst/>
            <a:gdLst/>
            <a:ahLst/>
            <a:cxnLst/>
            <a:rect l="l" t="t" r="r" b="b"/>
            <a:pathLst>
              <a:path w="1316989" h="1063625">
                <a:moveTo>
                  <a:pt x="33775" y="20897"/>
                </a:moveTo>
                <a:lnTo>
                  <a:pt x="10007" y="21232"/>
                </a:lnTo>
                <a:lnTo>
                  <a:pt x="1250" y="53417"/>
                </a:lnTo>
                <a:lnTo>
                  <a:pt x="0" y="124955"/>
                </a:lnTo>
                <a:lnTo>
                  <a:pt x="24" y="876230"/>
                </a:lnTo>
                <a:lnTo>
                  <a:pt x="701" y="912353"/>
                </a:lnTo>
                <a:lnTo>
                  <a:pt x="5613" y="936117"/>
                </a:lnTo>
                <a:lnTo>
                  <a:pt x="18945" y="956394"/>
                </a:lnTo>
                <a:lnTo>
                  <a:pt x="44907" y="983348"/>
                </a:lnTo>
                <a:lnTo>
                  <a:pt x="20897" y="1029626"/>
                </a:lnTo>
                <a:lnTo>
                  <a:pt x="21232" y="1053390"/>
                </a:lnTo>
                <a:lnTo>
                  <a:pt x="53417" y="1062145"/>
                </a:lnTo>
                <a:lnTo>
                  <a:pt x="124955" y="1063396"/>
                </a:lnTo>
                <a:lnTo>
                  <a:pt x="344804" y="1063396"/>
                </a:lnTo>
                <a:lnTo>
                  <a:pt x="401089" y="1062831"/>
                </a:lnTo>
                <a:lnTo>
                  <a:pt x="419998" y="1025937"/>
                </a:lnTo>
                <a:lnTo>
                  <a:pt x="413871" y="1014284"/>
                </a:lnTo>
                <a:lnTo>
                  <a:pt x="400386" y="1008297"/>
                </a:lnTo>
                <a:lnTo>
                  <a:pt x="386901" y="1006091"/>
                </a:lnTo>
                <a:lnTo>
                  <a:pt x="380771" y="1005776"/>
                </a:lnTo>
                <a:lnTo>
                  <a:pt x="358098" y="992282"/>
                </a:lnTo>
                <a:lnTo>
                  <a:pt x="346455" y="962596"/>
                </a:lnTo>
                <a:lnTo>
                  <a:pt x="342166" y="932910"/>
                </a:lnTo>
                <a:lnTo>
                  <a:pt x="341553" y="919416"/>
                </a:lnTo>
                <a:lnTo>
                  <a:pt x="361078" y="869482"/>
                </a:lnTo>
                <a:lnTo>
                  <a:pt x="404031" y="843840"/>
                </a:lnTo>
                <a:lnTo>
                  <a:pt x="446984" y="834393"/>
                </a:lnTo>
                <a:lnTo>
                  <a:pt x="466509" y="833043"/>
                </a:lnTo>
                <a:lnTo>
                  <a:pt x="1063444" y="833043"/>
                </a:lnTo>
                <a:lnTo>
                  <a:pt x="1063713" y="799757"/>
                </a:lnTo>
                <a:lnTo>
                  <a:pt x="1065845" y="774296"/>
                </a:lnTo>
                <a:lnTo>
                  <a:pt x="1071633" y="749412"/>
                </a:lnTo>
                <a:lnTo>
                  <a:pt x="1082903" y="713486"/>
                </a:lnTo>
                <a:lnTo>
                  <a:pt x="1072263" y="676180"/>
                </a:lnTo>
                <a:lnTo>
                  <a:pt x="1070886" y="657023"/>
                </a:lnTo>
                <a:lnTo>
                  <a:pt x="1080724" y="649965"/>
                </a:lnTo>
                <a:lnTo>
                  <a:pt x="1103731" y="648957"/>
                </a:lnTo>
                <a:lnTo>
                  <a:pt x="1315917" y="648957"/>
                </a:lnTo>
                <a:lnTo>
                  <a:pt x="1316786" y="602449"/>
                </a:lnTo>
                <a:lnTo>
                  <a:pt x="1316786" y="524446"/>
                </a:lnTo>
                <a:lnTo>
                  <a:pt x="1316222" y="486919"/>
                </a:lnTo>
                <a:lnTo>
                  <a:pt x="1312273" y="462354"/>
                </a:lnTo>
                <a:lnTo>
                  <a:pt x="1301554" y="439902"/>
                </a:lnTo>
                <a:lnTo>
                  <a:pt x="1284513" y="414439"/>
                </a:lnTo>
                <a:lnTo>
                  <a:pt x="1103731" y="414439"/>
                </a:lnTo>
                <a:lnTo>
                  <a:pt x="1080420" y="412486"/>
                </a:lnTo>
                <a:lnTo>
                  <a:pt x="1068449" y="398819"/>
                </a:lnTo>
                <a:lnTo>
                  <a:pt x="1064039" y="361723"/>
                </a:lnTo>
                <a:lnTo>
                  <a:pt x="1063409" y="289483"/>
                </a:lnTo>
                <a:lnTo>
                  <a:pt x="1063409" y="188455"/>
                </a:lnTo>
                <a:lnTo>
                  <a:pt x="1062707" y="151042"/>
                </a:lnTo>
                <a:lnTo>
                  <a:pt x="1057795" y="127280"/>
                </a:lnTo>
                <a:lnTo>
                  <a:pt x="1044463" y="107007"/>
                </a:lnTo>
                <a:lnTo>
                  <a:pt x="1018501" y="80060"/>
                </a:lnTo>
                <a:lnTo>
                  <a:pt x="1036737" y="44907"/>
                </a:lnTo>
                <a:lnTo>
                  <a:pt x="80060" y="44907"/>
                </a:lnTo>
                <a:lnTo>
                  <a:pt x="33775" y="20897"/>
                </a:lnTo>
                <a:close/>
              </a:path>
              <a:path w="1316989" h="1063625">
                <a:moveTo>
                  <a:pt x="1063444" y="833043"/>
                </a:moveTo>
                <a:lnTo>
                  <a:pt x="608012" y="833043"/>
                </a:lnTo>
                <a:lnTo>
                  <a:pt x="680252" y="846539"/>
                </a:lnTo>
                <a:lnTo>
                  <a:pt x="717348" y="876230"/>
                </a:lnTo>
                <a:lnTo>
                  <a:pt x="731015" y="905920"/>
                </a:lnTo>
                <a:lnTo>
                  <a:pt x="732967" y="919416"/>
                </a:lnTo>
                <a:lnTo>
                  <a:pt x="726838" y="969343"/>
                </a:lnTo>
                <a:lnTo>
                  <a:pt x="713352" y="994981"/>
                </a:lnTo>
                <a:lnTo>
                  <a:pt x="699867" y="1004427"/>
                </a:lnTo>
                <a:lnTo>
                  <a:pt x="693737" y="1005776"/>
                </a:lnTo>
                <a:lnTo>
                  <a:pt x="671064" y="1012076"/>
                </a:lnTo>
                <a:lnTo>
                  <a:pt x="659420" y="1025944"/>
                </a:lnTo>
                <a:lnTo>
                  <a:pt x="655132" y="1039798"/>
                </a:lnTo>
                <a:lnTo>
                  <a:pt x="654519" y="1046099"/>
                </a:lnTo>
                <a:lnTo>
                  <a:pt x="654519" y="1053007"/>
                </a:lnTo>
                <a:lnTo>
                  <a:pt x="691192" y="1063359"/>
                </a:lnTo>
                <a:lnTo>
                  <a:pt x="727951" y="1063396"/>
                </a:lnTo>
                <a:lnTo>
                  <a:pt x="874953" y="1063396"/>
                </a:lnTo>
                <a:lnTo>
                  <a:pt x="912366" y="1062694"/>
                </a:lnTo>
                <a:lnTo>
                  <a:pt x="936128" y="1057784"/>
                </a:lnTo>
                <a:lnTo>
                  <a:pt x="956401" y="1044456"/>
                </a:lnTo>
                <a:lnTo>
                  <a:pt x="983348" y="1018501"/>
                </a:lnTo>
                <a:lnTo>
                  <a:pt x="1059839" y="1018501"/>
                </a:lnTo>
                <a:lnTo>
                  <a:pt x="1062158" y="1009979"/>
                </a:lnTo>
                <a:lnTo>
                  <a:pt x="1063409" y="938441"/>
                </a:lnTo>
                <a:lnTo>
                  <a:pt x="1063444" y="833043"/>
                </a:lnTo>
                <a:close/>
              </a:path>
              <a:path w="1316989" h="1063625">
                <a:moveTo>
                  <a:pt x="1059839" y="1018501"/>
                </a:moveTo>
                <a:lnTo>
                  <a:pt x="983348" y="1018501"/>
                </a:lnTo>
                <a:lnTo>
                  <a:pt x="1029633" y="1042504"/>
                </a:lnTo>
                <a:lnTo>
                  <a:pt x="1053401" y="1042165"/>
                </a:lnTo>
                <a:lnTo>
                  <a:pt x="1059839" y="1018501"/>
                </a:lnTo>
                <a:close/>
              </a:path>
              <a:path w="1316989" h="1063625">
                <a:moveTo>
                  <a:pt x="1315917" y="648957"/>
                </a:moveTo>
                <a:lnTo>
                  <a:pt x="1103731" y="648957"/>
                </a:lnTo>
                <a:lnTo>
                  <a:pt x="1127035" y="649570"/>
                </a:lnTo>
                <a:lnTo>
                  <a:pt x="1139002" y="653861"/>
                </a:lnTo>
                <a:lnTo>
                  <a:pt x="1143411" y="665507"/>
                </a:lnTo>
                <a:lnTo>
                  <a:pt x="1144041" y="688187"/>
                </a:lnTo>
                <a:lnTo>
                  <a:pt x="1145390" y="710860"/>
                </a:lnTo>
                <a:lnTo>
                  <a:pt x="1154837" y="722503"/>
                </a:lnTo>
                <a:lnTo>
                  <a:pt x="1180479" y="726792"/>
                </a:lnTo>
                <a:lnTo>
                  <a:pt x="1230414" y="727405"/>
                </a:lnTo>
                <a:lnTo>
                  <a:pt x="1280348" y="725452"/>
                </a:lnTo>
                <a:lnTo>
                  <a:pt x="1305990" y="711785"/>
                </a:lnTo>
                <a:lnTo>
                  <a:pt x="1315437" y="674689"/>
                </a:lnTo>
                <a:lnTo>
                  <a:pt x="1315917" y="648957"/>
                </a:lnTo>
                <a:close/>
              </a:path>
              <a:path w="1316989" h="1063625">
                <a:moveTo>
                  <a:pt x="1230414" y="335991"/>
                </a:moveTo>
                <a:lnTo>
                  <a:pt x="1180479" y="336604"/>
                </a:lnTo>
                <a:lnTo>
                  <a:pt x="1145390" y="352541"/>
                </a:lnTo>
                <a:lnTo>
                  <a:pt x="1143411" y="397894"/>
                </a:lnTo>
                <a:lnTo>
                  <a:pt x="1139002" y="409536"/>
                </a:lnTo>
                <a:lnTo>
                  <a:pt x="1127035" y="413826"/>
                </a:lnTo>
                <a:lnTo>
                  <a:pt x="1103731" y="414439"/>
                </a:lnTo>
                <a:lnTo>
                  <a:pt x="1284513" y="414439"/>
                </a:lnTo>
                <a:lnTo>
                  <a:pt x="1280680" y="408711"/>
                </a:lnTo>
                <a:lnTo>
                  <a:pt x="1300204" y="366670"/>
                </a:lnTo>
                <a:lnTo>
                  <a:pt x="1301476" y="345081"/>
                </a:lnTo>
                <a:lnTo>
                  <a:pt x="1279784" y="337127"/>
                </a:lnTo>
                <a:lnTo>
                  <a:pt x="1230414" y="335991"/>
                </a:lnTo>
                <a:close/>
              </a:path>
              <a:path w="1316989" h="1063625">
                <a:moveTo>
                  <a:pt x="938453" y="0"/>
                </a:moveTo>
                <a:lnTo>
                  <a:pt x="188455" y="0"/>
                </a:lnTo>
                <a:lnTo>
                  <a:pt x="151042" y="701"/>
                </a:lnTo>
                <a:lnTo>
                  <a:pt x="127280" y="5613"/>
                </a:lnTo>
                <a:lnTo>
                  <a:pt x="107007" y="18945"/>
                </a:lnTo>
                <a:lnTo>
                  <a:pt x="80060" y="44907"/>
                </a:lnTo>
                <a:lnTo>
                  <a:pt x="1036737" y="44907"/>
                </a:lnTo>
                <a:lnTo>
                  <a:pt x="1042511" y="33775"/>
                </a:lnTo>
                <a:lnTo>
                  <a:pt x="1042176" y="10007"/>
                </a:lnTo>
                <a:lnTo>
                  <a:pt x="1009991" y="1250"/>
                </a:lnTo>
                <a:lnTo>
                  <a:pt x="938453" y="0"/>
                </a:lnTo>
                <a:close/>
              </a:path>
            </a:pathLst>
          </a:custGeom>
          <a:solidFill>
            <a:srgbClr val="FFFFFF"/>
          </a:solidFill>
        </p:spPr>
        <p:txBody>
          <a:bodyPr wrap="square" lIns="0" tIns="0" rIns="0" bIns="0" rtlCol="0"/>
          <a:lstStyle/>
          <a:p>
            <a:endParaRPr/>
          </a:p>
        </p:txBody>
      </p:sp>
      <p:sp>
        <p:nvSpPr>
          <p:cNvPr id="48" name="object 12"/>
          <p:cNvSpPr/>
          <p:nvPr/>
        </p:nvSpPr>
        <p:spPr>
          <a:xfrm>
            <a:off x="8793767" y="2469246"/>
            <a:ext cx="2752725" cy="2960370"/>
          </a:xfrm>
          <a:custGeom>
            <a:avLst/>
            <a:gdLst/>
            <a:ahLst/>
            <a:cxnLst/>
            <a:rect l="l" t="t" r="r" b="b"/>
            <a:pathLst>
              <a:path w="2752725" h="2960370">
                <a:moveTo>
                  <a:pt x="2752661" y="0"/>
                </a:moveTo>
                <a:lnTo>
                  <a:pt x="0" y="0"/>
                </a:lnTo>
                <a:lnTo>
                  <a:pt x="0" y="2960128"/>
                </a:lnTo>
                <a:lnTo>
                  <a:pt x="2752661" y="2960128"/>
                </a:lnTo>
                <a:lnTo>
                  <a:pt x="2752661" y="0"/>
                </a:lnTo>
                <a:close/>
              </a:path>
            </a:pathLst>
          </a:custGeom>
          <a:solidFill>
            <a:srgbClr val="D1DEEF"/>
          </a:solidFill>
        </p:spPr>
        <p:txBody>
          <a:bodyPr wrap="square" lIns="0" tIns="0" rIns="0" bIns="0" rtlCol="0"/>
          <a:lstStyle/>
          <a:p>
            <a:endParaRPr/>
          </a:p>
        </p:txBody>
      </p:sp>
      <p:sp>
        <p:nvSpPr>
          <p:cNvPr id="49" name="object 17"/>
          <p:cNvSpPr/>
          <p:nvPr/>
        </p:nvSpPr>
        <p:spPr>
          <a:xfrm>
            <a:off x="9309071" y="3841920"/>
            <a:ext cx="1063625" cy="1316990"/>
          </a:xfrm>
          <a:custGeom>
            <a:avLst/>
            <a:gdLst/>
            <a:ahLst/>
            <a:cxnLst/>
            <a:rect l="l" t="t" r="r" b="b"/>
            <a:pathLst>
              <a:path w="1063625" h="1316989">
                <a:moveTo>
                  <a:pt x="33775" y="274275"/>
                </a:moveTo>
                <a:lnTo>
                  <a:pt x="10007" y="274610"/>
                </a:lnTo>
                <a:lnTo>
                  <a:pt x="1250" y="306794"/>
                </a:lnTo>
                <a:lnTo>
                  <a:pt x="0" y="378333"/>
                </a:lnTo>
                <a:lnTo>
                  <a:pt x="0" y="1128331"/>
                </a:lnTo>
                <a:lnTo>
                  <a:pt x="701" y="1165743"/>
                </a:lnTo>
                <a:lnTo>
                  <a:pt x="5613" y="1189505"/>
                </a:lnTo>
                <a:lnTo>
                  <a:pt x="18945" y="1209779"/>
                </a:lnTo>
                <a:lnTo>
                  <a:pt x="44907" y="1236726"/>
                </a:lnTo>
                <a:lnTo>
                  <a:pt x="20897" y="1283011"/>
                </a:lnTo>
                <a:lnTo>
                  <a:pt x="21232" y="1306779"/>
                </a:lnTo>
                <a:lnTo>
                  <a:pt x="53417" y="1315535"/>
                </a:lnTo>
                <a:lnTo>
                  <a:pt x="124955" y="1316786"/>
                </a:lnTo>
                <a:lnTo>
                  <a:pt x="874941" y="1316786"/>
                </a:lnTo>
                <a:lnTo>
                  <a:pt x="912353" y="1316085"/>
                </a:lnTo>
                <a:lnTo>
                  <a:pt x="936116" y="1311173"/>
                </a:lnTo>
                <a:lnTo>
                  <a:pt x="956394" y="1297841"/>
                </a:lnTo>
                <a:lnTo>
                  <a:pt x="983348" y="1271879"/>
                </a:lnTo>
                <a:lnTo>
                  <a:pt x="1059830" y="1271879"/>
                </a:lnTo>
                <a:lnTo>
                  <a:pt x="1062145" y="1263369"/>
                </a:lnTo>
                <a:lnTo>
                  <a:pt x="1063396" y="1191831"/>
                </a:lnTo>
                <a:lnTo>
                  <a:pt x="1063377" y="984262"/>
                </a:lnTo>
                <a:lnTo>
                  <a:pt x="912469" y="984262"/>
                </a:lnTo>
                <a:lnTo>
                  <a:pt x="862535" y="964738"/>
                </a:lnTo>
                <a:lnTo>
                  <a:pt x="836893" y="921785"/>
                </a:lnTo>
                <a:lnTo>
                  <a:pt x="827446" y="878831"/>
                </a:lnTo>
                <a:lnTo>
                  <a:pt x="826096" y="859307"/>
                </a:lnTo>
                <a:lnTo>
                  <a:pt x="826096" y="717804"/>
                </a:lnTo>
                <a:lnTo>
                  <a:pt x="839592" y="645564"/>
                </a:lnTo>
                <a:lnTo>
                  <a:pt x="869283" y="608468"/>
                </a:lnTo>
                <a:lnTo>
                  <a:pt x="898973" y="594801"/>
                </a:lnTo>
                <a:lnTo>
                  <a:pt x="912469" y="592848"/>
                </a:lnTo>
                <a:lnTo>
                  <a:pt x="1063388" y="592848"/>
                </a:lnTo>
                <a:lnTo>
                  <a:pt x="1063396" y="441833"/>
                </a:lnTo>
                <a:lnTo>
                  <a:pt x="1062694" y="404420"/>
                </a:lnTo>
                <a:lnTo>
                  <a:pt x="1057784" y="380658"/>
                </a:lnTo>
                <a:lnTo>
                  <a:pt x="1044456" y="360385"/>
                </a:lnTo>
                <a:lnTo>
                  <a:pt x="1018501" y="333438"/>
                </a:lnTo>
                <a:lnTo>
                  <a:pt x="1036731" y="298284"/>
                </a:lnTo>
                <a:lnTo>
                  <a:pt x="80060" y="298284"/>
                </a:lnTo>
                <a:lnTo>
                  <a:pt x="33775" y="274275"/>
                </a:lnTo>
                <a:close/>
              </a:path>
              <a:path w="1063625" h="1316989">
                <a:moveTo>
                  <a:pt x="1059830" y="1271879"/>
                </a:moveTo>
                <a:lnTo>
                  <a:pt x="983348" y="1271879"/>
                </a:lnTo>
                <a:lnTo>
                  <a:pt x="1029626" y="1295889"/>
                </a:lnTo>
                <a:lnTo>
                  <a:pt x="1053390" y="1295553"/>
                </a:lnTo>
                <a:lnTo>
                  <a:pt x="1059830" y="1271879"/>
                </a:lnTo>
                <a:close/>
              </a:path>
              <a:path w="1063625" h="1316989">
                <a:moveTo>
                  <a:pt x="1018997" y="905814"/>
                </a:moveTo>
                <a:lnTo>
                  <a:pt x="1007345" y="911942"/>
                </a:lnTo>
                <a:lnTo>
                  <a:pt x="1001361" y="925423"/>
                </a:lnTo>
                <a:lnTo>
                  <a:pt x="999157" y="938904"/>
                </a:lnTo>
                <a:lnTo>
                  <a:pt x="998842" y="945032"/>
                </a:lnTo>
                <a:lnTo>
                  <a:pt x="985346" y="967712"/>
                </a:lnTo>
                <a:lnTo>
                  <a:pt x="955655" y="979358"/>
                </a:lnTo>
                <a:lnTo>
                  <a:pt x="925965" y="983649"/>
                </a:lnTo>
                <a:lnTo>
                  <a:pt x="912469" y="984262"/>
                </a:lnTo>
                <a:lnTo>
                  <a:pt x="1063377" y="984262"/>
                </a:lnTo>
                <a:lnTo>
                  <a:pt x="1062694" y="935283"/>
                </a:lnTo>
                <a:lnTo>
                  <a:pt x="1052156" y="905878"/>
                </a:lnTo>
                <a:lnTo>
                  <a:pt x="1018997" y="905814"/>
                </a:lnTo>
                <a:close/>
              </a:path>
              <a:path w="1063625" h="1316989">
                <a:moveTo>
                  <a:pt x="1063388" y="592848"/>
                </a:moveTo>
                <a:lnTo>
                  <a:pt x="912469" y="592848"/>
                </a:lnTo>
                <a:lnTo>
                  <a:pt x="962403" y="598976"/>
                </a:lnTo>
                <a:lnTo>
                  <a:pt x="988045" y="612457"/>
                </a:lnTo>
                <a:lnTo>
                  <a:pt x="997492" y="625938"/>
                </a:lnTo>
                <a:lnTo>
                  <a:pt x="998842" y="632066"/>
                </a:lnTo>
                <a:lnTo>
                  <a:pt x="1005142" y="654746"/>
                </a:lnTo>
                <a:lnTo>
                  <a:pt x="1019003" y="666392"/>
                </a:lnTo>
                <a:lnTo>
                  <a:pt x="1032864" y="670683"/>
                </a:lnTo>
                <a:lnTo>
                  <a:pt x="1039164" y="671296"/>
                </a:lnTo>
                <a:lnTo>
                  <a:pt x="1046595" y="669806"/>
                </a:lnTo>
                <a:lnTo>
                  <a:pt x="1063301" y="625938"/>
                </a:lnTo>
                <a:lnTo>
                  <a:pt x="1063388" y="592848"/>
                </a:lnTo>
                <a:close/>
              </a:path>
              <a:path w="1063625" h="1316989">
                <a:moveTo>
                  <a:pt x="938441" y="253377"/>
                </a:moveTo>
                <a:lnTo>
                  <a:pt x="188455" y="253377"/>
                </a:lnTo>
                <a:lnTo>
                  <a:pt x="151042" y="254079"/>
                </a:lnTo>
                <a:lnTo>
                  <a:pt x="127280" y="258991"/>
                </a:lnTo>
                <a:lnTo>
                  <a:pt x="107007" y="272322"/>
                </a:lnTo>
                <a:lnTo>
                  <a:pt x="80060" y="298284"/>
                </a:lnTo>
                <a:lnTo>
                  <a:pt x="1036731" y="298284"/>
                </a:lnTo>
                <a:lnTo>
                  <a:pt x="1042504" y="287153"/>
                </a:lnTo>
                <a:lnTo>
                  <a:pt x="1042165" y="263385"/>
                </a:lnTo>
                <a:lnTo>
                  <a:pt x="1009979" y="254628"/>
                </a:lnTo>
                <a:lnTo>
                  <a:pt x="938441" y="253377"/>
                </a:lnTo>
                <a:close/>
              </a:path>
              <a:path w="1063625" h="1316989">
                <a:moveTo>
                  <a:pt x="345081" y="15309"/>
                </a:moveTo>
                <a:lnTo>
                  <a:pt x="337127" y="37002"/>
                </a:lnTo>
                <a:lnTo>
                  <a:pt x="335991" y="86372"/>
                </a:lnTo>
                <a:lnTo>
                  <a:pt x="336603" y="136306"/>
                </a:lnTo>
                <a:lnTo>
                  <a:pt x="340893" y="161948"/>
                </a:lnTo>
                <a:lnTo>
                  <a:pt x="352536" y="171395"/>
                </a:lnTo>
                <a:lnTo>
                  <a:pt x="375208" y="172745"/>
                </a:lnTo>
                <a:lnTo>
                  <a:pt x="397888" y="173375"/>
                </a:lnTo>
                <a:lnTo>
                  <a:pt x="409535" y="177784"/>
                </a:lnTo>
                <a:lnTo>
                  <a:pt x="413826" y="189751"/>
                </a:lnTo>
                <a:lnTo>
                  <a:pt x="414439" y="213055"/>
                </a:lnTo>
                <a:lnTo>
                  <a:pt x="412486" y="236366"/>
                </a:lnTo>
                <a:lnTo>
                  <a:pt x="398819" y="248337"/>
                </a:lnTo>
                <a:lnTo>
                  <a:pt x="361723" y="252747"/>
                </a:lnTo>
                <a:lnTo>
                  <a:pt x="289483" y="253377"/>
                </a:lnTo>
                <a:lnTo>
                  <a:pt x="837412" y="253377"/>
                </a:lnTo>
                <a:lnTo>
                  <a:pt x="799757" y="253073"/>
                </a:lnTo>
                <a:lnTo>
                  <a:pt x="774296" y="250940"/>
                </a:lnTo>
                <a:lnTo>
                  <a:pt x="752624" y="245900"/>
                </a:lnTo>
                <a:lnTo>
                  <a:pt x="657023" y="245900"/>
                </a:lnTo>
                <a:lnTo>
                  <a:pt x="649965" y="236062"/>
                </a:lnTo>
                <a:lnTo>
                  <a:pt x="648957" y="213055"/>
                </a:lnTo>
                <a:lnTo>
                  <a:pt x="649570" y="189751"/>
                </a:lnTo>
                <a:lnTo>
                  <a:pt x="653861" y="177784"/>
                </a:lnTo>
                <a:lnTo>
                  <a:pt x="665507" y="173375"/>
                </a:lnTo>
                <a:lnTo>
                  <a:pt x="688187" y="172745"/>
                </a:lnTo>
                <a:lnTo>
                  <a:pt x="710860" y="171395"/>
                </a:lnTo>
                <a:lnTo>
                  <a:pt x="722503" y="161948"/>
                </a:lnTo>
                <a:lnTo>
                  <a:pt x="726792" y="136306"/>
                </a:lnTo>
                <a:lnTo>
                  <a:pt x="727405" y="86372"/>
                </a:lnTo>
                <a:lnTo>
                  <a:pt x="725452" y="36438"/>
                </a:lnTo>
                <a:lnTo>
                  <a:pt x="725275" y="36106"/>
                </a:lnTo>
                <a:lnTo>
                  <a:pt x="408711" y="36106"/>
                </a:lnTo>
                <a:lnTo>
                  <a:pt x="366670" y="16581"/>
                </a:lnTo>
                <a:lnTo>
                  <a:pt x="345081" y="15309"/>
                </a:lnTo>
                <a:close/>
              </a:path>
              <a:path w="1063625" h="1316989">
                <a:moveTo>
                  <a:pt x="713486" y="233883"/>
                </a:moveTo>
                <a:lnTo>
                  <a:pt x="676180" y="244523"/>
                </a:lnTo>
                <a:lnTo>
                  <a:pt x="657023" y="245900"/>
                </a:lnTo>
                <a:lnTo>
                  <a:pt x="752624" y="245900"/>
                </a:lnTo>
                <a:lnTo>
                  <a:pt x="749412" y="245153"/>
                </a:lnTo>
                <a:lnTo>
                  <a:pt x="713486" y="233883"/>
                </a:lnTo>
                <a:close/>
              </a:path>
              <a:path w="1063625" h="1316989">
                <a:moveTo>
                  <a:pt x="602449" y="0"/>
                </a:moveTo>
                <a:lnTo>
                  <a:pt x="524446" y="0"/>
                </a:lnTo>
                <a:lnTo>
                  <a:pt x="486919" y="564"/>
                </a:lnTo>
                <a:lnTo>
                  <a:pt x="462354" y="4513"/>
                </a:lnTo>
                <a:lnTo>
                  <a:pt x="439902" y="15232"/>
                </a:lnTo>
                <a:lnTo>
                  <a:pt x="408711" y="36106"/>
                </a:lnTo>
                <a:lnTo>
                  <a:pt x="725275" y="36106"/>
                </a:lnTo>
                <a:lnTo>
                  <a:pt x="711785" y="10796"/>
                </a:lnTo>
                <a:lnTo>
                  <a:pt x="674689" y="1349"/>
                </a:lnTo>
                <a:lnTo>
                  <a:pt x="602449" y="0"/>
                </a:lnTo>
                <a:close/>
              </a:path>
            </a:pathLst>
          </a:custGeom>
          <a:solidFill>
            <a:srgbClr val="25408F"/>
          </a:solidFill>
        </p:spPr>
        <p:txBody>
          <a:bodyPr wrap="square" lIns="0" tIns="0" rIns="0" bIns="0" rtlCol="0"/>
          <a:lstStyle/>
          <a:p>
            <a:endParaRPr/>
          </a:p>
        </p:txBody>
      </p:sp>
      <p:sp>
        <p:nvSpPr>
          <p:cNvPr id="50" name="object 18"/>
          <p:cNvSpPr/>
          <p:nvPr/>
        </p:nvSpPr>
        <p:spPr>
          <a:xfrm>
            <a:off x="10124757" y="4094264"/>
            <a:ext cx="1316990" cy="1063625"/>
          </a:xfrm>
          <a:custGeom>
            <a:avLst/>
            <a:gdLst/>
            <a:ahLst/>
            <a:cxnLst/>
            <a:rect l="l" t="t" r="r" b="b"/>
            <a:pathLst>
              <a:path w="1316989" h="1063625">
                <a:moveTo>
                  <a:pt x="1316786" y="648957"/>
                </a:moveTo>
                <a:lnTo>
                  <a:pt x="213055" y="648957"/>
                </a:lnTo>
                <a:lnTo>
                  <a:pt x="236366" y="650909"/>
                </a:lnTo>
                <a:lnTo>
                  <a:pt x="248337" y="664576"/>
                </a:lnTo>
                <a:lnTo>
                  <a:pt x="252747" y="701672"/>
                </a:lnTo>
                <a:lnTo>
                  <a:pt x="253377" y="773912"/>
                </a:lnTo>
                <a:lnTo>
                  <a:pt x="253377" y="874941"/>
                </a:lnTo>
                <a:lnTo>
                  <a:pt x="254079" y="912353"/>
                </a:lnTo>
                <a:lnTo>
                  <a:pt x="258991" y="936115"/>
                </a:lnTo>
                <a:lnTo>
                  <a:pt x="272322" y="956388"/>
                </a:lnTo>
                <a:lnTo>
                  <a:pt x="298284" y="983335"/>
                </a:lnTo>
                <a:lnTo>
                  <a:pt x="274275" y="1029620"/>
                </a:lnTo>
                <a:lnTo>
                  <a:pt x="274610" y="1053388"/>
                </a:lnTo>
                <a:lnTo>
                  <a:pt x="306794" y="1062145"/>
                </a:lnTo>
                <a:lnTo>
                  <a:pt x="378333" y="1063396"/>
                </a:lnTo>
                <a:lnTo>
                  <a:pt x="1128331" y="1063396"/>
                </a:lnTo>
                <a:lnTo>
                  <a:pt x="1165743" y="1062694"/>
                </a:lnTo>
                <a:lnTo>
                  <a:pt x="1189505" y="1057783"/>
                </a:lnTo>
                <a:lnTo>
                  <a:pt x="1209779" y="1044451"/>
                </a:lnTo>
                <a:lnTo>
                  <a:pt x="1236726" y="1018489"/>
                </a:lnTo>
                <a:lnTo>
                  <a:pt x="1313220" y="1018489"/>
                </a:lnTo>
                <a:lnTo>
                  <a:pt x="1315535" y="1009979"/>
                </a:lnTo>
                <a:lnTo>
                  <a:pt x="1316786" y="938441"/>
                </a:lnTo>
                <a:lnTo>
                  <a:pt x="1316786" y="648957"/>
                </a:lnTo>
                <a:close/>
              </a:path>
              <a:path w="1316989" h="1063625">
                <a:moveTo>
                  <a:pt x="1313220" y="1018489"/>
                </a:moveTo>
                <a:lnTo>
                  <a:pt x="1236726" y="1018489"/>
                </a:lnTo>
                <a:lnTo>
                  <a:pt x="1283011" y="1042498"/>
                </a:lnTo>
                <a:lnTo>
                  <a:pt x="1306779" y="1042163"/>
                </a:lnTo>
                <a:lnTo>
                  <a:pt x="1313220" y="1018489"/>
                </a:lnTo>
                <a:close/>
              </a:path>
              <a:path w="1316989" h="1063625">
                <a:moveTo>
                  <a:pt x="86372" y="335991"/>
                </a:moveTo>
                <a:lnTo>
                  <a:pt x="36438" y="337943"/>
                </a:lnTo>
                <a:lnTo>
                  <a:pt x="10796" y="351610"/>
                </a:lnTo>
                <a:lnTo>
                  <a:pt x="1349" y="388706"/>
                </a:lnTo>
                <a:lnTo>
                  <a:pt x="0" y="460946"/>
                </a:lnTo>
                <a:lnTo>
                  <a:pt x="0" y="538949"/>
                </a:lnTo>
                <a:lnTo>
                  <a:pt x="564" y="576477"/>
                </a:lnTo>
                <a:lnTo>
                  <a:pt x="4513" y="601041"/>
                </a:lnTo>
                <a:lnTo>
                  <a:pt x="15232" y="623494"/>
                </a:lnTo>
                <a:lnTo>
                  <a:pt x="36106" y="654685"/>
                </a:lnTo>
                <a:lnTo>
                  <a:pt x="16581" y="696726"/>
                </a:lnTo>
                <a:lnTo>
                  <a:pt x="15309" y="718315"/>
                </a:lnTo>
                <a:lnTo>
                  <a:pt x="37002" y="726268"/>
                </a:lnTo>
                <a:lnTo>
                  <a:pt x="86372" y="727405"/>
                </a:lnTo>
                <a:lnTo>
                  <a:pt x="136306" y="726792"/>
                </a:lnTo>
                <a:lnTo>
                  <a:pt x="161948" y="722503"/>
                </a:lnTo>
                <a:lnTo>
                  <a:pt x="171395" y="710860"/>
                </a:lnTo>
                <a:lnTo>
                  <a:pt x="172745" y="688187"/>
                </a:lnTo>
                <a:lnTo>
                  <a:pt x="173375" y="665507"/>
                </a:lnTo>
                <a:lnTo>
                  <a:pt x="177784" y="653861"/>
                </a:lnTo>
                <a:lnTo>
                  <a:pt x="189751" y="649570"/>
                </a:lnTo>
                <a:lnTo>
                  <a:pt x="213055" y="648957"/>
                </a:lnTo>
                <a:lnTo>
                  <a:pt x="1316786" y="648957"/>
                </a:lnTo>
                <a:lnTo>
                  <a:pt x="1316786" y="414439"/>
                </a:lnTo>
                <a:lnTo>
                  <a:pt x="213055" y="414439"/>
                </a:lnTo>
                <a:lnTo>
                  <a:pt x="173375" y="397888"/>
                </a:lnTo>
                <a:lnTo>
                  <a:pt x="172745" y="375208"/>
                </a:lnTo>
                <a:lnTo>
                  <a:pt x="171395" y="352536"/>
                </a:lnTo>
                <a:lnTo>
                  <a:pt x="161948" y="340893"/>
                </a:lnTo>
                <a:lnTo>
                  <a:pt x="136306" y="336603"/>
                </a:lnTo>
                <a:lnTo>
                  <a:pt x="86372" y="335991"/>
                </a:lnTo>
                <a:close/>
              </a:path>
              <a:path w="1316989" h="1063625">
                <a:moveTo>
                  <a:pt x="287153" y="20892"/>
                </a:moveTo>
                <a:lnTo>
                  <a:pt x="263385" y="21231"/>
                </a:lnTo>
                <a:lnTo>
                  <a:pt x="254628" y="53416"/>
                </a:lnTo>
                <a:lnTo>
                  <a:pt x="253377" y="124955"/>
                </a:lnTo>
                <a:lnTo>
                  <a:pt x="253377" y="225983"/>
                </a:lnTo>
                <a:lnTo>
                  <a:pt x="253073" y="263638"/>
                </a:lnTo>
                <a:lnTo>
                  <a:pt x="250940" y="289099"/>
                </a:lnTo>
                <a:lnTo>
                  <a:pt x="245153" y="313984"/>
                </a:lnTo>
                <a:lnTo>
                  <a:pt x="233883" y="349910"/>
                </a:lnTo>
                <a:lnTo>
                  <a:pt x="244523" y="387216"/>
                </a:lnTo>
                <a:lnTo>
                  <a:pt x="245900" y="406373"/>
                </a:lnTo>
                <a:lnTo>
                  <a:pt x="236062" y="413430"/>
                </a:lnTo>
                <a:lnTo>
                  <a:pt x="213055" y="414439"/>
                </a:lnTo>
                <a:lnTo>
                  <a:pt x="1316786" y="414439"/>
                </a:lnTo>
                <a:lnTo>
                  <a:pt x="1316786" y="225729"/>
                </a:lnTo>
                <a:lnTo>
                  <a:pt x="725551" y="225729"/>
                </a:lnTo>
                <a:lnTo>
                  <a:pt x="653311" y="212234"/>
                </a:lnTo>
                <a:lnTo>
                  <a:pt x="616215" y="182543"/>
                </a:lnTo>
                <a:lnTo>
                  <a:pt x="602548" y="152852"/>
                </a:lnTo>
                <a:lnTo>
                  <a:pt x="600595" y="139357"/>
                </a:lnTo>
                <a:lnTo>
                  <a:pt x="606725" y="89422"/>
                </a:lnTo>
                <a:lnTo>
                  <a:pt x="620210" y="63780"/>
                </a:lnTo>
                <a:lnTo>
                  <a:pt x="633696" y="54333"/>
                </a:lnTo>
                <a:lnTo>
                  <a:pt x="639826" y="52984"/>
                </a:lnTo>
                <a:lnTo>
                  <a:pt x="662498" y="46684"/>
                </a:lnTo>
                <a:lnTo>
                  <a:pt x="664001" y="44894"/>
                </a:lnTo>
                <a:lnTo>
                  <a:pt x="333438" y="44894"/>
                </a:lnTo>
                <a:lnTo>
                  <a:pt x="287153" y="20892"/>
                </a:lnTo>
                <a:close/>
              </a:path>
              <a:path w="1316989" h="1063625">
                <a:moveTo>
                  <a:pt x="1191831" y="0"/>
                </a:moveTo>
                <a:lnTo>
                  <a:pt x="983589" y="0"/>
                </a:lnTo>
                <a:lnTo>
                  <a:pt x="946827" y="54"/>
                </a:lnTo>
                <a:lnTo>
                  <a:pt x="913561" y="32829"/>
                </a:lnTo>
                <a:lnTo>
                  <a:pt x="919691" y="44481"/>
                </a:lnTo>
                <a:lnTo>
                  <a:pt x="933176" y="50465"/>
                </a:lnTo>
                <a:lnTo>
                  <a:pt x="946662" y="52669"/>
                </a:lnTo>
                <a:lnTo>
                  <a:pt x="952792" y="52984"/>
                </a:lnTo>
                <a:lnTo>
                  <a:pt x="975464" y="66480"/>
                </a:lnTo>
                <a:lnTo>
                  <a:pt x="987107" y="96170"/>
                </a:lnTo>
                <a:lnTo>
                  <a:pt x="991396" y="125861"/>
                </a:lnTo>
                <a:lnTo>
                  <a:pt x="992009" y="139357"/>
                </a:lnTo>
                <a:lnTo>
                  <a:pt x="972485" y="189291"/>
                </a:lnTo>
                <a:lnTo>
                  <a:pt x="929532" y="214933"/>
                </a:lnTo>
                <a:lnTo>
                  <a:pt x="886578" y="224380"/>
                </a:lnTo>
                <a:lnTo>
                  <a:pt x="867054" y="225729"/>
                </a:lnTo>
                <a:lnTo>
                  <a:pt x="1316786" y="225729"/>
                </a:lnTo>
                <a:lnTo>
                  <a:pt x="1316675" y="182543"/>
                </a:lnTo>
                <a:lnTo>
                  <a:pt x="1311173" y="127279"/>
                </a:lnTo>
                <a:lnTo>
                  <a:pt x="1271879" y="80048"/>
                </a:lnTo>
                <a:lnTo>
                  <a:pt x="1295889" y="33770"/>
                </a:lnTo>
                <a:lnTo>
                  <a:pt x="1295553" y="10006"/>
                </a:lnTo>
                <a:lnTo>
                  <a:pt x="1263369" y="1250"/>
                </a:lnTo>
                <a:lnTo>
                  <a:pt x="1191831" y="0"/>
                </a:lnTo>
                <a:close/>
              </a:path>
              <a:path w="1316989" h="1063625">
                <a:moveTo>
                  <a:pt x="610577" y="0"/>
                </a:moveTo>
                <a:lnTo>
                  <a:pt x="441833" y="0"/>
                </a:lnTo>
                <a:lnTo>
                  <a:pt x="404420" y="701"/>
                </a:lnTo>
                <a:lnTo>
                  <a:pt x="380658" y="5611"/>
                </a:lnTo>
                <a:lnTo>
                  <a:pt x="360362" y="18962"/>
                </a:lnTo>
                <a:lnTo>
                  <a:pt x="333438" y="44894"/>
                </a:lnTo>
                <a:lnTo>
                  <a:pt x="664001" y="44894"/>
                </a:lnTo>
                <a:lnTo>
                  <a:pt x="674141" y="32823"/>
                </a:lnTo>
                <a:lnTo>
                  <a:pt x="678433" y="18939"/>
                </a:lnTo>
                <a:lnTo>
                  <a:pt x="679043" y="12661"/>
                </a:lnTo>
                <a:lnTo>
                  <a:pt x="679043" y="7886"/>
                </a:lnTo>
                <a:lnTo>
                  <a:pt x="610577" y="0"/>
                </a:lnTo>
                <a:close/>
              </a:path>
            </a:pathLst>
          </a:custGeom>
          <a:solidFill>
            <a:srgbClr val="FFFFFF"/>
          </a:solidFill>
        </p:spPr>
        <p:txBody>
          <a:bodyPr wrap="square" lIns="0" tIns="0" rIns="0" bIns="0" rtlCol="0"/>
          <a:lstStyle/>
          <a:p>
            <a:endParaRPr/>
          </a:p>
        </p:txBody>
      </p:sp>
      <p:sp>
        <p:nvSpPr>
          <p:cNvPr id="52" name="object 16"/>
          <p:cNvSpPr/>
          <p:nvPr/>
        </p:nvSpPr>
        <p:spPr>
          <a:xfrm>
            <a:off x="9309071" y="3041171"/>
            <a:ext cx="1316990" cy="1063625"/>
          </a:xfrm>
          <a:custGeom>
            <a:avLst/>
            <a:gdLst/>
            <a:ahLst/>
            <a:cxnLst/>
            <a:rect l="l" t="t" r="r" b="b"/>
            <a:pathLst>
              <a:path w="1316989" h="1063625">
                <a:moveTo>
                  <a:pt x="33775" y="20897"/>
                </a:moveTo>
                <a:lnTo>
                  <a:pt x="10007" y="21232"/>
                </a:lnTo>
                <a:lnTo>
                  <a:pt x="1250" y="53417"/>
                </a:lnTo>
                <a:lnTo>
                  <a:pt x="0" y="124955"/>
                </a:lnTo>
                <a:lnTo>
                  <a:pt x="24" y="876230"/>
                </a:lnTo>
                <a:lnTo>
                  <a:pt x="701" y="912353"/>
                </a:lnTo>
                <a:lnTo>
                  <a:pt x="5613" y="936117"/>
                </a:lnTo>
                <a:lnTo>
                  <a:pt x="18945" y="956394"/>
                </a:lnTo>
                <a:lnTo>
                  <a:pt x="44907" y="983348"/>
                </a:lnTo>
                <a:lnTo>
                  <a:pt x="20897" y="1029626"/>
                </a:lnTo>
                <a:lnTo>
                  <a:pt x="21232" y="1053390"/>
                </a:lnTo>
                <a:lnTo>
                  <a:pt x="53417" y="1062145"/>
                </a:lnTo>
                <a:lnTo>
                  <a:pt x="124955" y="1063396"/>
                </a:lnTo>
                <a:lnTo>
                  <a:pt x="344804" y="1063396"/>
                </a:lnTo>
                <a:lnTo>
                  <a:pt x="401089" y="1062831"/>
                </a:lnTo>
                <a:lnTo>
                  <a:pt x="419998" y="1025937"/>
                </a:lnTo>
                <a:lnTo>
                  <a:pt x="413871" y="1014284"/>
                </a:lnTo>
                <a:lnTo>
                  <a:pt x="400386" y="1008297"/>
                </a:lnTo>
                <a:lnTo>
                  <a:pt x="386901" y="1006091"/>
                </a:lnTo>
                <a:lnTo>
                  <a:pt x="380771" y="1005776"/>
                </a:lnTo>
                <a:lnTo>
                  <a:pt x="358098" y="992282"/>
                </a:lnTo>
                <a:lnTo>
                  <a:pt x="346455" y="962596"/>
                </a:lnTo>
                <a:lnTo>
                  <a:pt x="342166" y="932910"/>
                </a:lnTo>
                <a:lnTo>
                  <a:pt x="341553" y="919416"/>
                </a:lnTo>
                <a:lnTo>
                  <a:pt x="361078" y="869482"/>
                </a:lnTo>
                <a:lnTo>
                  <a:pt x="404031" y="843840"/>
                </a:lnTo>
                <a:lnTo>
                  <a:pt x="446984" y="834393"/>
                </a:lnTo>
                <a:lnTo>
                  <a:pt x="466509" y="833043"/>
                </a:lnTo>
                <a:lnTo>
                  <a:pt x="1063444" y="833043"/>
                </a:lnTo>
                <a:lnTo>
                  <a:pt x="1063713" y="799757"/>
                </a:lnTo>
                <a:lnTo>
                  <a:pt x="1065845" y="774296"/>
                </a:lnTo>
                <a:lnTo>
                  <a:pt x="1071633" y="749412"/>
                </a:lnTo>
                <a:lnTo>
                  <a:pt x="1082903" y="713486"/>
                </a:lnTo>
                <a:lnTo>
                  <a:pt x="1072263" y="676180"/>
                </a:lnTo>
                <a:lnTo>
                  <a:pt x="1070886" y="657023"/>
                </a:lnTo>
                <a:lnTo>
                  <a:pt x="1080724" y="649965"/>
                </a:lnTo>
                <a:lnTo>
                  <a:pt x="1103731" y="648957"/>
                </a:lnTo>
                <a:lnTo>
                  <a:pt x="1315917" y="648957"/>
                </a:lnTo>
                <a:lnTo>
                  <a:pt x="1316786" y="602449"/>
                </a:lnTo>
                <a:lnTo>
                  <a:pt x="1316786" y="524446"/>
                </a:lnTo>
                <a:lnTo>
                  <a:pt x="1316222" y="486919"/>
                </a:lnTo>
                <a:lnTo>
                  <a:pt x="1312273" y="462354"/>
                </a:lnTo>
                <a:lnTo>
                  <a:pt x="1301554" y="439902"/>
                </a:lnTo>
                <a:lnTo>
                  <a:pt x="1284513" y="414439"/>
                </a:lnTo>
                <a:lnTo>
                  <a:pt x="1103731" y="414439"/>
                </a:lnTo>
                <a:lnTo>
                  <a:pt x="1080420" y="412486"/>
                </a:lnTo>
                <a:lnTo>
                  <a:pt x="1068449" y="398819"/>
                </a:lnTo>
                <a:lnTo>
                  <a:pt x="1064039" y="361723"/>
                </a:lnTo>
                <a:lnTo>
                  <a:pt x="1063409" y="289483"/>
                </a:lnTo>
                <a:lnTo>
                  <a:pt x="1063409" y="188455"/>
                </a:lnTo>
                <a:lnTo>
                  <a:pt x="1062707" y="151042"/>
                </a:lnTo>
                <a:lnTo>
                  <a:pt x="1057795" y="127280"/>
                </a:lnTo>
                <a:lnTo>
                  <a:pt x="1044463" y="107007"/>
                </a:lnTo>
                <a:lnTo>
                  <a:pt x="1018501" y="80060"/>
                </a:lnTo>
                <a:lnTo>
                  <a:pt x="1036737" y="44907"/>
                </a:lnTo>
                <a:lnTo>
                  <a:pt x="80060" y="44907"/>
                </a:lnTo>
                <a:lnTo>
                  <a:pt x="33775" y="20897"/>
                </a:lnTo>
                <a:close/>
              </a:path>
              <a:path w="1316989" h="1063625">
                <a:moveTo>
                  <a:pt x="1063444" y="833043"/>
                </a:moveTo>
                <a:lnTo>
                  <a:pt x="608012" y="833043"/>
                </a:lnTo>
                <a:lnTo>
                  <a:pt x="680252" y="846539"/>
                </a:lnTo>
                <a:lnTo>
                  <a:pt x="717348" y="876230"/>
                </a:lnTo>
                <a:lnTo>
                  <a:pt x="731015" y="905920"/>
                </a:lnTo>
                <a:lnTo>
                  <a:pt x="732967" y="919416"/>
                </a:lnTo>
                <a:lnTo>
                  <a:pt x="726838" y="969343"/>
                </a:lnTo>
                <a:lnTo>
                  <a:pt x="713352" y="994981"/>
                </a:lnTo>
                <a:lnTo>
                  <a:pt x="699867" y="1004427"/>
                </a:lnTo>
                <a:lnTo>
                  <a:pt x="693737" y="1005776"/>
                </a:lnTo>
                <a:lnTo>
                  <a:pt x="671064" y="1012076"/>
                </a:lnTo>
                <a:lnTo>
                  <a:pt x="659420" y="1025944"/>
                </a:lnTo>
                <a:lnTo>
                  <a:pt x="655132" y="1039798"/>
                </a:lnTo>
                <a:lnTo>
                  <a:pt x="654519" y="1046099"/>
                </a:lnTo>
                <a:lnTo>
                  <a:pt x="654519" y="1053007"/>
                </a:lnTo>
                <a:lnTo>
                  <a:pt x="691192" y="1063359"/>
                </a:lnTo>
                <a:lnTo>
                  <a:pt x="727951" y="1063396"/>
                </a:lnTo>
                <a:lnTo>
                  <a:pt x="874953" y="1063396"/>
                </a:lnTo>
                <a:lnTo>
                  <a:pt x="912366" y="1062694"/>
                </a:lnTo>
                <a:lnTo>
                  <a:pt x="936128" y="1057784"/>
                </a:lnTo>
                <a:lnTo>
                  <a:pt x="956401" y="1044456"/>
                </a:lnTo>
                <a:lnTo>
                  <a:pt x="983348" y="1018501"/>
                </a:lnTo>
                <a:lnTo>
                  <a:pt x="1059839" y="1018501"/>
                </a:lnTo>
                <a:lnTo>
                  <a:pt x="1062158" y="1009979"/>
                </a:lnTo>
                <a:lnTo>
                  <a:pt x="1063409" y="938441"/>
                </a:lnTo>
                <a:lnTo>
                  <a:pt x="1063444" y="833043"/>
                </a:lnTo>
                <a:close/>
              </a:path>
              <a:path w="1316989" h="1063625">
                <a:moveTo>
                  <a:pt x="1059839" y="1018501"/>
                </a:moveTo>
                <a:lnTo>
                  <a:pt x="983348" y="1018501"/>
                </a:lnTo>
                <a:lnTo>
                  <a:pt x="1029633" y="1042504"/>
                </a:lnTo>
                <a:lnTo>
                  <a:pt x="1053401" y="1042165"/>
                </a:lnTo>
                <a:lnTo>
                  <a:pt x="1059839" y="1018501"/>
                </a:lnTo>
                <a:close/>
              </a:path>
              <a:path w="1316989" h="1063625">
                <a:moveTo>
                  <a:pt x="1315917" y="648957"/>
                </a:moveTo>
                <a:lnTo>
                  <a:pt x="1103731" y="648957"/>
                </a:lnTo>
                <a:lnTo>
                  <a:pt x="1127035" y="649570"/>
                </a:lnTo>
                <a:lnTo>
                  <a:pt x="1139002" y="653861"/>
                </a:lnTo>
                <a:lnTo>
                  <a:pt x="1143411" y="665507"/>
                </a:lnTo>
                <a:lnTo>
                  <a:pt x="1144041" y="688187"/>
                </a:lnTo>
                <a:lnTo>
                  <a:pt x="1145390" y="710860"/>
                </a:lnTo>
                <a:lnTo>
                  <a:pt x="1154837" y="722503"/>
                </a:lnTo>
                <a:lnTo>
                  <a:pt x="1180479" y="726792"/>
                </a:lnTo>
                <a:lnTo>
                  <a:pt x="1230414" y="727405"/>
                </a:lnTo>
                <a:lnTo>
                  <a:pt x="1280348" y="725452"/>
                </a:lnTo>
                <a:lnTo>
                  <a:pt x="1305990" y="711785"/>
                </a:lnTo>
                <a:lnTo>
                  <a:pt x="1315437" y="674689"/>
                </a:lnTo>
                <a:lnTo>
                  <a:pt x="1315917" y="648957"/>
                </a:lnTo>
                <a:close/>
              </a:path>
              <a:path w="1316989" h="1063625">
                <a:moveTo>
                  <a:pt x="1230414" y="335991"/>
                </a:moveTo>
                <a:lnTo>
                  <a:pt x="1180479" y="336604"/>
                </a:lnTo>
                <a:lnTo>
                  <a:pt x="1145390" y="352541"/>
                </a:lnTo>
                <a:lnTo>
                  <a:pt x="1143411" y="397894"/>
                </a:lnTo>
                <a:lnTo>
                  <a:pt x="1139002" y="409536"/>
                </a:lnTo>
                <a:lnTo>
                  <a:pt x="1127035" y="413826"/>
                </a:lnTo>
                <a:lnTo>
                  <a:pt x="1103731" y="414439"/>
                </a:lnTo>
                <a:lnTo>
                  <a:pt x="1284513" y="414439"/>
                </a:lnTo>
                <a:lnTo>
                  <a:pt x="1280680" y="408711"/>
                </a:lnTo>
                <a:lnTo>
                  <a:pt x="1300204" y="366670"/>
                </a:lnTo>
                <a:lnTo>
                  <a:pt x="1301476" y="345081"/>
                </a:lnTo>
                <a:lnTo>
                  <a:pt x="1279784" y="337127"/>
                </a:lnTo>
                <a:lnTo>
                  <a:pt x="1230414" y="335991"/>
                </a:lnTo>
                <a:close/>
              </a:path>
              <a:path w="1316989" h="1063625">
                <a:moveTo>
                  <a:pt x="938453" y="0"/>
                </a:moveTo>
                <a:lnTo>
                  <a:pt x="188455" y="0"/>
                </a:lnTo>
                <a:lnTo>
                  <a:pt x="151042" y="701"/>
                </a:lnTo>
                <a:lnTo>
                  <a:pt x="127280" y="5613"/>
                </a:lnTo>
                <a:lnTo>
                  <a:pt x="107007" y="18945"/>
                </a:lnTo>
                <a:lnTo>
                  <a:pt x="80060" y="44907"/>
                </a:lnTo>
                <a:lnTo>
                  <a:pt x="1036737" y="44907"/>
                </a:lnTo>
                <a:lnTo>
                  <a:pt x="1042511" y="33775"/>
                </a:lnTo>
                <a:lnTo>
                  <a:pt x="1042176" y="10007"/>
                </a:lnTo>
                <a:lnTo>
                  <a:pt x="1009991" y="1250"/>
                </a:lnTo>
                <a:lnTo>
                  <a:pt x="938453" y="0"/>
                </a:lnTo>
                <a:close/>
              </a:path>
            </a:pathLst>
          </a:custGeom>
          <a:solidFill>
            <a:srgbClr val="FFFFFF"/>
          </a:solidFill>
        </p:spPr>
        <p:txBody>
          <a:bodyPr wrap="square" lIns="0" tIns="0" rIns="0" bIns="0" rtlCol="0"/>
          <a:lstStyle/>
          <a:p>
            <a:endParaRPr/>
          </a:p>
        </p:txBody>
      </p:sp>
      <p:sp>
        <p:nvSpPr>
          <p:cNvPr id="68" name="object 19"/>
          <p:cNvSpPr txBox="1"/>
          <p:nvPr/>
        </p:nvSpPr>
        <p:spPr>
          <a:xfrm>
            <a:off x="9511635" y="3231433"/>
            <a:ext cx="658495" cy="299720"/>
          </a:xfrm>
          <a:prstGeom prst="rect">
            <a:avLst/>
          </a:prstGeom>
        </p:spPr>
        <p:txBody>
          <a:bodyPr vert="horz" wrap="square" lIns="0" tIns="12700" rIns="0" bIns="0" rtlCol="0">
            <a:spAutoFit/>
          </a:bodyPr>
          <a:lstStyle/>
          <a:p>
            <a:pPr marL="12700" marR="5080">
              <a:lnSpc>
                <a:spcPct val="100000"/>
              </a:lnSpc>
              <a:spcBef>
                <a:spcPts val="100"/>
              </a:spcBef>
            </a:pPr>
            <a:r>
              <a:rPr sz="900" spc="-45" dirty="0">
                <a:latin typeface="Trebuchet MS"/>
                <a:cs typeface="Trebuchet MS"/>
              </a:rPr>
              <a:t>Aiš</a:t>
            </a:r>
            <a:r>
              <a:rPr sz="900" spc="-50" dirty="0">
                <a:latin typeface="Trebuchet MS"/>
                <a:cs typeface="Trebuchet MS"/>
              </a:rPr>
              <a:t>k</a:t>
            </a:r>
            <a:r>
              <a:rPr sz="900" spc="-60" dirty="0">
                <a:latin typeface="Trebuchet MS"/>
                <a:cs typeface="Trebuchet MS"/>
              </a:rPr>
              <a:t>i</a:t>
            </a:r>
            <a:r>
              <a:rPr sz="900" spc="-95" dirty="0">
                <a:latin typeface="Trebuchet MS"/>
                <a:cs typeface="Trebuchet MS"/>
              </a:rPr>
              <a:t> </a:t>
            </a:r>
            <a:r>
              <a:rPr sz="900" spc="-50" dirty="0">
                <a:latin typeface="Trebuchet MS"/>
                <a:cs typeface="Trebuchet MS"/>
              </a:rPr>
              <a:t>v</a:t>
            </a:r>
            <a:r>
              <a:rPr sz="900" spc="-85" dirty="0">
                <a:latin typeface="Trebuchet MS"/>
                <a:cs typeface="Trebuchet MS"/>
              </a:rPr>
              <a:t>a</a:t>
            </a:r>
            <a:r>
              <a:rPr sz="900" spc="-45" dirty="0">
                <a:latin typeface="Trebuchet MS"/>
                <a:cs typeface="Trebuchet MS"/>
              </a:rPr>
              <a:t>r</a:t>
            </a:r>
            <a:r>
              <a:rPr sz="900" spc="-90" dirty="0">
                <a:latin typeface="Trebuchet MS"/>
                <a:cs typeface="Trebuchet MS"/>
              </a:rPr>
              <a:t>t</a:t>
            </a:r>
            <a:r>
              <a:rPr sz="900" spc="-70" dirty="0">
                <a:latin typeface="Trebuchet MS"/>
                <a:cs typeface="Trebuchet MS"/>
              </a:rPr>
              <a:t>o</a:t>
            </a:r>
            <a:r>
              <a:rPr sz="900" spc="-60" dirty="0">
                <a:latin typeface="Trebuchet MS"/>
                <a:cs typeface="Trebuchet MS"/>
              </a:rPr>
              <a:t>t</a:t>
            </a:r>
            <a:r>
              <a:rPr sz="900" spc="-55" dirty="0">
                <a:latin typeface="Trebuchet MS"/>
                <a:cs typeface="Trebuchet MS"/>
              </a:rPr>
              <a:t>ojo  </a:t>
            </a:r>
            <a:r>
              <a:rPr sz="900" spc="-50" dirty="0">
                <a:latin typeface="Trebuchet MS"/>
                <a:cs typeface="Trebuchet MS"/>
              </a:rPr>
              <a:t>nauda</a:t>
            </a:r>
            <a:endParaRPr sz="900">
              <a:latin typeface="Trebuchet MS"/>
              <a:cs typeface="Trebuchet MS"/>
            </a:endParaRPr>
          </a:p>
        </p:txBody>
      </p:sp>
      <p:sp>
        <p:nvSpPr>
          <p:cNvPr id="69" name="object 21"/>
          <p:cNvSpPr txBox="1"/>
          <p:nvPr/>
        </p:nvSpPr>
        <p:spPr>
          <a:xfrm>
            <a:off x="10072430" y="3767307"/>
            <a:ext cx="300266" cy="137217"/>
          </a:xfrm>
          <a:prstGeom prst="rect">
            <a:avLst/>
          </a:prstGeom>
        </p:spPr>
        <p:txBody>
          <a:bodyPr vert="horz" wrap="square" lIns="0" tIns="13970" rIns="0" bIns="0" rtlCol="0">
            <a:spAutoFit/>
          </a:bodyPr>
          <a:lstStyle/>
          <a:p>
            <a:pPr marL="12700">
              <a:lnSpc>
                <a:spcPct val="100000"/>
              </a:lnSpc>
              <a:spcBef>
                <a:spcPts val="110"/>
              </a:spcBef>
            </a:pPr>
            <a:r>
              <a:rPr sz="800" spc="-170" dirty="0">
                <a:latin typeface="Trebuchet MS"/>
                <a:cs typeface="Trebuchet MS"/>
              </a:rPr>
              <a:t>1</a:t>
            </a:r>
            <a:endParaRPr sz="800">
              <a:latin typeface="Trebuchet MS"/>
              <a:cs typeface="Trebuchet MS"/>
            </a:endParaRPr>
          </a:p>
        </p:txBody>
      </p:sp>
      <p:sp>
        <p:nvSpPr>
          <p:cNvPr id="70" name="object 24"/>
          <p:cNvSpPr txBox="1"/>
          <p:nvPr/>
        </p:nvSpPr>
        <p:spPr>
          <a:xfrm>
            <a:off x="10783252" y="3163310"/>
            <a:ext cx="556895" cy="299720"/>
          </a:xfrm>
          <a:prstGeom prst="rect">
            <a:avLst/>
          </a:prstGeom>
        </p:spPr>
        <p:txBody>
          <a:bodyPr vert="horz" wrap="square" lIns="0" tIns="12700" rIns="0" bIns="0" rtlCol="0">
            <a:spAutoFit/>
          </a:bodyPr>
          <a:lstStyle/>
          <a:p>
            <a:pPr marL="12700" marR="5080">
              <a:lnSpc>
                <a:spcPct val="100000"/>
              </a:lnSpc>
              <a:spcBef>
                <a:spcPts val="100"/>
              </a:spcBef>
            </a:pPr>
            <a:r>
              <a:rPr sz="900" spc="-85" dirty="0">
                <a:solidFill>
                  <a:srgbClr val="FFFFFF"/>
                </a:solidFill>
                <a:latin typeface="Trebuchet MS"/>
                <a:cs typeface="Trebuchet MS"/>
              </a:rPr>
              <a:t>P</a:t>
            </a:r>
            <a:r>
              <a:rPr sz="900" spc="-70" dirty="0">
                <a:solidFill>
                  <a:srgbClr val="FFFFFF"/>
                </a:solidFill>
                <a:latin typeface="Trebuchet MS"/>
                <a:cs typeface="Trebuchet MS"/>
              </a:rPr>
              <a:t>a</a:t>
            </a:r>
            <a:r>
              <a:rPr sz="900" spc="-60" dirty="0">
                <a:solidFill>
                  <a:srgbClr val="FFFFFF"/>
                </a:solidFill>
                <a:latin typeface="Trebuchet MS"/>
                <a:cs typeface="Trebuchet MS"/>
              </a:rPr>
              <a:t>kan</a:t>
            </a:r>
            <a:r>
              <a:rPr sz="900" spc="-45" dirty="0">
                <a:solidFill>
                  <a:srgbClr val="FFFFFF"/>
                </a:solidFill>
                <a:latin typeface="Trebuchet MS"/>
                <a:cs typeface="Trebuchet MS"/>
              </a:rPr>
              <a:t>k</a:t>
            </a:r>
            <a:r>
              <a:rPr sz="900" spc="-55" dirty="0">
                <a:solidFill>
                  <a:srgbClr val="FFFFFF"/>
                </a:solidFill>
                <a:latin typeface="Trebuchet MS"/>
                <a:cs typeface="Trebuchet MS"/>
              </a:rPr>
              <a:t>amai  </a:t>
            </a:r>
            <a:r>
              <a:rPr sz="900" spc="-60" dirty="0">
                <a:solidFill>
                  <a:srgbClr val="FFFFFF"/>
                </a:solidFill>
                <a:latin typeface="Trebuchet MS"/>
                <a:cs typeface="Trebuchet MS"/>
              </a:rPr>
              <a:t>didelė</a:t>
            </a:r>
            <a:r>
              <a:rPr sz="900" spc="-95" dirty="0">
                <a:solidFill>
                  <a:srgbClr val="FFFFFF"/>
                </a:solidFill>
                <a:latin typeface="Trebuchet MS"/>
                <a:cs typeface="Trebuchet MS"/>
              </a:rPr>
              <a:t> </a:t>
            </a:r>
            <a:r>
              <a:rPr sz="900" spc="-55" dirty="0">
                <a:solidFill>
                  <a:srgbClr val="FFFFFF"/>
                </a:solidFill>
                <a:latin typeface="Trebuchet MS"/>
                <a:cs typeface="Trebuchet MS"/>
              </a:rPr>
              <a:t>rin</a:t>
            </a:r>
            <a:r>
              <a:rPr sz="900" spc="-60" dirty="0">
                <a:solidFill>
                  <a:srgbClr val="FFFFFF"/>
                </a:solidFill>
                <a:latin typeface="Trebuchet MS"/>
                <a:cs typeface="Trebuchet MS"/>
              </a:rPr>
              <a:t>k</a:t>
            </a:r>
            <a:r>
              <a:rPr sz="900" spc="-75" dirty="0">
                <a:solidFill>
                  <a:srgbClr val="FFFFFF"/>
                </a:solidFill>
                <a:latin typeface="Trebuchet MS"/>
                <a:cs typeface="Trebuchet MS"/>
              </a:rPr>
              <a:t>a</a:t>
            </a:r>
            <a:endParaRPr sz="900">
              <a:latin typeface="Trebuchet MS"/>
              <a:cs typeface="Trebuchet MS"/>
            </a:endParaRPr>
          </a:p>
        </p:txBody>
      </p:sp>
      <p:sp>
        <p:nvSpPr>
          <p:cNvPr id="71" name="object 15"/>
          <p:cNvSpPr/>
          <p:nvPr/>
        </p:nvSpPr>
        <p:spPr>
          <a:xfrm>
            <a:off x="10372696" y="2999833"/>
            <a:ext cx="1063625" cy="1316990"/>
          </a:xfrm>
          <a:custGeom>
            <a:avLst/>
            <a:gdLst/>
            <a:ahLst/>
            <a:cxnLst/>
            <a:rect l="l" t="t" r="r" b="b"/>
            <a:pathLst>
              <a:path w="1063625" h="1316989">
                <a:moveTo>
                  <a:pt x="661794" y="1070886"/>
                </a:moveTo>
                <a:lnTo>
                  <a:pt x="406373" y="1070886"/>
                </a:lnTo>
                <a:lnTo>
                  <a:pt x="413430" y="1080724"/>
                </a:lnTo>
                <a:lnTo>
                  <a:pt x="414439" y="1103731"/>
                </a:lnTo>
                <a:lnTo>
                  <a:pt x="413826" y="1127035"/>
                </a:lnTo>
                <a:lnTo>
                  <a:pt x="409535" y="1139002"/>
                </a:lnTo>
                <a:lnTo>
                  <a:pt x="397888" y="1143411"/>
                </a:lnTo>
                <a:lnTo>
                  <a:pt x="375208" y="1144041"/>
                </a:lnTo>
                <a:lnTo>
                  <a:pt x="352536" y="1145390"/>
                </a:lnTo>
                <a:lnTo>
                  <a:pt x="340893" y="1154837"/>
                </a:lnTo>
                <a:lnTo>
                  <a:pt x="336603" y="1180479"/>
                </a:lnTo>
                <a:lnTo>
                  <a:pt x="335991" y="1230414"/>
                </a:lnTo>
                <a:lnTo>
                  <a:pt x="337943" y="1280348"/>
                </a:lnTo>
                <a:lnTo>
                  <a:pt x="351610" y="1305990"/>
                </a:lnTo>
                <a:lnTo>
                  <a:pt x="388706" y="1315437"/>
                </a:lnTo>
                <a:lnTo>
                  <a:pt x="460946" y="1316786"/>
                </a:lnTo>
                <a:lnTo>
                  <a:pt x="538949" y="1316786"/>
                </a:lnTo>
                <a:lnTo>
                  <a:pt x="576477" y="1316222"/>
                </a:lnTo>
                <a:lnTo>
                  <a:pt x="601041" y="1312273"/>
                </a:lnTo>
                <a:lnTo>
                  <a:pt x="623494" y="1301554"/>
                </a:lnTo>
                <a:lnTo>
                  <a:pt x="654684" y="1280680"/>
                </a:lnTo>
                <a:lnTo>
                  <a:pt x="725940" y="1280680"/>
                </a:lnTo>
                <a:lnTo>
                  <a:pt x="726268" y="1279784"/>
                </a:lnTo>
                <a:lnTo>
                  <a:pt x="727405" y="1230414"/>
                </a:lnTo>
                <a:lnTo>
                  <a:pt x="726792" y="1180479"/>
                </a:lnTo>
                <a:lnTo>
                  <a:pt x="722501" y="1154837"/>
                </a:lnTo>
                <a:lnTo>
                  <a:pt x="710854" y="1145390"/>
                </a:lnTo>
                <a:lnTo>
                  <a:pt x="688174" y="1144041"/>
                </a:lnTo>
                <a:lnTo>
                  <a:pt x="665502" y="1143411"/>
                </a:lnTo>
                <a:lnTo>
                  <a:pt x="653859" y="1139002"/>
                </a:lnTo>
                <a:lnTo>
                  <a:pt x="649570" y="1127035"/>
                </a:lnTo>
                <a:lnTo>
                  <a:pt x="648957" y="1103731"/>
                </a:lnTo>
                <a:lnTo>
                  <a:pt x="650909" y="1080420"/>
                </a:lnTo>
                <a:lnTo>
                  <a:pt x="661794" y="1070886"/>
                </a:lnTo>
                <a:close/>
              </a:path>
              <a:path w="1063625" h="1316989">
                <a:moveTo>
                  <a:pt x="725940" y="1280680"/>
                </a:moveTo>
                <a:lnTo>
                  <a:pt x="654684" y="1280680"/>
                </a:lnTo>
                <a:lnTo>
                  <a:pt x="696726" y="1300204"/>
                </a:lnTo>
                <a:lnTo>
                  <a:pt x="718315" y="1301476"/>
                </a:lnTo>
                <a:lnTo>
                  <a:pt x="725940" y="1280680"/>
                </a:lnTo>
                <a:close/>
              </a:path>
              <a:path w="1063625" h="1316989">
                <a:moveTo>
                  <a:pt x="773912" y="1063409"/>
                </a:moveTo>
                <a:lnTo>
                  <a:pt x="225983" y="1063409"/>
                </a:lnTo>
                <a:lnTo>
                  <a:pt x="263638" y="1063713"/>
                </a:lnTo>
                <a:lnTo>
                  <a:pt x="289099" y="1065845"/>
                </a:lnTo>
                <a:lnTo>
                  <a:pt x="313984" y="1071633"/>
                </a:lnTo>
                <a:lnTo>
                  <a:pt x="349910" y="1082903"/>
                </a:lnTo>
                <a:lnTo>
                  <a:pt x="387216" y="1072263"/>
                </a:lnTo>
                <a:lnTo>
                  <a:pt x="406373" y="1070886"/>
                </a:lnTo>
                <a:lnTo>
                  <a:pt x="661794" y="1070886"/>
                </a:lnTo>
                <a:lnTo>
                  <a:pt x="664576" y="1068449"/>
                </a:lnTo>
                <a:lnTo>
                  <a:pt x="701672" y="1064039"/>
                </a:lnTo>
                <a:lnTo>
                  <a:pt x="773912" y="1063409"/>
                </a:lnTo>
                <a:close/>
              </a:path>
              <a:path w="1063625" h="1316989">
                <a:moveTo>
                  <a:pt x="14401" y="654634"/>
                </a:moveTo>
                <a:lnTo>
                  <a:pt x="8851" y="654634"/>
                </a:lnTo>
                <a:lnTo>
                  <a:pt x="4127" y="657174"/>
                </a:lnTo>
                <a:lnTo>
                  <a:pt x="0" y="874953"/>
                </a:lnTo>
                <a:lnTo>
                  <a:pt x="701" y="912366"/>
                </a:lnTo>
                <a:lnTo>
                  <a:pt x="5611" y="936128"/>
                </a:lnTo>
                <a:lnTo>
                  <a:pt x="18939" y="956401"/>
                </a:lnTo>
                <a:lnTo>
                  <a:pt x="44894" y="983348"/>
                </a:lnTo>
                <a:lnTo>
                  <a:pt x="20892" y="1029633"/>
                </a:lnTo>
                <a:lnTo>
                  <a:pt x="21231" y="1053401"/>
                </a:lnTo>
                <a:lnTo>
                  <a:pt x="53416" y="1062158"/>
                </a:lnTo>
                <a:lnTo>
                  <a:pt x="124955" y="1063409"/>
                </a:lnTo>
                <a:lnTo>
                  <a:pt x="874941" y="1063409"/>
                </a:lnTo>
                <a:lnTo>
                  <a:pt x="912353" y="1062707"/>
                </a:lnTo>
                <a:lnTo>
                  <a:pt x="936115" y="1057795"/>
                </a:lnTo>
                <a:lnTo>
                  <a:pt x="956388" y="1044463"/>
                </a:lnTo>
                <a:lnTo>
                  <a:pt x="983335" y="1018501"/>
                </a:lnTo>
                <a:lnTo>
                  <a:pt x="1059830" y="1018501"/>
                </a:lnTo>
                <a:lnTo>
                  <a:pt x="1062145" y="1009991"/>
                </a:lnTo>
                <a:lnTo>
                  <a:pt x="1063396" y="938453"/>
                </a:lnTo>
                <a:lnTo>
                  <a:pt x="1063396" y="733082"/>
                </a:lnTo>
                <a:lnTo>
                  <a:pt x="141096" y="733082"/>
                </a:lnTo>
                <a:lnTo>
                  <a:pt x="91162" y="726954"/>
                </a:lnTo>
                <a:lnTo>
                  <a:pt x="65520" y="713473"/>
                </a:lnTo>
                <a:lnTo>
                  <a:pt x="56073" y="699992"/>
                </a:lnTo>
                <a:lnTo>
                  <a:pt x="54724" y="693864"/>
                </a:lnTo>
                <a:lnTo>
                  <a:pt x="48423" y="671184"/>
                </a:lnTo>
                <a:lnTo>
                  <a:pt x="34563" y="659537"/>
                </a:lnTo>
                <a:lnTo>
                  <a:pt x="20702" y="655247"/>
                </a:lnTo>
                <a:lnTo>
                  <a:pt x="14401" y="654634"/>
                </a:lnTo>
                <a:close/>
              </a:path>
              <a:path w="1063625" h="1316989">
                <a:moveTo>
                  <a:pt x="1059830" y="1018501"/>
                </a:moveTo>
                <a:lnTo>
                  <a:pt x="983335" y="1018501"/>
                </a:lnTo>
                <a:lnTo>
                  <a:pt x="1029620" y="1042511"/>
                </a:lnTo>
                <a:lnTo>
                  <a:pt x="1053388" y="1042176"/>
                </a:lnTo>
                <a:lnTo>
                  <a:pt x="1059830" y="1018501"/>
                </a:lnTo>
                <a:close/>
              </a:path>
              <a:path w="1063625" h="1316989">
                <a:moveTo>
                  <a:pt x="1063396" y="341668"/>
                </a:moveTo>
                <a:lnTo>
                  <a:pt x="141096" y="341668"/>
                </a:lnTo>
                <a:lnTo>
                  <a:pt x="191031" y="361192"/>
                </a:lnTo>
                <a:lnTo>
                  <a:pt x="216673" y="404145"/>
                </a:lnTo>
                <a:lnTo>
                  <a:pt x="226120" y="447099"/>
                </a:lnTo>
                <a:lnTo>
                  <a:pt x="227469" y="466623"/>
                </a:lnTo>
                <a:lnTo>
                  <a:pt x="227469" y="608126"/>
                </a:lnTo>
                <a:lnTo>
                  <a:pt x="213973" y="680366"/>
                </a:lnTo>
                <a:lnTo>
                  <a:pt x="184283" y="717462"/>
                </a:lnTo>
                <a:lnTo>
                  <a:pt x="154592" y="731129"/>
                </a:lnTo>
                <a:lnTo>
                  <a:pt x="141096" y="733082"/>
                </a:lnTo>
                <a:lnTo>
                  <a:pt x="1063396" y="733082"/>
                </a:lnTo>
                <a:lnTo>
                  <a:pt x="1063396" y="341668"/>
                </a:lnTo>
                <a:close/>
              </a:path>
              <a:path w="1063625" h="1316989">
                <a:moveTo>
                  <a:pt x="33770" y="20897"/>
                </a:moveTo>
                <a:lnTo>
                  <a:pt x="10006" y="21232"/>
                </a:lnTo>
                <a:lnTo>
                  <a:pt x="1250" y="53417"/>
                </a:lnTo>
                <a:lnTo>
                  <a:pt x="0" y="124955"/>
                </a:lnTo>
                <a:lnTo>
                  <a:pt x="104" y="387015"/>
                </a:lnTo>
                <a:lnTo>
                  <a:pt x="14401" y="420116"/>
                </a:lnTo>
                <a:lnTo>
                  <a:pt x="34556" y="420116"/>
                </a:lnTo>
                <a:lnTo>
                  <a:pt x="46216" y="413986"/>
                </a:lnTo>
                <a:lnTo>
                  <a:pt x="52203" y="400500"/>
                </a:lnTo>
                <a:lnTo>
                  <a:pt x="54409" y="387015"/>
                </a:lnTo>
                <a:lnTo>
                  <a:pt x="54724" y="380885"/>
                </a:lnTo>
                <a:lnTo>
                  <a:pt x="68220" y="358213"/>
                </a:lnTo>
                <a:lnTo>
                  <a:pt x="97910" y="346570"/>
                </a:lnTo>
                <a:lnTo>
                  <a:pt x="127601" y="342280"/>
                </a:lnTo>
                <a:lnTo>
                  <a:pt x="141096" y="341668"/>
                </a:lnTo>
                <a:lnTo>
                  <a:pt x="1063396" y="341668"/>
                </a:lnTo>
                <a:lnTo>
                  <a:pt x="1063396" y="188455"/>
                </a:lnTo>
                <a:lnTo>
                  <a:pt x="1062694" y="151042"/>
                </a:lnTo>
                <a:lnTo>
                  <a:pt x="1057783" y="127280"/>
                </a:lnTo>
                <a:lnTo>
                  <a:pt x="1044451" y="107007"/>
                </a:lnTo>
                <a:lnTo>
                  <a:pt x="1018489" y="80060"/>
                </a:lnTo>
                <a:lnTo>
                  <a:pt x="1036724" y="44907"/>
                </a:lnTo>
                <a:lnTo>
                  <a:pt x="80048" y="44907"/>
                </a:lnTo>
                <a:lnTo>
                  <a:pt x="33770" y="20897"/>
                </a:lnTo>
                <a:close/>
              </a:path>
              <a:path w="1063625" h="1316989">
                <a:moveTo>
                  <a:pt x="938441" y="0"/>
                </a:moveTo>
                <a:lnTo>
                  <a:pt x="188455" y="0"/>
                </a:lnTo>
                <a:lnTo>
                  <a:pt x="151042" y="701"/>
                </a:lnTo>
                <a:lnTo>
                  <a:pt x="127279" y="5613"/>
                </a:lnTo>
                <a:lnTo>
                  <a:pt x="107002" y="18945"/>
                </a:lnTo>
                <a:lnTo>
                  <a:pt x="80048" y="44907"/>
                </a:lnTo>
                <a:lnTo>
                  <a:pt x="1036724" y="44907"/>
                </a:lnTo>
                <a:lnTo>
                  <a:pt x="1042498" y="33775"/>
                </a:lnTo>
                <a:lnTo>
                  <a:pt x="1042163" y="10007"/>
                </a:lnTo>
                <a:lnTo>
                  <a:pt x="1009979" y="1250"/>
                </a:lnTo>
                <a:lnTo>
                  <a:pt x="938441" y="0"/>
                </a:lnTo>
                <a:close/>
              </a:path>
            </a:pathLst>
          </a:custGeom>
          <a:solidFill>
            <a:srgbClr val="25408F"/>
          </a:solidFill>
        </p:spPr>
        <p:txBody>
          <a:bodyPr wrap="square" lIns="0" tIns="0" rIns="0" bIns="0" rtlCol="0"/>
          <a:lstStyle/>
          <a:p>
            <a:endParaRPr/>
          </a:p>
        </p:txBody>
      </p:sp>
      <p:sp>
        <p:nvSpPr>
          <p:cNvPr id="72" name="object 25"/>
          <p:cNvSpPr txBox="1"/>
          <p:nvPr/>
        </p:nvSpPr>
        <p:spPr>
          <a:xfrm>
            <a:off x="9365611" y="4281975"/>
            <a:ext cx="604520" cy="436880"/>
          </a:xfrm>
          <a:prstGeom prst="rect">
            <a:avLst/>
          </a:prstGeom>
        </p:spPr>
        <p:txBody>
          <a:bodyPr vert="horz" wrap="square" lIns="0" tIns="12700" rIns="0" bIns="0" rtlCol="0">
            <a:spAutoFit/>
          </a:bodyPr>
          <a:lstStyle/>
          <a:p>
            <a:pPr marL="12700" marR="5080">
              <a:lnSpc>
                <a:spcPct val="100000"/>
              </a:lnSpc>
              <a:spcBef>
                <a:spcPts val="100"/>
              </a:spcBef>
            </a:pPr>
            <a:r>
              <a:rPr sz="900" spc="-65" dirty="0">
                <a:solidFill>
                  <a:srgbClr val="FFFFFF"/>
                </a:solidFill>
                <a:latin typeface="Trebuchet MS"/>
                <a:cs typeface="Trebuchet MS"/>
              </a:rPr>
              <a:t>Galimybė </a:t>
            </a:r>
            <a:r>
              <a:rPr sz="900" spc="-60" dirty="0">
                <a:solidFill>
                  <a:srgbClr val="FFFFFF"/>
                </a:solidFill>
                <a:latin typeface="Trebuchet MS"/>
                <a:cs typeface="Trebuchet MS"/>
              </a:rPr>
              <a:t> </a:t>
            </a:r>
            <a:r>
              <a:rPr sz="900" spc="-35" dirty="0">
                <a:solidFill>
                  <a:srgbClr val="FFFFFF"/>
                </a:solidFill>
                <a:latin typeface="Trebuchet MS"/>
                <a:cs typeface="Trebuchet MS"/>
              </a:rPr>
              <a:t>įgy</a:t>
            </a:r>
            <a:r>
              <a:rPr sz="900" spc="-55" dirty="0">
                <a:solidFill>
                  <a:srgbClr val="FFFFFF"/>
                </a:solidFill>
                <a:latin typeface="Trebuchet MS"/>
                <a:cs typeface="Trebuchet MS"/>
              </a:rPr>
              <a:t>v</a:t>
            </a:r>
            <a:r>
              <a:rPr sz="900" spc="-50" dirty="0">
                <a:solidFill>
                  <a:srgbClr val="FFFFFF"/>
                </a:solidFill>
                <a:latin typeface="Trebuchet MS"/>
                <a:cs typeface="Trebuchet MS"/>
              </a:rPr>
              <a:t>endi</a:t>
            </a:r>
            <a:r>
              <a:rPr sz="900" spc="-60" dirty="0">
                <a:solidFill>
                  <a:srgbClr val="FFFFFF"/>
                </a:solidFill>
                <a:latin typeface="Trebuchet MS"/>
                <a:cs typeface="Trebuchet MS"/>
              </a:rPr>
              <a:t>n</a:t>
            </a:r>
            <a:r>
              <a:rPr sz="900" spc="-70" dirty="0">
                <a:solidFill>
                  <a:srgbClr val="FFFFFF"/>
                </a:solidFill>
                <a:latin typeface="Trebuchet MS"/>
                <a:cs typeface="Trebuchet MS"/>
              </a:rPr>
              <a:t>ti</a:t>
            </a:r>
            <a:r>
              <a:rPr sz="900" spc="-95" dirty="0">
                <a:solidFill>
                  <a:srgbClr val="FFFFFF"/>
                </a:solidFill>
                <a:latin typeface="Trebuchet MS"/>
                <a:cs typeface="Trebuchet MS"/>
              </a:rPr>
              <a:t> </a:t>
            </a:r>
            <a:r>
              <a:rPr sz="900" spc="-65" dirty="0">
                <a:solidFill>
                  <a:srgbClr val="FFFFFF"/>
                </a:solidFill>
                <a:latin typeface="Trebuchet MS"/>
                <a:cs typeface="Trebuchet MS"/>
              </a:rPr>
              <a:t>ir  </a:t>
            </a:r>
            <a:r>
              <a:rPr sz="900" spc="-45" dirty="0">
                <a:solidFill>
                  <a:srgbClr val="FFFFFF"/>
                </a:solidFill>
                <a:latin typeface="Trebuchet MS"/>
                <a:cs typeface="Trebuchet MS"/>
              </a:rPr>
              <a:t>pelningumas</a:t>
            </a:r>
            <a:endParaRPr sz="900">
              <a:latin typeface="Trebuchet MS"/>
              <a:cs typeface="Trebuchet MS"/>
            </a:endParaRPr>
          </a:p>
        </p:txBody>
      </p:sp>
      <p:sp>
        <p:nvSpPr>
          <p:cNvPr id="73" name="object 24"/>
          <p:cNvSpPr txBox="1"/>
          <p:nvPr/>
        </p:nvSpPr>
        <p:spPr>
          <a:xfrm>
            <a:off x="10777151" y="3366873"/>
            <a:ext cx="556895" cy="299720"/>
          </a:xfrm>
          <a:prstGeom prst="rect">
            <a:avLst/>
          </a:prstGeom>
        </p:spPr>
        <p:txBody>
          <a:bodyPr vert="horz" wrap="square" lIns="0" tIns="12700" rIns="0" bIns="0" rtlCol="0">
            <a:spAutoFit/>
          </a:bodyPr>
          <a:lstStyle/>
          <a:p>
            <a:pPr marL="12700" marR="5080">
              <a:lnSpc>
                <a:spcPct val="100000"/>
              </a:lnSpc>
              <a:spcBef>
                <a:spcPts val="100"/>
              </a:spcBef>
            </a:pPr>
            <a:r>
              <a:rPr sz="900" spc="-85" dirty="0">
                <a:solidFill>
                  <a:srgbClr val="FFFFFF"/>
                </a:solidFill>
                <a:latin typeface="Trebuchet MS"/>
                <a:cs typeface="Trebuchet MS"/>
              </a:rPr>
              <a:t>P</a:t>
            </a:r>
            <a:r>
              <a:rPr sz="900" spc="-70" dirty="0">
                <a:solidFill>
                  <a:srgbClr val="FFFFFF"/>
                </a:solidFill>
                <a:latin typeface="Trebuchet MS"/>
                <a:cs typeface="Trebuchet MS"/>
              </a:rPr>
              <a:t>a</a:t>
            </a:r>
            <a:r>
              <a:rPr sz="900" spc="-60" dirty="0">
                <a:solidFill>
                  <a:srgbClr val="FFFFFF"/>
                </a:solidFill>
                <a:latin typeface="Trebuchet MS"/>
                <a:cs typeface="Trebuchet MS"/>
              </a:rPr>
              <a:t>kan</a:t>
            </a:r>
            <a:r>
              <a:rPr sz="900" spc="-45" dirty="0">
                <a:solidFill>
                  <a:srgbClr val="FFFFFF"/>
                </a:solidFill>
                <a:latin typeface="Trebuchet MS"/>
                <a:cs typeface="Trebuchet MS"/>
              </a:rPr>
              <a:t>k</a:t>
            </a:r>
            <a:r>
              <a:rPr sz="900" spc="-55" dirty="0">
                <a:solidFill>
                  <a:srgbClr val="FFFFFF"/>
                </a:solidFill>
                <a:latin typeface="Trebuchet MS"/>
                <a:cs typeface="Trebuchet MS"/>
              </a:rPr>
              <a:t>amai  </a:t>
            </a:r>
            <a:r>
              <a:rPr sz="900" spc="-60" dirty="0">
                <a:solidFill>
                  <a:srgbClr val="FFFFFF"/>
                </a:solidFill>
                <a:latin typeface="Trebuchet MS"/>
                <a:cs typeface="Trebuchet MS"/>
              </a:rPr>
              <a:t>didelė</a:t>
            </a:r>
            <a:r>
              <a:rPr sz="900" spc="-95" dirty="0">
                <a:solidFill>
                  <a:srgbClr val="FFFFFF"/>
                </a:solidFill>
                <a:latin typeface="Trebuchet MS"/>
                <a:cs typeface="Trebuchet MS"/>
              </a:rPr>
              <a:t> </a:t>
            </a:r>
            <a:r>
              <a:rPr sz="900" spc="-55" dirty="0">
                <a:solidFill>
                  <a:srgbClr val="FFFFFF"/>
                </a:solidFill>
                <a:latin typeface="Trebuchet MS"/>
                <a:cs typeface="Trebuchet MS"/>
              </a:rPr>
              <a:t>rin</a:t>
            </a:r>
            <a:r>
              <a:rPr sz="900" spc="-60" dirty="0">
                <a:solidFill>
                  <a:srgbClr val="FFFFFF"/>
                </a:solidFill>
                <a:latin typeface="Trebuchet MS"/>
                <a:cs typeface="Trebuchet MS"/>
              </a:rPr>
              <a:t>k</a:t>
            </a:r>
            <a:r>
              <a:rPr sz="900" spc="-75" dirty="0">
                <a:solidFill>
                  <a:srgbClr val="FFFFFF"/>
                </a:solidFill>
                <a:latin typeface="Trebuchet MS"/>
                <a:cs typeface="Trebuchet MS"/>
              </a:rPr>
              <a:t>a</a:t>
            </a:r>
            <a:endParaRPr sz="900">
              <a:latin typeface="Trebuchet MS"/>
              <a:cs typeface="Trebuchet MS"/>
            </a:endParaRPr>
          </a:p>
        </p:txBody>
      </p:sp>
      <p:sp>
        <p:nvSpPr>
          <p:cNvPr id="74" name="object 22"/>
          <p:cNvSpPr txBox="1"/>
          <p:nvPr/>
        </p:nvSpPr>
        <p:spPr>
          <a:xfrm>
            <a:off x="10536708" y="3858291"/>
            <a:ext cx="76835" cy="149225"/>
          </a:xfrm>
          <a:prstGeom prst="rect">
            <a:avLst/>
          </a:prstGeom>
        </p:spPr>
        <p:txBody>
          <a:bodyPr vert="horz" wrap="square" lIns="0" tIns="13970" rIns="0" bIns="0" rtlCol="0">
            <a:spAutoFit/>
          </a:bodyPr>
          <a:lstStyle/>
          <a:p>
            <a:pPr marL="12700">
              <a:lnSpc>
                <a:spcPct val="100000"/>
              </a:lnSpc>
              <a:spcBef>
                <a:spcPts val="110"/>
              </a:spcBef>
            </a:pPr>
            <a:r>
              <a:rPr sz="800" spc="-20" dirty="0">
                <a:solidFill>
                  <a:srgbClr val="FFFFFF"/>
                </a:solidFill>
                <a:latin typeface="Trebuchet MS"/>
                <a:cs typeface="Trebuchet MS"/>
              </a:rPr>
              <a:t>2</a:t>
            </a:r>
            <a:endParaRPr sz="800">
              <a:latin typeface="Trebuchet MS"/>
              <a:cs typeface="Trebuchet MS"/>
            </a:endParaRPr>
          </a:p>
        </p:txBody>
      </p:sp>
      <p:sp>
        <p:nvSpPr>
          <p:cNvPr id="75" name="object 26"/>
          <p:cNvSpPr txBox="1"/>
          <p:nvPr/>
        </p:nvSpPr>
        <p:spPr>
          <a:xfrm>
            <a:off x="10606861" y="4405796"/>
            <a:ext cx="641985" cy="299720"/>
          </a:xfrm>
          <a:prstGeom prst="rect">
            <a:avLst/>
          </a:prstGeom>
        </p:spPr>
        <p:txBody>
          <a:bodyPr vert="horz" wrap="square" lIns="0" tIns="12700" rIns="0" bIns="0" rtlCol="0">
            <a:spAutoFit/>
          </a:bodyPr>
          <a:lstStyle/>
          <a:p>
            <a:pPr marL="12700" marR="5080">
              <a:lnSpc>
                <a:spcPct val="100000"/>
              </a:lnSpc>
              <a:spcBef>
                <a:spcPts val="100"/>
              </a:spcBef>
            </a:pPr>
            <a:r>
              <a:rPr sz="900" spc="-60" dirty="0">
                <a:latin typeface="Trebuchet MS"/>
                <a:cs typeface="Trebuchet MS"/>
              </a:rPr>
              <a:t>Pakankamas </a:t>
            </a:r>
            <a:r>
              <a:rPr sz="900" spc="-55" dirty="0">
                <a:latin typeface="Trebuchet MS"/>
                <a:cs typeface="Trebuchet MS"/>
              </a:rPr>
              <a:t> </a:t>
            </a:r>
            <a:r>
              <a:rPr sz="900" spc="-40" dirty="0">
                <a:latin typeface="Trebuchet MS"/>
                <a:cs typeface="Trebuchet MS"/>
              </a:rPr>
              <a:t>in</a:t>
            </a:r>
            <a:r>
              <a:rPr sz="900" spc="-60" dirty="0">
                <a:latin typeface="Trebuchet MS"/>
                <a:cs typeface="Trebuchet MS"/>
              </a:rPr>
              <a:t>o</a:t>
            </a:r>
            <a:r>
              <a:rPr sz="900" spc="-50" dirty="0">
                <a:latin typeface="Trebuchet MS"/>
                <a:cs typeface="Trebuchet MS"/>
              </a:rPr>
              <a:t>v</a:t>
            </a:r>
            <a:r>
              <a:rPr sz="900" spc="-85" dirty="0">
                <a:latin typeface="Trebuchet MS"/>
                <a:cs typeface="Trebuchet MS"/>
              </a:rPr>
              <a:t>a</a:t>
            </a:r>
            <a:r>
              <a:rPr sz="900" spc="-75" dirty="0">
                <a:latin typeface="Trebuchet MS"/>
                <a:cs typeface="Trebuchet MS"/>
              </a:rPr>
              <a:t>t</a:t>
            </a:r>
            <a:r>
              <a:rPr sz="900" spc="-45" dirty="0">
                <a:latin typeface="Trebuchet MS"/>
                <a:cs typeface="Trebuchet MS"/>
              </a:rPr>
              <a:t>y</a:t>
            </a:r>
            <a:r>
              <a:rPr sz="900" spc="-50" dirty="0">
                <a:latin typeface="Trebuchet MS"/>
                <a:cs typeface="Trebuchet MS"/>
              </a:rPr>
              <a:t>vumas</a:t>
            </a:r>
            <a:endParaRPr sz="900">
              <a:latin typeface="Trebuchet MS"/>
              <a:cs typeface="Trebuchet MS"/>
            </a:endParaRPr>
          </a:p>
        </p:txBody>
      </p:sp>
      <p:sp>
        <p:nvSpPr>
          <p:cNvPr id="76" name="object 20"/>
          <p:cNvSpPr txBox="1"/>
          <p:nvPr/>
        </p:nvSpPr>
        <p:spPr>
          <a:xfrm>
            <a:off x="10118431" y="4167598"/>
            <a:ext cx="76200" cy="149225"/>
          </a:xfrm>
          <a:prstGeom prst="rect">
            <a:avLst/>
          </a:prstGeom>
        </p:spPr>
        <p:txBody>
          <a:bodyPr vert="horz" wrap="square" lIns="0" tIns="13970" rIns="0" bIns="0" rtlCol="0">
            <a:spAutoFit/>
          </a:bodyPr>
          <a:lstStyle/>
          <a:p>
            <a:pPr marL="12700">
              <a:lnSpc>
                <a:spcPct val="100000"/>
              </a:lnSpc>
              <a:spcBef>
                <a:spcPts val="110"/>
              </a:spcBef>
            </a:pPr>
            <a:r>
              <a:rPr sz="800" spc="-25" dirty="0">
                <a:solidFill>
                  <a:srgbClr val="FFFFFF"/>
                </a:solidFill>
                <a:latin typeface="Trebuchet MS"/>
                <a:cs typeface="Trebuchet MS"/>
              </a:rPr>
              <a:t>3</a:t>
            </a:r>
            <a:endParaRPr sz="800">
              <a:latin typeface="Trebuchet MS"/>
              <a:cs typeface="Trebuchet MS"/>
            </a:endParaRPr>
          </a:p>
        </p:txBody>
      </p:sp>
      <p:sp>
        <p:nvSpPr>
          <p:cNvPr id="77" name="object 23"/>
          <p:cNvSpPr txBox="1"/>
          <p:nvPr/>
        </p:nvSpPr>
        <p:spPr>
          <a:xfrm>
            <a:off x="10517222" y="4132750"/>
            <a:ext cx="81915" cy="149225"/>
          </a:xfrm>
          <a:prstGeom prst="rect">
            <a:avLst/>
          </a:prstGeom>
        </p:spPr>
        <p:txBody>
          <a:bodyPr vert="horz" wrap="square" lIns="0" tIns="13970" rIns="0" bIns="0" rtlCol="0">
            <a:spAutoFit/>
          </a:bodyPr>
          <a:lstStyle/>
          <a:p>
            <a:pPr marL="12700">
              <a:lnSpc>
                <a:spcPct val="100000"/>
              </a:lnSpc>
              <a:spcBef>
                <a:spcPts val="110"/>
              </a:spcBef>
            </a:pPr>
            <a:r>
              <a:rPr sz="800" spc="20" dirty="0">
                <a:latin typeface="Trebuchet MS"/>
                <a:cs typeface="Trebuchet MS"/>
              </a:rPr>
              <a:t>4</a:t>
            </a:r>
            <a:endParaRPr sz="800">
              <a:latin typeface="Trebuchet MS"/>
              <a:cs typeface="Trebuchet MS"/>
            </a:endParaRPr>
          </a:p>
        </p:txBody>
      </p:sp>
    </p:spTree>
    <p:extLst>
      <p:ext uri="{BB962C8B-B14F-4D97-AF65-F5344CB8AC3E}">
        <p14:creationId xmlns:p14="http://schemas.microsoft.com/office/powerpoint/2010/main" val="2242071936"/>
      </p:ext>
    </p:extLst>
  </p:cSld>
  <p:clrMapOvr>
    <a:masterClrMapping/>
  </p:clrMapOvr>
</p:sld>
</file>

<file path=ppt/theme/theme1.xml><?xml version="1.0" encoding="utf-8"?>
<a:theme xmlns:a="http://schemas.openxmlformats.org/drawingml/2006/main" name="Office Theme">
  <a:themeElements>
    <a:clrScheme name="Rokiskis 1">
      <a:dk1>
        <a:srgbClr val="000000"/>
      </a:dk1>
      <a:lt1>
        <a:srgbClr val="FFFFFF"/>
      </a:lt1>
      <a:dk2>
        <a:srgbClr val="44546A"/>
      </a:dk2>
      <a:lt2>
        <a:srgbClr val="E7E6E6"/>
      </a:lt2>
      <a:accent1>
        <a:srgbClr val="0044D2"/>
      </a:accent1>
      <a:accent2>
        <a:srgbClr val="FF1D5A"/>
      </a:accent2>
      <a:accent3>
        <a:srgbClr val="FFCC37"/>
      </a:accent3>
      <a:accent4>
        <a:srgbClr val="668EE4"/>
      </a:accent4>
      <a:accent5>
        <a:srgbClr val="FFA4BD"/>
      </a:accent5>
      <a:accent6>
        <a:srgbClr val="FFEBAE"/>
      </a:accent6>
      <a:hlink>
        <a:srgbClr val="0044D2"/>
      </a:hlink>
      <a:folHlink>
        <a:srgbClr val="668EE4"/>
      </a:folHlink>
    </a:clrScheme>
    <a:fontScheme name="Rokiškis">
      <a:majorFont>
        <a:latin typeface="Antipo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15426</TotalTime>
  <Words>2025</Words>
  <Application>Microsoft Office PowerPoint</Application>
  <PresentationFormat>Plačiaekranė</PresentationFormat>
  <Paragraphs>267</Paragraphs>
  <Slides>21</Slides>
  <Notes>1</Notes>
  <HiddenSlides>0</HiddenSlides>
  <MMClips>0</MMClips>
  <ScaleCrop>false</ScaleCrop>
  <HeadingPairs>
    <vt:vector size="8" baseType="variant">
      <vt:variant>
        <vt:lpstr>Naudojami šriftai</vt:lpstr>
      </vt:variant>
      <vt:variant>
        <vt:i4>11</vt:i4>
      </vt:variant>
      <vt:variant>
        <vt:lpstr>Tema</vt:lpstr>
      </vt:variant>
      <vt:variant>
        <vt:i4>1</vt:i4>
      </vt:variant>
      <vt:variant>
        <vt:lpstr>Įdėtosios OLE paslaugos</vt:lpstr>
      </vt:variant>
      <vt:variant>
        <vt:i4>1</vt:i4>
      </vt:variant>
      <vt:variant>
        <vt:lpstr>Skaidrių pavadinimai</vt:lpstr>
      </vt:variant>
      <vt:variant>
        <vt:i4>21</vt:i4>
      </vt:variant>
    </vt:vector>
  </HeadingPairs>
  <TitlesOfParts>
    <vt:vector size="34" baseType="lpstr">
      <vt:lpstr>Antipol</vt:lpstr>
      <vt:lpstr>Arial</vt:lpstr>
      <vt:lpstr>Arial Black</vt:lpstr>
      <vt:lpstr>Calibri</vt:lpstr>
      <vt:lpstr>Century Gothic</vt:lpstr>
      <vt:lpstr>Georgia</vt:lpstr>
      <vt:lpstr>Lato</vt:lpstr>
      <vt:lpstr>Tahoma</vt:lpstr>
      <vt:lpstr>Times New Roman</vt:lpstr>
      <vt:lpstr>Trebuchet MS</vt:lpstr>
      <vt:lpstr>Wingdings</vt:lpstr>
      <vt:lpstr>Office Theme</vt:lpstr>
      <vt:lpstr>CorelDRAW</vt:lpstr>
      <vt:lpstr> </vt:lpstr>
      <vt:lpstr>„PowerPoint“ pateiktis</vt:lpstr>
      <vt:lpstr>„PowerPoint“ pateiktis</vt:lpstr>
      <vt:lpstr>„PowerPoint“ pateiktis</vt:lpstr>
      <vt:lpstr>AKTYVUMAS IR NUGALĖTOJAI</vt:lpstr>
      <vt:lpstr>SĖKMĖS ISTORIJOS</vt:lpstr>
      <vt:lpstr>SĖKMĖS ISTORIJOS</vt:lpstr>
      <vt:lpstr>Nėra nieko geriau, kai gali daryti tai, kas  patinka ir iš to uždirbti pinigus.</vt:lpstr>
      <vt:lpstr>„PowerPoint“ pateiktis</vt:lpstr>
      <vt:lpstr>Pagrindiniai dokumentai, gairės</vt:lpstr>
      <vt:lpstr>„PowerPoint“ pateiktis</vt:lpstr>
      <vt:lpstr>„PowerPoint“ pateiktis</vt:lpstr>
      <vt:lpstr>„PowerPoint“ pateiktis</vt:lpstr>
      <vt:lpstr>„PowerPoint“ pateiktis</vt:lpstr>
      <vt:lpstr>„PowerPoint“ pateiktis</vt:lpstr>
      <vt:lpstr>„PowerPoint“ pateiktis</vt:lpstr>
      <vt:lpstr>VERSLO IDĖJOS PROJEKTŲ VERTINIMO KRITERIJAI </vt:lpstr>
      <vt:lpstr>„PowerPoint“ pateiktis</vt:lpstr>
      <vt:lpstr>„PowerPoint“ pateiktis</vt:lpstr>
      <vt:lpstr>„PowerPoint“ pateiktis</vt:lpstr>
      <vt:lpstr>„PowerPoint“ pateiktis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EZCO Creative</dc:creator>
  <cp:lastModifiedBy>Reda Ruželienė</cp:lastModifiedBy>
  <cp:revision>160</cp:revision>
  <dcterms:created xsi:type="dcterms:W3CDTF">2021-12-08T13:44:32Z</dcterms:created>
  <dcterms:modified xsi:type="dcterms:W3CDTF">2023-09-13T12:28:24Z</dcterms:modified>
</cp:coreProperties>
</file>