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71" r:id="rId2"/>
    <p:sldId id="288" r:id="rId3"/>
    <p:sldId id="289" r:id="rId4"/>
    <p:sldId id="306" r:id="rId5"/>
    <p:sldId id="325" r:id="rId6"/>
    <p:sldId id="326" r:id="rId7"/>
    <p:sldId id="327" r:id="rId8"/>
    <p:sldId id="328" r:id="rId9"/>
    <p:sldId id="330" r:id="rId10"/>
    <p:sldId id="338" r:id="rId11"/>
    <p:sldId id="273" r:id="rId12"/>
    <p:sldId id="331" r:id="rId13"/>
    <p:sldId id="310" r:id="rId14"/>
    <p:sldId id="332" r:id="rId15"/>
    <p:sldId id="302" r:id="rId16"/>
    <p:sldId id="334" r:id="rId17"/>
    <p:sldId id="337" r:id="rId18"/>
    <p:sldId id="336" r:id="rId19"/>
    <p:sldId id="335" r:id="rId20"/>
    <p:sldId id="314" r:id="rId21"/>
    <p:sldId id="282" r:id="rId2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56"/>
    <p:restoredTop sz="94710"/>
  </p:normalViewPr>
  <p:slideViewPr>
    <p:cSldViewPr snapToGrid="0" snapToObjects="1">
      <p:cViewPr>
        <p:scale>
          <a:sx n="98" d="100"/>
          <a:sy n="98" d="100"/>
        </p:scale>
        <p:origin x="-1554" y="-3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BBCC288-EFD4-8148-AB95-60FE378F0A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Tema</a:t>
            </a:r>
            <a:endParaRPr lang="x-none"/>
          </a:p>
        </p:txBody>
      </p:sp>
      <p:sp>
        <p:nvSpPr>
          <p:cNvPr id="3" name="Date Placeholder 2">
            <a:extLst>
              <a:ext uri="{FF2B5EF4-FFF2-40B4-BE49-F238E27FC236}">
                <a16:creationId xmlns:a16="http://schemas.microsoft.com/office/drawing/2014/main" xmlns="" id="{3720EC72-3BCB-A145-93EF-5460E1CD2C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BB6112-6BBF-3648-945F-7AFB0FF82A7A}" type="datetimeFigureOut">
              <a:rPr lang="x-none" smtClean="0"/>
              <a:t>2022-09-08</a:t>
            </a:fld>
            <a:endParaRPr lang="x-none"/>
          </a:p>
        </p:txBody>
      </p:sp>
      <p:sp>
        <p:nvSpPr>
          <p:cNvPr id="4" name="Footer Placeholder 3">
            <a:extLst>
              <a:ext uri="{FF2B5EF4-FFF2-40B4-BE49-F238E27FC236}">
                <a16:creationId xmlns:a16="http://schemas.microsoft.com/office/drawing/2014/main" xmlns="" id="{4B1F33C6-2B8B-C34F-B68F-B0948F6DE4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xmlns="" id="{2675B148-5D9A-1B4B-AB1A-E3809BDEE4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137431-2A35-4140-8925-F1D27F8A6231}" type="slidenum">
              <a:rPr lang="x-none" smtClean="0"/>
              <a:t>‹#›</a:t>
            </a:fld>
            <a:endParaRPr lang="x-none"/>
          </a:p>
        </p:txBody>
      </p:sp>
    </p:spTree>
    <p:extLst>
      <p:ext uri="{BB962C8B-B14F-4D97-AF65-F5344CB8AC3E}">
        <p14:creationId xmlns:p14="http://schemas.microsoft.com/office/powerpoint/2010/main" val="2072851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Tema</a:t>
            </a:r>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6C6B7-FF69-1849-AB17-C9ACE6166EFD}" type="datetimeFigureOut">
              <a:rPr lang="x-none" smtClean="0"/>
              <a:t>2022-09-08</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985A1-8BEB-C540-BB53-25CF4B674075}" type="slidenum">
              <a:rPr lang="x-none" smtClean="0"/>
              <a:t>‹#›</a:t>
            </a:fld>
            <a:endParaRPr lang="x-none"/>
          </a:p>
        </p:txBody>
      </p:sp>
    </p:spTree>
    <p:extLst>
      <p:ext uri="{BB962C8B-B14F-4D97-AF65-F5344CB8AC3E}">
        <p14:creationId xmlns:p14="http://schemas.microsoft.com/office/powerpoint/2010/main" val="36308172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D44985A1-8BEB-C540-BB53-25CF4B674075}" type="slidenum">
              <a:rPr lang="x-none" smtClean="0"/>
              <a:t>3</a:t>
            </a:fld>
            <a:endParaRPr lang="x-none"/>
          </a:p>
        </p:txBody>
      </p:sp>
    </p:spTree>
    <p:extLst>
      <p:ext uri="{BB962C8B-B14F-4D97-AF65-F5344CB8AC3E}">
        <p14:creationId xmlns:p14="http://schemas.microsoft.com/office/powerpoint/2010/main" val="2184684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19</a:t>
            </a:fld>
            <a:endParaRPr lang="en-US"/>
          </a:p>
        </p:txBody>
      </p:sp>
    </p:spTree>
    <p:extLst>
      <p:ext uri="{BB962C8B-B14F-4D97-AF65-F5344CB8AC3E}">
        <p14:creationId xmlns:p14="http://schemas.microsoft.com/office/powerpoint/2010/main" val="1850071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993B1-6505-C848-A1A0-FF85E29E82B3}"/>
              </a:ext>
            </a:extLst>
          </p:cNvPr>
          <p:cNvSpPr>
            <a:spLocks noGrp="1"/>
          </p:cNvSpPr>
          <p:nvPr>
            <p:ph type="ctrTitle" hasCustomPrompt="1"/>
          </p:nvPr>
        </p:nvSpPr>
        <p:spPr>
          <a:xfrm>
            <a:off x="1524000" y="2220913"/>
            <a:ext cx="9144000" cy="2387600"/>
          </a:xfrm>
        </p:spPr>
        <p:txBody>
          <a:bodyPr anchor="b"/>
          <a:lstStyle>
            <a:lvl1pPr algn="ctr">
              <a:defRPr sz="6000"/>
            </a:lvl1pPr>
          </a:lstStyle>
          <a:p>
            <a:r>
              <a:rPr lang="en-GB" dirty="0" err="1"/>
              <a:t>Pavadnimas</a:t>
            </a:r>
            <a:endParaRPr lang="x-none" dirty="0"/>
          </a:p>
        </p:txBody>
      </p:sp>
      <p:sp>
        <p:nvSpPr>
          <p:cNvPr id="3" name="Subtitle 2">
            <a:extLst>
              <a:ext uri="{FF2B5EF4-FFF2-40B4-BE49-F238E27FC236}">
                <a16:creationId xmlns:a16="http://schemas.microsoft.com/office/drawing/2014/main" xmlns="" id="{05574591-474C-8645-8EF9-7BACFCC9762D}"/>
              </a:ext>
            </a:extLst>
          </p:cNvPr>
          <p:cNvSpPr>
            <a:spLocks noGrp="1"/>
          </p:cNvSpPr>
          <p:nvPr>
            <p:ph type="subTitle" idx="1" hasCustomPrompt="1"/>
          </p:nvPr>
        </p:nvSpPr>
        <p:spPr>
          <a:xfrm>
            <a:off x="1524000" y="470058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sssss</a:t>
            </a:r>
            <a:endParaRPr lang="x-none" dirty="0"/>
          </a:p>
        </p:txBody>
      </p:sp>
      <p:pic>
        <p:nvPicPr>
          <p:cNvPr id="10" name="Picture 9">
            <a:extLst>
              <a:ext uri="{FF2B5EF4-FFF2-40B4-BE49-F238E27FC236}">
                <a16:creationId xmlns:a16="http://schemas.microsoft.com/office/drawing/2014/main" xmlns="" id="{DEC4D429-C6C5-C445-B6C0-91013E3760B0}"/>
              </a:ext>
            </a:extLst>
          </p:cNvPr>
          <p:cNvPicPr>
            <a:picLocks noChangeAspect="1"/>
          </p:cNvPicPr>
          <p:nvPr userDrawn="1"/>
        </p:nvPicPr>
        <p:blipFill>
          <a:blip r:embed="rId2"/>
          <a:stretch>
            <a:fillRect/>
          </a:stretch>
        </p:blipFill>
        <p:spPr>
          <a:xfrm>
            <a:off x="462648" y="623324"/>
            <a:ext cx="3189504" cy="1019551"/>
          </a:xfrm>
          <a:prstGeom prst="rect">
            <a:avLst/>
          </a:prstGeom>
        </p:spPr>
      </p:pic>
      <p:sp>
        <p:nvSpPr>
          <p:cNvPr id="5" name="Date Placeholder 3">
            <a:extLst>
              <a:ext uri="{FF2B5EF4-FFF2-40B4-BE49-F238E27FC236}">
                <a16:creationId xmlns:a16="http://schemas.microsoft.com/office/drawing/2014/main" xmlns="" id="{0C963D6E-563B-EC41-9E2E-D4521953EE98}"/>
              </a:ext>
            </a:extLst>
          </p:cNvPr>
          <p:cNvSpPr>
            <a:spLocks noGrp="1"/>
          </p:cNvSpPr>
          <p:nvPr>
            <p:ph type="dt" sz="half" idx="2"/>
          </p:nvPr>
        </p:nvSpPr>
        <p:spPr>
          <a:xfrm>
            <a:off x="4724400" y="6492875"/>
            <a:ext cx="2743200" cy="365125"/>
          </a:xfrm>
          <a:prstGeom prst="rect">
            <a:avLst/>
          </a:prstGeom>
        </p:spPr>
        <p:txBody>
          <a:bodyPr vert="horz" lIns="91440" tIns="45720" rIns="91440" bIns="45720" rtlCol="0" anchor="ctr"/>
          <a:lstStyle>
            <a:lvl1pPr algn="ctr">
              <a:defRPr sz="1200" baseline="0">
                <a:solidFill>
                  <a:schemeClr val="tx1"/>
                </a:solidFill>
                <a:latin typeface="Antipol" pitchFamily="2" charset="77"/>
              </a:defRPr>
            </a:lvl1pPr>
          </a:lstStyle>
          <a:p>
            <a:fld id="{411E0E2E-86A7-1740-9536-422DE669C107}" type="datetimeyyyy">
              <a:rPr lang="en-US" smtClean="0"/>
              <a:pPr/>
              <a:t>2022</a:t>
            </a:fld>
            <a:endParaRPr lang="x-none" dirty="0"/>
          </a:p>
        </p:txBody>
      </p:sp>
    </p:spTree>
    <p:extLst>
      <p:ext uri="{BB962C8B-B14F-4D97-AF65-F5344CB8AC3E}">
        <p14:creationId xmlns:p14="http://schemas.microsoft.com/office/powerpoint/2010/main" val="84352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Įžanga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F8C89336-0DC5-F94E-81C9-8E36A992332C}"/>
              </a:ext>
            </a:extLst>
          </p:cNvPr>
          <p:cNvPicPr>
            <a:picLocks noChangeAspect="1"/>
          </p:cNvPicPr>
          <p:nvPr userDrawn="1"/>
        </p:nvPicPr>
        <p:blipFill>
          <a:blip r:embed="rId2"/>
          <a:stretch>
            <a:fillRect/>
          </a:stretch>
        </p:blipFill>
        <p:spPr>
          <a:xfrm rot="19861939">
            <a:off x="2588205" y="81756"/>
            <a:ext cx="7462554" cy="5105958"/>
          </a:xfrm>
          <a:prstGeom prst="rect">
            <a:avLst/>
          </a:prstGeom>
        </p:spPr>
      </p:pic>
      <p:sp>
        <p:nvSpPr>
          <p:cNvPr id="2" name="Title 1">
            <a:extLst>
              <a:ext uri="{FF2B5EF4-FFF2-40B4-BE49-F238E27FC236}">
                <a16:creationId xmlns:a16="http://schemas.microsoft.com/office/drawing/2014/main" xmlns="" id="{10C64A79-98A3-9C48-B22C-7C23568B0DB0}"/>
              </a:ext>
            </a:extLst>
          </p:cNvPr>
          <p:cNvSpPr>
            <a:spLocks noGrp="1"/>
          </p:cNvSpPr>
          <p:nvPr>
            <p:ph type="title"/>
          </p:nvPr>
        </p:nvSpPr>
        <p:spPr>
          <a:xfrm>
            <a:off x="2475894" y="3175084"/>
            <a:ext cx="7231444" cy="507831"/>
          </a:xfrm>
        </p:spPr>
        <p:txBody>
          <a:bodyPr wrap="square" anchor="b" anchorCtr="0">
            <a:spAutoFit/>
          </a:bodyPr>
          <a:lstStyle>
            <a:lvl1pPr algn="ctr">
              <a:defRPr sz="3000"/>
            </a:lvl1pPr>
          </a:lstStyle>
          <a:p>
            <a:r>
              <a:rPr lang="en-GB" dirty="0"/>
              <a:t>Click to edit Master title style</a:t>
            </a:r>
            <a:endParaRPr lang="x-none" dirty="0"/>
          </a:p>
        </p:txBody>
      </p:sp>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 Placeholder 7">
            <a:extLst>
              <a:ext uri="{FF2B5EF4-FFF2-40B4-BE49-F238E27FC236}">
                <a16:creationId xmlns:a16="http://schemas.microsoft.com/office/drawing/2014/main" xmlns="" id="{009811EA-C80D-BA49-A570-79D1E0C825EE}"/>
              </a:ext>
            </a:extLst>
          </p:cNvPr>
          <p:cNvSpPr>
            <a:spLocks noGrp="1"/>
          </p:cNvSpPr>
          <p:nvPr>
            <p:ph type="body" sz="quarter" idx="13"/>
          </p:nvPr>
        </p:nvSpPr>
        <p:spPr>
          <a:xfrm>
            <a:off x="2475894" y="3919638"/>
            <a:ext cx="7240206" cy="1484509"/>
          </a:xfrm>
        </p:spPr>
        <p:txBody>
          <a:bodyPr wrap="square">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9" name="TextBox 8">
            <a:extLst>
              <a:ext uri="{FF2B5EF4-FFF2-40B4-BE49-F238E27FC236}">
                <a16:creationId xmlns:a16="http://schemas.microsoft.com/office/drawing/2014/main" xmlns="" id="{84D82206-6588-FB46-8586-040CBF411EB0}"/>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Tree>
    <p:extLst>
      <p:ext uri="{BB962C8B-B14F-4D97-AF65-F5344CB8AC3E}">
        <p14:creationId xmlns:p14="http://schemas.microsoft.com/office/powerpoint/2010/main" val="359868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as 1">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9" name="TextBox 8">
            <a:extLst>
              <a:ext uri="{FF2B5EF4-FFF2-40B4-BE49-F238E27FC236}">
                <a16:creationId xmlns:a16="http://schemas.microsoft.com/office/drawing/2014/main" xmlns="" id="{AF762437-B5FB-2E40-B710-8E0000C67097}"/>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3" name="Title 1">
            <a:extLst>
              <a:ext uri="{FF2B5EF4-FFF2-40B4-BE49-F238E27FC236}">
                <a16:creationId xmlns:a16="http://schemas.microsoft.com/office/drawing/2014/main" xmlns="" id="{F7FCBBCF-5B9C-8148-B527-106326FC8B9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a16="http://schemas.microsoft.com/office/drawing/2014/main" xmlns="" id="{120EA2DD-2CD6-7B4D-B0EF-F575F7E0BF9B}"/>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pic>
        <p:nvPicPr>
          <p:cNvPr id="10" name="Picture 9">
            <a:extLst>
              <a:ext uri="{FF2B5EF4-FFF2-40B4-BE49-F238E27FC236}">
                <a16:creationId xmlns:a16="http://schemas.microsoft.com/office/drawing/2014/main" xmlns="" id="{F2751098-9948-794D-AC13-8C71F66921D0}"/>
              </a:ext>
            </a:extLst>
          </p:cNvPr>
          <p:cNvPicPr>
            <a:picLocks noChangeAspect="1"/>
          </p:cNvPicPr>
          <p:nvPr userDrawn="1"/>
        </p:nvPicPr>
        <p:blipFill>
          <a:blip r:embed="rId2"/>
          <a:stretch>
            <a:fillRect/>
          </a:stretch>
        </p:blipFill>
        <p:spPr>
          <a:xfrm>
            <a:off x="6539695" y="0"/>
            <a:ext cx="4876800" cy="6858000"/>
          </a:xfrm>
          <a:prstGeom prst="rect">
            <a:avLst/>
          </a:prstGeom>
        </p:spPr>
      </p:pic>
    </p:spTree>
    <p:extLst>
      <p:ext uri="{BB962C8B-B14F-4D97-AF65-F5344CB8AC3E}">
        <p14:creationId xmlns:p14="http://schemas.microsoft.com/office/powerpoint/2010/main" val="250626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as 2">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8" name="Picture 7">
            <a:extLst>
              <a:ext uri="{FF2B5EF4-FFF2-40B4-BE49-F238E27FC236}">
                <a16:creationId xmlns:a16="http://schemas.microsoft.com/office/drawing/2014/main" xmlns="" id="{EA64FCBB-068E-BC4D-8851-9EBA73D1FEAE}"/>
              </a:ext>
            </a:extLst>
          </p:cNvPr>
          <p:cNvPicPr>
            <a:picLocks noChangeAspect="1"/>
          </p:cNvPicPr>
          <p:nvPr userDrawn="1"/>
        </p:nvPicPr>
        <p:blipFill>
          <a:blip r:embed="rId2"/>
          <a:stretch>
            <a:fillRect/>
          </a:stretch>
        </p:blipFill>
        <p:spPr>
          <a:xfrm>
            <a:off x="5319514" y="108849"/>
            <a:ext cx="6266744" cy="6640301"/>
          </a:xfrm>
          <a:prstGeom prst="rect">
            <a:avLst/>
          </a:prstGeom>
        </p:spPr>
      </p:pic>
      <p:sp>
        <p:nvSpPr>
          <p:cNvPr id="9" name="TextBox 8">
            <a:extLst>
              <a:ext uri="{FF2B5EF4-FFF2-40B4-BE49-F238E27FC236}">
                <a16:creationId xmlns:a16="http://schemas.microsoft.com/office/drawing/2014/main" xmlns="" id="{AF762437-B5FB-2E40-B710-8E0000C67097}"/>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3" name="Title 1">
            <a:extLst>
              <a:ext uri="{FF2B5EF4-FFF2-40B4-BE49-F238E27FC236}">
                <a16:creationId xmlns:a16="http://schemas.microsoft.com/office/drawing/2014/main" xmlns="" id="{F7FCBBCF-5B9C-8148-B527-106326FC8B9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a16="http://schemas.microsoft.com/office/drawing/2014/main" xmlns="" id="{120EA2DD-2CD6-7B4D-B0EF-F575F7E0BF9B}"/>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3903574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as 3">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9" name="Picture 8">
            <a:extLst>
              <a:ext uri="{FF2B5EF4-FFF2-40B4-BE49-F238E27FC236}">
                <a16:creationId xmlns:a16="http://schemas.microsoft.com/office/drawing/2014/main" xmlns="" id="{7566E129-4330-F841-A5A3-D9DD8338A43F}"/>
              </a:ext>
            </a:extLst>
          </p:cNvPr>
          <p:cNvPicPr>
            <a:picLocks noChangeAspect="1"/>
          </p:cNvPicPr>
          <p:nvPr userDrawn="1"/>
        </p:nvPicPr>
        <p:blipFill>
          <a:blip r:embed="rId2"/>
          <a:stretch>
            <a:fillRect/>
          </a:stretch>
        </p:blipFill>
        <p:spPr>
          <a:xfrm>
            <a:off x="4361949" y="704533"/>
            <a:ext cx="7462554" cy="5105958"/>
          </a:xfrm>
          <a:prstGeom prst="rect">
            <a:avLst/>
          </a:prstGeom>
        </p:spPr>
      </p:pic>
      <p:sp>
        <p:nvSpPr>
          <p:cNvPr id="10" name="TextBox 9">
            <a:extLst>
              <a:ext uri="{FF2B5EF4-FFF2-40B4-BE49-F238E27FC236}">
                <a16:creationId xmlns:a16="http://schemas.microsoft.com/office/drawing/2014/main" xmlns="" id="{9F8B642D-9D54-A443-B925-C3AB4A1650C5}"/>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3" name="Title 1">
            <a:extLst>
              <a:ext uri="{FF2B5EF4-FFF2-40B4-BE49-F238E27FC236}">
                <a16:creationId xmlns:a16="http://schemas.microsoft.com/office/drawing/2014/main" xmlns="" id="{0FCB4BB7-011B-6F4C-BF50-C63264A779F0}"/>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a16="http://schemas.microsoft.com/office/drawing/2014/main" xmlns="" id="{8F1B5CC6-3C93-1647-871B-042605EB3AE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5130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as 4">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4" name="Picture 3">
            <a:extLst>
              <a:ext uri="{FF2B5EF4-FFF2-40B4-BE49-F238E27FC236}">
                <a16:creationId xmlns:a16="http://schemas.microsoft.com/office/drawing/2014/main" xmlns="" id="{E8D70067-4AA8-C942-979E-D0EAE65F2D4F}"/>
              </a:ext>
            </a:extLst>
          </p:cNvPr>
          <p:cNvPicPr>
            <a:picLocks noChangeAspect="1"/>
          </p:cNvPicPr>
          <p:nvPr userDrawn="1"/>
        </p:nvPicPr>
        <p:blipFill>
          <a:blip r:embed="rId2"/>
          <a:stretch>
            <a:fillRect/>
          </a:stretch>
        </p:blipFill>
        <p:spPr>
          <a:xfrm>
            <a:off x="6847301" y="390006"/>
            <a:ext cx="4368568" cy="6467994"/>
          </a:xfrm>
          <a:prstGeom prst="rect">
            <a:avLst/>
          </a:prstGeom>
        </p:spPr>
      </p:pic>
      <p:sp>
        <p:nvSpPr>
          <p:cNvPr id="9" name="TextBox 8">
            <a:extLst>
              <a:ext uri="{FF2B5EF4-FFF2-40B4-BE49-F238E27FC236}">
                <a16:creationId xmlns:a16="http://schemas.microsoft.com/office/drawing/2014/main" xmlns="" id="{51079AA7-972D-3E43-9403-40AAA6EBAF42}"/>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0" name="Title 1">
            <a:extLst>
              <a:ext uri="{FF2B5EF4-FFF2-40B4-BE49-F238E27FC236}">
                <a16:creationId xmlns:a16="http://schemas.microsoft.com/office/drawing/2014/main" xmlns="" id="{F4109283-E3E4-874E-9B13-255949BAA72F}"/>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1" name="Text Placeholder 7">
            <a:extLst>
              <a:ext uri="{FF2B5EF4-FFF2-40B4-BE49-F238E27FC236}">
                <a16:creationId xmlns:a16="http://schemas.microsoft.com/office/drawing/2014/main" xmlns="" id="{2671EB44-2B27-6F4F-BD4E-F9399E34B10D}"/>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1472628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s 5">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xmlns="" id="{902456BE-9735-D347-99C1-4B6B02D7F17C}"/>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1" name="Title 1">
            <a:extLst>
              <a:ext uri="{FF2B5EF4-FFF2-40B4-BE49-F238E27FC236}">
                <a16:creationId xmlns:a16="http://schemas.microsoft.com/office/drawing/2014/main" xmlns="" id="{06D05AC9-9272-C849-A8B8-6DCF76BA389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a16="http://schemas.microsoft.com/office/drawing/2014/main" xmlns="" id="{68768ACA-0D02-374F-BEA5-655E095C248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pic>
        <p:nvPicPr>
          <p:cNvPr id="10" name="Picture 9">
            <a:extLst>
              <a:ext uri="{FF2B5EF4-FFF2-40B4-BE49-F238E27FC236}">
                <a16:creationId xmlns:a16="http://schemas.microsoft.com/office/drawing/2014/main" xmlns="" id="{43767A15-6724-1443-8306-EEE0F199B51A}"/>
              </a:ext>
            </a:extLst>
          </p:cNvPr>
          <p:cNvPicPr>
            <a:picLocks noChangeAspect="1"/>
          </p:cNvPicPr>
          <p:nvPr userDrawn="1"/>
        </p:nvPicPr>
        <p:blipFill>
          <a:blip r:embed="rId2"/>
          <a:stretch>
            <a:fillRect/>
          </a:stretch>
        </p:blipFill>
        <p:spPr>
          <a:xfrm>
            <a:off x="5898266" y="0"/>
            <a:ext cx="4724400" cy="6858000"/>
          </a:xfrm>
          <a:prstGeom prst="rect">
            <a:avLst/>
          </a:prstGeom>
        </p:spPr>
      </p:pic>
    </p:spTree>
    <p:extLst>
      <p:ext uri="{BB962C8B-B14F-4D97-AF65-F5344CB8AC3E}">
        <p14:creationId xmlns:p14="http://schemas.microsoft.com/office/powerpoint/2010/main" val="1538851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as 6">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dirty="0" err="1"/>
              <a:t>Tema</a:t>
            </a:r>
            <a:endParaRPr lang="x-none" dirty="0"/>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8" name="Picture 7">
            <a:extLst>
              <a:ext uri="{FF2B5EF4-FFF2-40B4-BE49-F238E27FC236}">
                <a16:creationId xmlns:a16="http://schemas.microsoft.com/office/drawing/2014/main" xmlns="" id="{617C7A01-15A5-F549-9687-732E537427AC}"/>
              </a:ext>
            </a:extLst>
          </p:cNvPr>
          <p:cNvPicPr>
            <a:picLocks noChangeAspect="1"/>
          </p:cNvPicPr>
          <p:nvPr userDrawn="1"/>
        </p:nvPicPr>
        <p:blipFill>
          <a:blip r:embed="rId2"/>
          <a:stretch>
            <a:fillRect/>
          </a:stretch>
        </p:blipFill>
        <p:spPr>
          <a:xfrm>
            <a:off x="7095581" y="60096"/>
            <a:ext cx="3026485" cy="6753842"/>
          </a:xfrm>
          <a:prstGeom prst="rect">
            <a:avLst/>
          </a:prstGeom>
        </p:spPr>
      </p:pic>
      <p:sp>
        <p:nvSpPr>
          <p:cNvPr id="9" name="TextBox 8">
            <a:extLst>
              <a:ext uri="{FF2B5EF4-FFF2-40B4-BE49-F238E27FC236}">
                <a16:creationId xmlns:a16="http://schemas.microsoft.com/office/drawing/2014/main" xmlns="" id="{44A8F765-DF14-7147-8895-58BCCE00615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3" name="Title 1">
            <a:extLst>
              <a:ext uri="{FF2B5EF4-FFF2-40B4-BE49-F238E27FC236}">
                <a16:creationId xmlns:a16="http://schemas.microsoft.com/office/drawing/2014/main" xmlns="" id="{7DC7AF68-89D2-1D47-9B34-BAF2D0BCB99C}"/>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a16="http://schemas.microsoft.com/office/drawing/2014/main" xmlns="" id="{22411B1A-A0D0-0E4C-96AD-D635BF61319F}"/>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1143591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as 7">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xmlns="" id="{54E65733-E0CF-FA4F-9969-2ED4572B2BF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pic>
        <p:nvPicPr>
          <p:cNvPr id="9" name="Picture 8">
            <a:extLst>
              <a:ext uri="{FF2B5EF4-FFF2-40B4-BE49-F238E27FC236}">
                <a16:creationId xmlns:a16="http://schemas.microsoft.com/office/drawing/2014/main" xmlns="" id="{98DB32FA-E634-A249-AF39-448846BE31B9}"/>
              </a:ext>
            </a:extLst>
          </p:cNvPr>
          <p:cNvPicPr>
            <a:picLocks noChangeAspect="1"/>
          </p:cNvPicPr>
          <p:nvPr userDrawn="1"/>
        </p:nvPicPr>
        <p:blipFill>
          <a:blip r:embed="rId2"/>
          <a:stretch>
            <a:fillRect/>
          </a:stretch>
        </p:blipFill>
        <p:spPr>
          <a:xfrm>
            <a:off x="5383692" y="677505"/>
            <a:ext cx="6386796" cy="5997932"/>
          </a:xfrm>
          <a:prstGeom prst="rect">
            <a:avLst/>
          </a:prstGeom>
        </p:spPr>
      </p:pic>
      <p:sp>
        <p:nvSpPr>
          <p:cNvPr id="11" name="Title 1">
            <a:extLst>
              <a:ext uri="{FF2B5EF4-FFF2-40B4-BE49-F238E27FC236}">
                <a16:creationId xmlns:a16="http://schemas.microsoft.com/office/drawing/2014/main" xmlns="" id="{3C73A095-27D5-6044-BAB6-A9133D739042}"/>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a16="http://schemas.microsoft.com/office/drawing/2014/main" xmlns="" id="{BECA975E-18B6-854A-8EB5-189A9F9AAE8D}"/>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2425648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as 8">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xmlns="" id="{902456BE-9735-D347-99C1-4B6B02D7F17C}"/>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pic>
        <p:nvPicPr>
          <p:cNvPr id="9" name="Picture 8">
            <a:extLst>
              <a:ext uri="{FF2B5EF4-FFF2-40B4-BE49-F238E27FC236}">
                <a16:creationId xmlns:a16="http://schemas.microsoft.com/office/drawing/2014/main" xmlns="" id="{1CEC7769-AFB4-1249-9975-9C7D0DA3C731}"/>
              </a:ext>
            </a:extLst>
          </p:cNvPr>
          <p:cNvPicPr>
            <a:picLocks noChangeAspect="1"/>
          </p:cNvPicPr>
          <p:nvPr userDrawn="1"/>
        </p:nvPicPr>
        <p:blipFill>
          <a:blip r:embed="rId2"/>
          <a:stretch>
            <a:fillRect/>
          </a:stretch>
        </p:blipFill>
        <p:spPr>
          <a:xfrm>
            <a:off x="6396305" y="365125"/>
            <a:ext cx="4424095" cy="6858000"/>
          </a:xfrm>
          <a:prstGeom prst="rect">
            <a:avLst/>
          </a:prstGeom>
        </p:spPr>
      </p:pic>
      <p:sp>
        <p:nvSpPr>
          <p:cNvPr id="11" name="Title 1">
            <a:extLst>
              <a:ext uri="{FF2B5EF4-FFF2-40B4-BE49-F238E27FC236}">
                <a16:creationId xmlns:a16="http://schemas.microsoft.com/office/drawing/2014/main" xmlns="" id="{06D05AC9-9272-C849-A8B8-6DCF76BA389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a16="http://schemas.microsoft.com/office/drawing/2014/main" xmlns="" id="{68768ACA-0D02-374F-BEA5-655E095C248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4184151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as 9">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xmlns="" id="{64DE06DA-130D-6A41-9C47-9FCBC361B0F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1" name="Title 1">
            <a:extLst>
              <a:ext uri="{FF2B5EF4-FFF2-40B4-BE49-F238E27FC236}">
                <a16:creationId xmlns:a16="http://schemas.microsoft.com/office/drawing/2014/main" xmlns="" id="{9F6BE3B7-230E-BE4E-B03B-1B2C719420BA}"/>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a16="http://schemas.microsoft.com/office/drawing/2014/main" xmlns="" id="{C2A59978-E002-604A-9F38-F22DFDFBE9B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pic>
        <p:nvPicPr>
          <p:cNvPr id="10" name="Picture 9">
            <a:extLst>
              <a:ext uri="{FF2B5EF4-FFF2-40B4-BE49-F238E27FC236}">
                <a16:creationId xmlns:a16="http://schemas.microsoft.com/office/drawing/2014/main" xmlns="" id="{DB41E28D-9905-5343-9F66-FF1CEB55087A}"/>
              </a:ext>
            </a:extLst>
          </p:cNvPr>
          <p:cNvPicPr>
            <a:picLocks noChangeAspect="1"/>
          </p:cNvPicPr>
          <p:nvPr userDrawn="1"/>
        </p:nvPicPr>
        <p:blipFill>
          <a:blip r:embed="rId2"/>
          <a:stretch>
            <a:fillRect/>
          </a:stretch>
        </p:blipFill>
        <p:spPr>
          <a:xfrm>
            <a:off x="6096000" y="182561"/>
            <a:ext cx="5511800" cy="6858000"/>
          </a:xfrm>
          <a:prstGeom prst="rect">
            <a:avLst/>
          </a:prstGeom>
        </p:spPr>
      </p:pic>
    </p:spTree>
    <p:extLst>
      <p:ext uri="{BB962C8B-B14F-4D97-AF65-F5344CB8AC3E}">
        <p14:creationId xmlns:p14="http://schemas.microsoft.com/office/powerpoint/2010/main" val="282540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kyriaus pavadinimas 1">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1254631-42DE-1143-96CA-E7B2B0F91788}"/>
              </a:ext>
            </a:extLst>
          </p:cNvPr>
          <p:cNvPicPr>
            <a:picLocks noChangeAspect="1"/>
          </p:cNvPicPr>
          <p:nvPr userDrawn="1"/>
        </p:nvPicPr>
        <p:blipFill>
          <a:blip r:embed="rId2"/>
          <a:stretch>
            <a:fillRect/>
          </a:stretch>
        </p:blipFill>
        <p:spPr>
          <a:xfrm>
            <a:off x="6539695" y="0"/>
            <a:ext cx="4876800" cy="6858000"/>
          </a:xfrm>
          <a:prstGeom prst="rect">
            <a:avLst/>
          </a:prstGeom>
        </p:spPr>
      </p:pic>
      <p:sp>
        <p:nvSpPr>
          <p:cNvPr id="2" name="Title 1">
            <a:extLst>
              <a:ext uri="{FF2B5EF4-FFF2-40B4-BE49-F238E27FC236}">
                <a16:creationId xmlns:a16="http://schemas.microsoft.com/office/drawing/2014/main" xmlns="" id="{31C9CEC0-E3DA-1B42-8B73-78EFB9647866}"/>
              </a:ext>
            </a:extLst>
          </p:cNvPr>
          <p:cNvSpPr>
            <a:spLocks noGrp="1"/>
          </p:cNvSpPr>
          <p:nvPr>
            <p:ph type="title"/>
          </p:nvPr>
        </p:nvSpPr>
        <p:spPr>
          <a:xfrm>
            <a:off x="421512" y="4316741"/>
            <a:ext cx="10869593" cy="1754326"/>
          </a:xfrm>
        </p:spPr>
        <p:txBody>
          <a:bodyPr wrap="square" anchor="b" anchorCtr="0">
            <a:spAutoFit/>
          </a:bodyPr>
          <a:lstStyle>
            <a:lvl1pPr>
              <a:defRPr sz="12000"/>
            </a:lvl1pPr>
          </a:lstStyle>
          <a:p>
            <a:r>
              <a:rPr lang="en-GB" dirty="0"/>
              <a:t>Click to edit</a:t>
            </a:r>
            <a:endParaRPr lang="x-none" dirty="0"/>
          </a:p>
        </p:txBody>
      </p:sp>
      <p:sp>
        <p:nvSpPr>
          <p:cNvPr id="3" name="Date Placeholder 2">
            <a:extLst>
              <a:ext uri="{FF2B5EF4-FFF2-40B4-BE49-F238E27FC236}">
                <a16:creationId xmlns:a16="http://schemas.microsoft.com/office/drawing/2014/main" xmlns="" id="{9953873C-80A8-554F-96CD-67D07B516F0D}"/>
              </a:ext>
            </a:extLst>
          </p:cNvPr>
          <p:cNvSpPr>
            <a:spLocks noGrp="1"/>
          </p:cNvSpPr>
          <p:nvPr>
            <p:ph type="dt" sz="half" idx="10"/>
          </p:nvPr>
        </p:nvSpPr>
        <p:spPr/>
        <p:txBody>
          <a:bodyPr/>
          <a:lstStyle/>
          <a:p>
            <a:fld id="{DD3D760A-04F1-DB4A-B8B0-35D28779C216}" type="datetimeyyyy">
              <a:rPr lang="en-US" smtClean="0"/>
              <a:t>2022</a:t>
            </a:fld>
            <a:endParaRPr lang="x-none"/>
          </a:p>
        </p:txBody>
      </p:sp>
      <p:sp>
        <p:nvSpPr>
          <p:cNvPr id="5" name="Slide Number Placeholder 4">
            <a:extLst>
              <a:ext uri="{FF2B5EF4-FFF2-40B4-BE49-F238E27FC236}">
                <a16:creationId xmlns:a16="http://schemas.microsoft.com/office/drawing/2014/main" xmlns="" id="{AA4E93C8-3050-2A40-93E5-A2FCDB36FFBD}"/>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6" name="TextBox 5">
            <a:extLst>
              <a:ext uri="{FF2B5EF4-FFF2-40B4-BE49-F238E27FC236}">
                <a16:creationId xmlns:a16="http://schemas.microsoft.com/office/drawing/2014/main" xmlns="" id="{805EE9C5-C98C-F842-A512-6BF8DF9BF36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0" name="Text Placeholder 2">
            <a:extLst>
              <a:ext uri="{FF2B5EF4-FFF2-40B4-BE49-F238E27FC236}">
                <a16:creationId xmlns:a16="http://schemas.microsoft.com/office/drawing/2014/main" xmlns="" id="{56DF4DE2-C925-5D47-A080-496FD00C283E}"/>
              </a:ext>
            </a:extLst>
          </p:cNvPr>
          <p:cNvSpPr>
            <a:spLocks noGrp="1"/>
          </p:cNvSpPr>
          <p:nvPr>
            <p:ph type="body" idx="1"/>
          </p:nvPr>
        </p:nvSpPr>
        <p:spPr>
          <a:xfrm>
            <a:off x="421512" y="6105912"/>
            <a:ext cx="10869593" cy="341632"/>
          </a:xfrm>
        </p:spPr>
        <p:txBody>
          <a:bodyPr>
            <a:sp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8546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as 10">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xmlns="" id="{4939107E-0BC5-C74B-950E-5FC46A6BB4EE}"/>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pic>
        <p:nvPicPr>
          <p:cNvPr id="9" name="Picture 8">
            <a:extLst>
              <a:ext uri="{FF2B5EF4-FFF2-40B4-BE49-F238E27FC236}">
                <a16:creationId xmlns:a16="http://schemas.microsoft.com/office/drawing/2014/main" xmlns="" id="{32A3712C-19A7-A046-853D-2DA07D71954E}"/>
              </a:ext>
            </a:extLst>
          </p:cNvPr>
          <p:cNvPicPr>
            <a:picLocks noChangeAspect="1"/>
          </p:cNvPicPr>
          <p:nvPr userDrawn="1"/>
        </p:nvPicPr>
        <p:blipFill>
          <a:blip r:embed="rId2"/>
          <a:stretch>
            <a:fillRect/>
          </a:stretch>
        </p:blipFill>
        <p:spPr>
          <a:xfrm>
            <a:off x="4912040" y="519088"/>
            <a:ext cx="5470452" cy="5973787"/>
          </a:xfrm>
          <a:prstGeom prst="rect">
            <a:avLst/>
          </a:prstGeom>
        </p:spPr>
      </p:pic>
      <p:sp>
        <p:nvSpPr>
          <p:cNvPr id="13" name="Title 1">
            <a:extLst>
              <a:ext uri="{FF2B5EF4-FFF2-40B4-BE49-F238E27FC236}">
                <a16:creationId xmlns:a16="http://schemas.microsoft.com/office/drawing/2014/main" xmlns="" id="{C5D05F30-811E-2140-940C-DD351FB073B5}"/>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a16="http://schemas.microsoft.com/office/drawing/2014/main" xmlns="" id="{BD20EF4C-AE13-3343-AB7D-5EAED1615C8D}"/>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2571764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as 11">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xmlns="" id="{8509FDC1-33A6-CF4C-A828-A2F734D35CD1}"/>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pic>
        <p:nvPicPr>
          <p:cNvPr id="9" name="Picture 8">
            <a:extLst>
              <a:ext uri="{FF2B5EF4-FFF2-40B4-BE49-F238E27FC236}">
                <a16:creationId xmlns:a16="http://schemas.microsoft.com/office/drawing/2014/main" xmlns="" id="{58879B17-4814-A541-9B51-1A8B3F56083A}"/>
              </a:ext>
            </a:extLst>
          </p:cNvPr>
          <p:cNvPicPr>
            <a:picLocks noChangeAspect="1"/>
          </p:cNvPicPr>
          <p:nvPr userDrawn="1"/>
        </p:nvPicPr>
        <p:blipFill>
          <a:blip r:embed="rId2"/>
          <a:stretch>
            <a:fillRect/>
          </a:stretch>
        </p:blipFill>
        <p:spPr>
          <a:xfrm>
            <a:off x="5263223" y="544010"/>
            <a:ext cx="5822989" cy="5364866"/>
          </a:xfrm>
          <a:prstGeom prst="rect">
            <a:avLst/>
          </a:prstGeom>
        </p:spPr>
      </p:pic>
      <p:sp>
        <p:nvSpPr>
          <p:cNvPr id="11" name="Title 1">
            <a:extLst>
              <a:ext uri="{FF2B5EF4-FFF2-40B4-BE49-F238E27FC236}">
                <a16:creationId xmlns:a16="http://schemas.microsoft.com/office/drawing/2014/main" xmlns="" id="{1644B0A8-FC19-1242-98D6-17E63FFBA88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a16="http://schemas.microsoft.com/office/drawing/2014/main" xmlns="" id="{574EFDD3-B37D-4640-8C9C-522158E3B77F}"/>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883781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as 12">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xmlns="" id="{64DE06DA-130D-6A41-9C47-9FCBC361B0F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pic>
        <p:nvPicPr>
          <p:cNvPr id="9" name="Picture 8">
            <a:extLst>
              <a:ext uri="{FF2B5EF4-FFF2-40B4-BE49-F238E27FC236}">
                <a16:creationId xmlns:a16="http://schemas.microsoft.com/office/drawing/2014/main" xmlns="" id="{E5F61A5E-BB00-8343-A39C-A2250F52B02E}"/>
              </a:ext>
            </a:extLst>
          </p:cNvPr>
          <p:cNvPicPr>
            <a:picLocks noChangeAspect="1"/>
          </p:cNvPicPr>
          <p:nvPr userDrawn="1"/>
        </p:nvPicPr>
        <p:blipFill>
          <a:blip r:embed="rId2"/>
          <a:stretch>
            <a:fillRect/>
          </a:stretch>
        </p:blipFill>
        <p:spPr>
          <a:xfrm>
            <a:off x="5733664" y="480033"/>
            <a:ext cx="5841019" cy="6195404"/>
          </a:xfrm>
          <a:prstGeom prst="rect">
            <a:avLst/>
          </a:prstGeom>
        </p:spPr>
      </p:pic>
      <p:sp>
        <p:nvSpPr>
          <p:cNvPr id="11" name="Title 1">
            <a:extLst>
              <a:ext uri="{FF2B5EF4-FFF2-40B4-BE49-F238E27FC236}">
                <a16:creationId xmlns:a16="http://schemas.microsoft.com/office/drawing/2014/main" xmlns="" id="{9F6BE3B7-230E-BE4E-B03B-1B2C719420BA}"/>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a16="http://schemas.microsoft.com/office/drawing/2014/main" xmlns="" id="{C2A59978-E002-604A-9F38-F22DFDFBE9B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1250291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as 13">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16" name="TextBox 15">
            <a:extLst>
              <a:ext uri="{FF2B5EF4-FFF2-40B4-BE49-F238E27FC236}">
                <a16:creationId xmlns:a16="http://schemas.microsoft.com/office/drawing/2014/main" xmlns="" id="{12C958C1-ACC5-AC43-AC89-BA291C813D1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4" name="Text Placeholder 7">
            <a:extLst>
              <a:ext uri="{FF2B5EF4-FFF2-40B4-BE49-F238E27FC236}">
                <a16:creationId xmlns:a16="http://schemas.microsoft.com/office/drawing/2014/main" xmlns="" id="{DDC024F5-60E5-B048-8CD0-A7CDF6B69D35}"/>
              </a:ext>
            </a:extLst>
          </p:cNvPr>
          <p:cNvSpPr>
            <a:spLocks noGrp="1"/>
          </p:cNvSpPr>
          <p:nvPr>
            <p:ph type="body" sz="quarter" idx="13"/>
          </p:nvPr>
        </p:nvSpPr>
        <p:spPr>
          <a:xfrm>
            <a:off x="412750" y="1747382"/>
            <a:ext cx="3702050" cy="474549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5" name="Text Placeholder 7">
            <a:extLst>
              <a:ext uri="{FF2B5EF4-FFF2-40B4-BE49-F238E27FC236}">
                <a16:creationId xmlns:a16="http://schemas.microsoft.com/office/drawing/2014/main" xmlns="" id="{07E34206-C4AF-594B-B530-B87222574C32}"/>
              </a:ext>
            </a:extLst>
          </p:cNvPr>
          <p:cNvSpPr>
            <a:spLocks noGrp="1"/>
          </p:cNvSpPr>
          <p:nvPr>
            <p:ph type="body" sz="quarter" idx="14"/>
          </p:nvPr>
        </p:nvSpPr>
        <p:spPr>
          <a:xfrm>
            <a:off x="4301080" y="1747381"/>
            <a:ext cx="3702050" cy="474549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7" name="Text Placeholder 7">
            <a:extLst>
              <a:ext uri="{FF2B5EF4-FFF2-40B4-BE49-F238E27FC236}">
                <a16:creationId xmlns:a16="http://schemas.microsoft.com/office/drawing/2014/main" xmlns="" id="{8DAB70D1-CB0C-CF43-8C3C-153CFBB58C1D}"/>
              </a:ext>
            </a:extLst>
          </p:cNvPr>
          <p:cNvSpPr>
            <a:spLocks noGrp="1"/>
          </p:cNvSpPr>
          <p:nvPr>
            <p:ph type="body" sz="quarter" idx="15"/>
          </p:nvPr>
        </p:nvSpPr>
        <p:spPr>
          <a:xfrm>
            <a:off x="8189410" y="1747381"/>
            <a:ext cx="3702050" cy="474549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3" name="Title 1">
            <a:extLst>
              <a:ext uri="{FF2B5EF4-FFF2-40B4-BE49-F238E27FC236}">
                <a16:creationId xmlns:a16="http://schemas.microsoft.com/office/drawing/2014/main" xmlns="" id="{4C438C68-27F4-7C40-87C7-C8C8A167CEE3}"/>
              </a:ext>
            </a:extLst>
          </p:cNvPr>
          <p:cNvSpPr>
            <a:spLocks noGrp="1"/>
          </p:cNvSpPr>
          <p:nvPr>
            <p:ph type="title"/>
          </p:nvPr>
        </p:nvSpPr>
        <p:spPr>
          <a:xfrm>
            <a:off x="421512" y="365125"/>
            <a:ext cx="11469948" cy="1144588"/>
          </a:xfrm>
        </p:spPr>
        <p:txBody>
          <a:bodyPr anchor="b" anchorCtr="0">
            <a:normAutofit/>
          </a:bodyPr>
          <a:lstStyle>
            <a:lvl1pPr>
              <a:defRPr sz="3000"/>
            </a:lvl1pPr>
          </a:lstStyle>
          <a:p>
            <a:r>
              <a:rPr lang="en-GB" dirty="0"/>
              <a:t>Click to edit Master title style</a:t>
            </a:r>
            <a:endParaRPr lang="x-none" dirty="0"/>
          </a:p>
        </p:txBody>
      </p:sp>
    </p:spTree>
    <p:extLst>
      <p:ext uri="{BB962C8B-B14F-4D97-AF65-F5344CB8AC3E}">
        <p14:creationId xmlns:p14="http://schemas.microsoft.com/office/powerpoint/2010/main" val="2359676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as 1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90A5180-9116-664F-AC16-FE4A7731E3B7}"/>
              </a:ext>
            </a:extLst>
          </p:cNvPr>
          <p:cNvSpPr>
            <a:spLocks noGrp="1"/>
          </p:cNvSpPr>
          <p:nvPr>
            <p:ph sz="half" idx="1"/>
          </p:nvPr>
        </p:nvSpPr>
        <p:spPr>
          <a:xfrm>
            <a:off x="421512" y="1747382"/>
            <a:ext cx="5396828" cy="44295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B36F9CE5-457A-3B4F-8FE3-378D8B535EF5}"/>
              </a:ext>
            </a:extLst>
          </p:cNvPr>
          <p:cNvSpPr>
            <a:spLocks noGrp="1"/>
          </p:cNvSpPr>
          <p:nvPr>
            <p:ph sz="half" idx="2"/>
          </p:nvPr>
        </p:nvSpPr>
        <p:spPr>
          <a:xfrm>
            <a:off x="6096001" y="1747381"/>
            <a:ext cx="5735256" cy="44295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12" name="TextBox 11">
            <a:extLst>
              <a:ext uri="{FF2B5EF4-FFF2-40B4-BE49-F238E27FC236}">
                <a16:creationId xmlns:a16="http://schemas.microsoft.com/office/drawing/2014/main" xmlns="" id="{16D4E865-3E99-D646-BDF3-62D774DBC727}"/>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9" name="Title 1">
            <a:extLst>
              <a:ext uri="{FF2B5EF4-FFF2-40B4-BE49-F238E27FC236}">
                <a16:creationId xmlns:a16="http://schemas.microsoft.com/office/drawing/2014/main" xmlns="" id="{583E6F25-91E3-CD45-8FBE-3E767612474D}"/>
              </a:ext>
            </a:extLst>
          </p:cNvPr>
          <p:cNvSpPr>
            <a:spLocks noGrp="1"/>
          </p:cNvSpPr>
          <p:nvPr>
            <p:ph type="title"/>
          </p:nvPr>
        </p:nvSpPr>
        <p:spPr>
          <a:xfrm>
            <a:off x="421512" y="365125"/>
            <a:ext cx="11409744" cy="1144588"/>
          </a:xfrm>
        </p:spPr>
        <p:txBody>
          <a:bodyPr anchor="b" anchorCtr="0">
            <a:normAutofit/>
          </a:bodyPr>
          <a:lstStyle>
            <a:lvl1pPr>
              <a:defRPr sz="3000"/>
            </a:lvl1pPr>
          </a:lstStyle>
          <a:p>
            <a:r>
              <a:rPr lang="en-GB" dirty="0"/>
              <a:t>Click to edit Master title style</a:t>
            </a:r>
            <a:endParaRPr lang="x-none" dirty="0"/>
          </a:p>
        </p:txBody>
      </p:sp>
    </p:spTree>
    <p:extLst>
      <p:ext uri="{BB962C8B-B14F-4D97-AF65-F5344CB8AC3E}">
        <p14:creationId xmlns:p14="http://schemas.microsoft.com/office/powerpoint/2010/main" val="745604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vadinima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9953873C-80A8-554F-96CD-67D07B516F0D}"/>
              </a:ext>
            </a:extLst>
          </p:cNvPr>
          <p:cNvSpPr>
            <a:spLocks noGrp="1"/>
          </p:cNvSpPr>
          <p:nvPr>
            <p:ph type="dt" sz="half" idx="10"/>
          </p:nvPr>
        </p:nvSpPr>
        <p:spPr/>
        <p:txBody>
          <a:bodyPr/>
          <a:lstStyle/>
          <a:p>
            <a:fld id="{EA9DC412-0944-CE45-B089-4611B808A45D}" type="datetimeyyyy">
              <a:rPr lang="en-US" smtClean="0"/>
              <a:t>2022</a:t>
            </a:fld>
            <a:endParaRPr lang="x-none"/>
          </a:p>
        </p:txBody>
      </p:sp>
      <p:sp>
        <p:nvSpPr>
          <p:cNvPr id="4" name="Footer Placeholder 3">
            <a:extLst>
              <a:ext uri="{FF2B5EF4-FFF2-40B4-BE49-F238E27FC236}">
                <a16:creationId xmlns:a16="http://schemas.microsoft.com/office/drawing/2014/main" xmlns="" id="{47E6298E-6D26-C343-B57F-0080A785FE66}"/>
              </a:ext>
            </a:extLst>
          </p:cNvPr>
          <p:cNvSpPr>
            <a:spLocks noGrp="1"/>
          </p:cNvSpPr>
          <p:nvPr>
            <p:ph type="ftr" sz="quarter" idx="11"/>
          </p:nvPr>
        </p:nvSpPr>
        <p:spPr/>
        <p:txBody>
          <a:bodyPr/>
          <a:lstStyle/>
          <a:p>
            <a:r>
              <a:rPr lang="en-GB"/>
              <a:t>Tema</a:t>
            </a:r>
            <a:endParaRPr lang="x-none"/>
          </a:p>
        </p:txBody>
      </p:sp>
      <p:sp>
        <p:nvSpPr>
          <p:cNvPr id="5" name="Slide Number Placeholder 4">
            <a:extLst>
              <a:ext uri="{FF2B5EF4-FFF2-40B4-BE49-F238E27FC236}">
                <a16:creationId xmlns:a16="http://schemas.microsoft.com/office/drawing/2014/main" xmlns="" id="{AA4E93C8-3050-2A40-93E5-A2FCDB36FFBD}"/>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6" name="Title 1">
            <a:extLst>
              <a:ext uri="{FF2B5EF4-FFF2-40B4-BE49-F238E27FC236}">
                <a16:creationId xmlns:a16="http://schemas.microsoft.com/office/drawing/2014/main" xmlns="" id="{C100CDBB-7081-7A41-B48A-10AF7F72123A}"/>
              </a:ext>
            </a:extLst>
          </p:cNvPr>
          <p:cNvSpPr>
            <a:spLocks noGrp="1"/>
          </p:cNvSpPr>
          <p:nvPr>
            <p:ph type="title"/>
          </p:nvPr>
        </p:nvSpPr>
        <p:spPr>
          <a:xfrm>
            <a:off x="421512" y="365125"/>
            <a:ext cx="11409744" cy="1144588"/>
          </a:xfrm>
        </p:spPr>
        <p:txBody>
          <a:bodyPr anchor="b" anchorCtr="0">
            <a:normAutofit/>
          </a:bodyPr>
          <a:lstStyle>
            <a:lvl1pPr>
              <a:defRPr sz="3000"/>
            </a:lvl1pPr>
          </a:lstStyle>
          <a:p>
            <a:r>
              <a:rPr lang="en-GB" dirty="0"/>
              <a:t>Click to edit Master title style</a:t>
            </a:r>
            <a:endParaRPr lang="x-none" dirty="0"/>
          </a:p>
        </p:txBody>
      </p:sp>
      <p:sp>
        <p:nvSpPr>
          <p:cNvPr id="7" name="TextBox 6">
            <a:extLst>
              <a:ext uri="{FF2B5EF4-FFF2-40B4-BE49-F238E27FC236}">
                <a16:creationId xmlns:a16="http://schemas.microsoft.com/office/drawing/2014/main" xmlns="" id="{8A53B1B3-419F-6745-A2B0-0050FFE4B474}"/>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Tree>
    <p:extLst>
      <p:ext uri="{BB962C8B-B14F-4D97-AF65-F5344CB8AC3E}">
        <p14:creationId xmlns:p14="http://schemas.microsoft.com/office/powerpoint/2010/main" val="3411904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usčia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5647C3-6613-1E4E-82D2-A5B31C616508}"/>
              </a:ext>
            </a:extLst>
          </p:cNvPr>
          <p:cNvSpPr>
            <a:spLocks noGrp="1"/>
          </p:cNvSpPr>
          <p:nvPr>
            <p:ph type="dt" sz="half" idx="10"/>
          </p:nvPr>
        </p:nvSpPr>
        <p:spPr/>
        <p:txBody>
          <a:bodyPr/>
          <a:lstStyle/>
          <a:p>
            <a:fld id="{301862D8-01C0-4743-9CB2-C48EABDE0B68}" type="datetimeyyyy">
              <a:rPr lang="en-US" smtClean="0"/>
              <a:t>2022</a:t>
            </a:fld>
            <a:endParaRPr lang="x-none"/>
          </a:p>
        </p:txBody>
      </p:sp>
      <p:sp>
        <p:nvSpPr>
          <p:cNvPr id="3" name="Footer Placeholder 2">
            <a:extLst>
              <a:ext uri="{FF2B5EF4-FFF2-40B4-BE49-F238E27FC236}">
                <a16:creationId xmlns:a16="http://schemas.microsoft.com/office/drawing/2014/main" xmlns="" id="{22598972-96E3-D143-A02C-7CB473113180}"/>
              </a:ext>
            </a:extLst>
          </p:cNvPr>
          <p:cNvSpPr>
            <a:spLocks noGrp="1"/>
          </p:cNvSpPr>
          <p:nvPr>
            <p:ph type="ftr" sz="quarter" idx="11"/>
          </p:nvPr>
        </p:nvSpPr>
        <p:spPr/>
        <p:txBody>
          <a:bodyPr/>
          <a:lstStyle/>
          <a:p>
            <a:r>
              <a:rPr lang="en-GB"/>
              <a:t>Tema</a:t>
            </a:r>
            <a:endParaRPr lang="x-none"/>
          </a:p>
        </p:txBody>
      </p:sp>
      <p:sp>
        <p:nvSpPr>
          <p:cNvPr id="4" name="Slide Number Placeholder 3">
            <a:extLst>
              <a:ext uri="{FF2B5EF4-FFF2-40B4-BE49-F238E27FC236}">
                <a16:creationId xmlns:a16="http://schemas.microsoft.com/office/drawing/2014/main" xmlns="" id="{6C85BDDF-FE3A-B943-87C4-5C2D19C6D6AF}"/>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5" name="TextBox 4">
            <a:extLst>
              <a:ext uri="{FF2B5EF4-FFF2-40B4-BE49-F238E27FC236}">
                <a16:creationId xmlns:a16="http://schemas.microsoft.com/office/drawing/2014/main" xmlns="" id="{09DF983B-7ED4-5B45-A9D2-6C5209DD3BAA}"/>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Tree>
    <p:extLst>
      <p:ext uri="{BB962C8B-B14F-4D97-AF65-F5344CB8AC3E}">
        <p14:creationId xmlns:p14="http://schemas.microsoft.com/office/powerpoint/2010/main" val="3941403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xmlns="" id="{99B2D40E-5028-E84E-ADB6-18EA5BBD312D}"/>
              </a:ext>
            </a:extLst>
          </p:cNvPr>
          <p:cNvSpPr>
            <a:spLocks noGrp="1"/>
          </p:cNvSpPr>
          <p:nvPr>
            <p:ph type="body" orient="vert" idx="1"/>
          </p:nvPr>
        </p:nvSpPr>
        <p:spPr>
          <a:xfrm>
            <a:off x="421512" y="1747837"/>
            <a:ext cx="10932288" cy="4429126"/>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err="1"/>
              <a:t>ifth</a:t>
            </a:r>
            <a:r>
              <a:rPr lang="en-GB" dirty="0"/>
              <a:t> level</a:t>
            </a:r>
            <a:endParaRPr lang="x-none" dirty="0"/>
          </a:p>
        </p:txBody>
      </p:sp>
      <p:sp>
        <p:nvSpPr>
          <p:cNvPr id="4" name="Date Placeholder 3">
            <a:extLst>
              <a:ext uri="{FF2B5EF4-FFF2-40B4-BE49-F238E27FC236}">
                <a16:creationId xmlns:a16="http://schemas.microsoft.com/office/drawing/2014/main" xmlns="" id="{41EB3C6B-29A9-924F-BDDE-AF9DE696F96C}"/>
              </a:ext>
            </a:extLst>
          </p:cNvPr>
          <p:cNvSpPr>
            <a:spLocks noGrp="1"/>
          </p:cNvSpPr>
          <p:nvPr>
            <p:ph type="dt" sz="half" idx="10"/>
          </p:nvPr>
        </p:nvSpPr>
        <p:spPr/>
        <p:txBody>
          <a:bodyPr/>
          <a:lstStyle/>
          <a:p>
            <a:fld id="{6C50076C-AD56-E442-A199-3F068A85E6A8}" type="datetimeyyyy">
              <a:rPr lang="en-US" smtClean="0"/>
              <a:t>2022</a:t>
            </a:fld>
            <a:endParaRPr lang="x-none"/>
          </a:p>
        </p:txBody>
      </p:sp>
      <p:sp>
        <p:nvSpPr>
          <p:cNvPr id="5" name="Footer Placeholder 4">
            <a:extLst>
              <a:ext uri="{FF2B5EF4-FFF2-40B4-BE49-F238E27FC236}">
                <a16:creationId xmlns:a16="http://schemas.microsoft.com/office/drawing/2014/main" xmlns="" id="{9D96984D-03BE-7A4A-8BF6-F2D3CDAA1D5E}"/>
              </a:ext>
            </a:extLst>
          </p:cNvPr>
          <p:cNvSpPr>
            <a:spLocks noGrp="1"/>
          </p:cNvSpPr>
          <p:nvPr>
            <p:ph type="ftr" sz="quarter" idx="11"/>
          </p:nvPr>
        </p:nvSpPr>
        <p:spPr/>
        <p:txBody>
          <a:bodyPr/>
          <a:lstStyle/>
          <a:p>
            <a:r>
              <a:rPr lang="en-GB"/>
              <a:t>Tema</a:t>
            </a:r>
            <a:endParaRPr lang="x-none"/>
          </a:p>
        </p:txBody>
      </p:sp>
      <p:sp>
        <p:nvSpPr>
          <p:cNvPr id="6" name="Slide Number Placeholder 5">
            <a:extLst>
              <a:ext uri="{FF2B5EF4-FFF2-40B4-BE49-F238E27FC236}">
                <a16:creationId xmlns:a16="http://schemas.microsoft.com/office/drawing/2014/main" xmlns="" id="{C820F485-BD76-7B4C-B2ED-C9A4817CAC87}"/>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itle 1">
            <a:extLst>
              <a:ext uri="{FF2B5EF4-FFF2-40B4-BE49-F238E27FC236}">
                <a16:creationId xmlns:a16="http://schemas.microsoft.com/office/drawing/2014/main" xmlns="" id="{EA548536-4310-7247-B1CC-01D33F37B2EF}"/>
              </a:ext>
            </a:extLst>
          </p:cNvPr>
          <p:cNvSpPr>
            <a:spLocks noGrp="1"/>
          </p:cNvSpPr>
          <p:nvPr>
            <p:ph type="title"/>
          </p:nvPr>
        </p:nvSpPr>
        <p:spPr>
          <a:xfrm>
            <a:off x="421512" y="365125"/>
            <a:ext cx="10932288" cy="1144588"/>
          </a:xfrm>
        </p:spPr>
        <p:txBody>
          <a:bodyPr anchor="b" anchorCtr="0">
            <a:normAutofit/>
          </a:bodyPr>
          <a:lstStyle>
            <a:lvl1pPr>
              <a:defRPr sz="3000"/>
            </a:lvl1pPr>
          </a:lstStyle>
          <a:p>
            <a:r>
              <a:rPr lang="en-GB" dirty="0"/>
              <a:t>Click to edit Master title style</a:t>
            </a:r>
            <a:endParaRPr lang="x-none" dirty="0"/>
          </a:p>
        </p:txBody>
      </p:sp>
      <p:sp>
        <p:nvSpPr>
          <p:cNvPr id="9" name="TextBox 8">
            <a:extLst>
              <a:ext uri="{FF2B5EF4-FFF2-40B4-BE49-F238E27FC236}">
                <a16:creationId xmlns:a16="http://schemas.microsoft.com/office/drawing/2014/main" xmlns="" id="{B56763BD-1C05-3240-A9C9-AA59F7C09B49}"/>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Tree>
    <p:extLst>
      <p:ext uri="{BB962C8B-B14F-4D97-AF65-F5344CB8AC3E}">
        <p14:creationId xmlns:p14="http://schemas.microsoft.com/office/powerpoint/2010/main" val="309450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28469C-0306-9140-8CC9-4DA3D955100B}"/>
              </a:ext>
            </a:extLst>
          </p:cNvPr>
          <p:cNvSpPr>
            <a:spLocks noGrp="1"/>
          </p:cNvSpPr>
          <p:nvPr>
            <p:ph type="title" orient="vert"/>
          </p:nvPr>
        </p:nvSpPr>
        <p:spPr>
          <a:xfrm>
            <a:off x="8724900" y="365125"/>
            <a:ext cx="2628900" cy="5811838"/>
          </a:xfrm>
        </p:spPr>
        <p:txBody>
          <a:bodyPr vert="eaVert">
            <a:normAutofit/>
          </a:bodyPr>
          <a:lstStyle>
            <a:lvl1pPr>
              <a:defRPr sz="3000"/>
            </a:lvl1p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BC1CF266-C9FB-2341-9D8F-46498EA810C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5B5AA5B-87AD-F443-BF8A-946D0BA8E5F4}"/>
              </a:ext>
            </a:extLst>
          </p:cNvPr>
          <p:cNvSpPr>
            <a:spLocks noGrp="1"/>
          </p:cNvSpPr>
          <p:nvPr>
            <p:ph type="dt" sz="half" idx="10"/>
          </p:nvPr>
        </p:nvSpPr>
        <p:spPr/>
        <p:txBody>
          <a:bodyPr/>
          <a:lstStyle/>
          <a:p>
            <a:fld id="{7650D6D7-A9AC-694B-A9C3-919F7AC9599C}" type="datetimeyyyy">
              <a:rPr lang="en-US" smtClean="0"/>
              <a:t>2022</a:t>
            </a:fld>
            <a:endParaRPr lang="x-none"/>
          </a:p>
        </p:txBody>
      </p:sp>
      <p:sp>
        <p:nvSpPr>
          <p:cNvPr id="5" name="Footer Placeholder 4">
            <a:extLst>
              <a:ext uri="{FF2B5EF4-FFF2-40B4-BE49-F238E27FC236}">
                <a16:creationId xmlns:a16="http://schemas.microsoft.com/office/drawing/2014/main" xmlns="" id="{942F0310-B4F0-0043-9361-E32B8AE40ACB}"/>
              </a:ext>
            </a:extLst>
          </p:cNvPr>
          <p:cNvSpPr>
            <a:spLocks noGrp="1"/>
          </p:cNvSpPr>
          <p:nvPr>
            <p:ph type="ftr" sz="quarter" idx="11"/>
          </p:nvPr>
        </p:nvSpPr>
        <p:spPr/>
        <p:txBody>
          <a:bodyPr/>
          <a:lstStyle/>
          <a:p>
            <a:r>
              <a:rPr lang="en-GB"/>
              <a:t>Tema</a:t>
            </a:r>
            <a:endParaRPr lang="x-none"/>
          </a:p>
        </p:txBody>
      </p:sp>
      <p:sp>
        <p:nvSpPr>
          <p:cNvPr id="6" name="Slide Number Placeholder 5">
            <a:extLst>
              <a:ext uri="{FF2B5EF4-FFF2-40B4-BE49-F238E27FC236}">
                <a16:creationId xmlns:a16="http://schemas.microsoft.com/office/drawing/2014/main" xmlns="" id="{88EE9F85-8DED-C949-8D4F-24246CABB493}"/>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7" name="TextBox 6">
            <a:extLst>
              <a:ext uri="{FF2B5EF4-FFF2-40B4-BE49-F238E27FC236}">
                <a16:creationId xmlns:a16="http://schemas.microsoft.com/office/drawing/2014/main" xmlns="" id="{46A4B3E0-BE7B-9949-A686-8E2C4FE580E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Tree>
    <p:extLst>
      <p:ext uri="{BB962C8B-B14F-4D97-AF65-F5344CB8AC3E}">
        <p14:creationId xmlns:p14="http://schemas.microsoft.com/office/powerpoint/2010/main" val="3715503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3F15F0-9852-7549-BF03-70C55F621A63}"/>
              </a:ext>
            </a:extLst>
          </p:cNvPr>
          <p:cNvSpPr>
            <a:spLocks noGrp="1"/>
          </p:cNvSpPr>
          <p:nvPr>
            <p:ph idx="1"/>
          </p:nvPr>
        </p:nvSpPr>
        <p:spPr>
          <a:xfrm>
            <a:off x="421512" y="1747837"/>
            <a:ext cx="10932288" cy="442912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Date Placeholder 3">
            <a:extLst>
              <a:ext uri="{FF2B5EF4-FFF2-40B4-BE49-F238E27FC236}">
                <a16:creationId xmlns:a16="http://schemas.microsoft.com/office/drawing/2014/main" xmlns="" id="{8F2BCD29-724A-D84E-B1DC-E2E96F6FEA15}"/>
              </a:ext>
            </a:extLst>
          </p:cNvPr>
          <p:cNvSpPr>
            <a:spLocks noGrp="1"/>
          </p:cNvSpPr>
          <p:nvPr>
            <p:ph type="dt" sz="half" idx="10"/>
          </p:nvPr>
        </p:nvSpPr>
        <p:spPr/>
        <p:txBody>
          <a:bodyPr/>
          <a:lstStyle/>
          <a:p>
            <a:fld id="{0A64DCB9-820D-4A44-814F-CC2269C342E4}" type="datetimeyyyy">
              <a:rPr lang="en-US" smtClean="0"/>
              <a:t>2022</a:t>
            </a:fld>
            <a:endParaRPr lang="x-none"/>
          </a:p>
        </p:txBody>
      </p:sp>
      <p:sp>
        <p:nvSpPr>
          <p:cNvPr id="5" name="Footer Placeholder 4">
            <a:extLst>
              <a:ext uri="{FF2B5EF4-FFF2-40B4-BE49-F238E27FC236}">
                <a16:creationId xmlns:a16="http://schemas.microsoft.com/office/drawing/2014/main" xmlns="" id="{E93DD201-7045-F345-ADA2-49D422B9E809}"/>
              </a:ext>
            </a:extLst>
          </p:cNvPr>
          <p:cNvSpPr>
            <a:spLocks noGrp="1"/>
          </p:cNvSpPr>
          <p:nvPr>
            <p:ph type="ftr" sz="quarter" idx="11"/>
          </p:nvPr>
        </p:nvSpPr>
        <p:spPr/>
        <p:txBody>
          <a:bodyPr/>
          <a:lstStyle/>
          <a:p>
            <a:r>
              <a:rPr lang="en-GB"/>
              <a:t>Tema</a:t>
            </a:r>
            <a:endParaRPr lang="x-none"/>
          </a:p>
        </p:txBody>
      </p:sp>
      <p:sp>
        <p:nvSpPr>
          <p:cNvPr id="6" name="Slide Number Placeholder 5">
            <a:extLst>
              <a:ext uri="{FF2B5EF4-FFF2-40B4-BE49-F238E27FC236}">
                <a16:creationId xmlns:a16="http://schemas.microsoft.com/office/drawing/2014/main" xmlns="" id="{7F4AD794-F81A-A942-9ADA-694CBB9094F8}"/>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9" name="TextBox 8">
            <a:extLst>
              <a:ext uri="{FF2B5EF4-FFF2-40B4-BE49-F238E27FC236}">
                <a16:creationId xmlns:a16="http://schemas.microsoft.com/office/drawing/2014/main" xmlns="" id="{83D2573A-497E-A745-9EF2-0565C4D79BB2}"/>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8" name="Title 1">
            <a:extLst>
              <a:ext uri="{FF2B5EF4-FFF2-40B4-BE49-F238E27FC236}">
                <a16:creationId xmlns:a16="http://schemas.microsoft.com/office/drawing/2014/main" xmlns="" id="{43D85E92-074F-B647-9BDA-10E2D5F9E5C5}"/>
              </a:ext>
            </a:extLst>
          </p:cNvPr>
          <p:cNvSpPr>
            <a:spLocks noGrp="1"/>
          </p:cNvSpPr>
          <p:nvPr>
            <p:ph type="title"/>
          </p:nvPr>
        </p:nvSpPr>
        <p:spPr>
          <a:xfrm>
            <a:off x="421512" y="365125"/>
            <a:ext cx="11409744" cy="1144588"/>
          </a:xfrm>
        </p:spPr>
        <p:txBody>
          <a:bodyPr anchor="b" anchorCtr="0">
            <a:normAutofit/>
          </a:bodyPr>
          <a:lstStyle>
            <a:lvl1pPr>
              <a:defRPr sz="3000"/>
            </a:lvl1pPr>
          </a:lstStyle>
          <a:p>
            <a:r>
              <a:rPr lang="en-GB" dirty="0"/>
              <a:t>Click to edit Master title style</a:t>
            </a:r>
            <a:endParaRPr lang="x-none" dirty="0"/>
          </a:p>
        </p:txBody>
      </p:sp>
    </p:spTree>
    <p:extLst>
      <p:ext uri="{BB962C8B-B14F-4D97-AF65-F5344CB8AC3E}">
        <p14:creationId xmlns:p14="http://schemas.microsoft.com/office/powerpoint/2010/main" val="388050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yriaus pavadinimas 2">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094D013-176D-4F44-8F3C-F396C29E5EB6}"/>
              </a:ext>
            </a:extLst>
          </p:cNvPr>
          <p:cNvPicPr>
            <a:picLocks noChangeAspect="1"/>
          </p:cNvPicPr>
          <p:nvPr userDrawn="1"/>
        </p:nvPicPr>
        <p:blipFill>
          <a:blip r:embed="rId2"/>
          <a:stretch>
            <a:fillRect/>
          </a:stretch>
        </p:blipFill>
        <p:spPr>
          <a:xfrm>
            <a:off x="5898266" y="0"/>
            <a:ext cx="4724400" cy="6858000"/>
          </a:xfrm>
          <a:prstGeom prst="rect">
            <a:avLst/>
          </a:prstGeom>
        </p:spPr>
      </p:pic>
      <p:sp>
        <p:nvSpPr>
          <p:cNvPr id="3" name="Date Placeholder 2">
            <a:extLst>
              <a:ext uri="{FF2B5EF4-FFF2-40B4-BE49-F238E27FC236}">
                <a16:creationId xmlns:a16="http://schemas.microsoft.com/office/drawing/2014/main" xmlns="" id="{9953873C-80A8-554F-96CD-67D07B516F0D}"/>
              </a:ext>
            </a:extLst>
          </p:cNvPr>
          <p:cNvSpPr>
            <a:spLocks noGrp="1"/>
          </p:cNvSpPr>
          <p:nvPr>
            <p:ph type="dt" sz="half" idx="10"/>
          </p:nvPr>
        </p:nvSpPr>
        <p:spPr/>
        <p:txBody>
          <a:bodyPr/>
          <a:lstStyle/>
          <a:p>
            <a:fld id="{DD3D760A-04F1-DB4A-B8B0-35D28779C216}" type="datetimeyyyy">
              <a:rPr lang="en-US" smtClean="0"/>
              <a:t>2022</a:t>
            </a:fld>
            <a:endParaRPr lang="x-none"/>
          </a:p>
        </p:txBody>
      </p:sp>
      <p:sp>
        <p:nvSpPr>
          <p:cNvPr id="5" name="Slide Number Placeholder 4">
            <a:extLst>
              <a:ext uri="{FF2B5EF4-FFF2-40B4-BE49-F238E27FC236}">
                <a16:creationId xmlns:a16="http://schemas.microsoft.com/office/drawing/2014/main" xmlns="" id="{AA4E93C8-3050-2A40-93E5-A2FCDB36FFBD}"/>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9" name="TextBox 8">
            <a:extLst>
              <a:ext uri="{FF2B5EF4-FFF2-40B4-BE49-F238E27FC236}">
                <a16:creationId xmlns:a16="http://schemas.microsoft.com/office/drawing/2014/main" xmlns="" id="{51B0C18B-D541-5446-8736-D5B0A0A5FA7E}"/>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2" name="Title 1">
            <a:extLst>
              <a:ext uri="{FF2B5EF4-FFF2-40B4-BE49-F238E27FC236}">
                <a16:creationId xmlns:a16="http://schemas.microsoft.com/office/drawing/2014/main" xmlns="" id="{2AACEE48-8E0E-F246-9199-FCBFEE0BF851}"/>
              </a:ext>
            </a:extLst>
          </p:cNvPr>
          <p:cNvSpPr>
            <a:spLocks noGrp="1"/>
          </p:cNvSpPr>
          <p:nvPr>
            <p:ph type="title"/>
          </p:nvPr>
        </p:nvSpPr>
        <p:spPr>
          <a:xfrm>
            <a:off x="421512" y="4316741"/>
            <a:ext cx="10869593" cy="1754326"/>
          </a:xfrm>
        </p:spPr>
        <p:txBody>
          <a:bodyPr wrap="square" anchor="b" anchorCtr="0">
            <a:spAutoFit/>
          </a:bodyPr>
          <a:lstStyle>
            <a:lvl1pPr>
              <a:defRPr sz="12000"/>
            </a:lvl1pPr>
          </a:lstStyle>
          <a:p>
            <a:r>
              <a:rPr lang="en-GB" dirty="0"/>
              <a:t>Click to edit</a:t>
            </a:r>
            <a:endParaRPr lang="x-none" dirty="0"/>
          </a:p>
        </p:txBody>
      </p:sp>
      <p:sp>
        <p:nvSpPr>
          <p:cNvPr id="13" name="Text Placeholder 2">
            <a:extLst>
              <a:ext uri="{FF2B5EF4-FFF2-40B4-BE49-F238E27FC236}">
                <a16:creationId xmlns:a16="http://schemas.microsoft.com/office/drawing/2014/main" xmlns="" id="{2194EDF5-AA50-CB4C-8C52-EAA9211F3E08}"/>
              </a:ext>
            </a:extLst>
          </p:cNvPr>
          <p:cNvSpPr>
            <a:spLocks noGrp="1"/>
          </p:cNvSpPr>
          <p:nvPr>
            <p:ph type="body" idx="1"/>
          </p:nvPr>
        </p:nvSpPr>
        <p:spPr>
          <a:xfrm>
            <a:off x="421512" y="6105912"/>
            <a:ext cx="10869593" cy="341632"/>
          </a:xfrm>
        </p:spPr>
        <p:txBody>
          <a:bodyPr>
            <a:sp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630156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xmlns="" id="{2BE53688-0B05-7742-9A77-3E5F79922D89}"/>
              </a:ext>
            </a:extLst>
          </p:cNvPr>
          <p:cNvSpPr txBox="1">
            <a:spLocks/>
          </p:cNvSpPr>
          <p:nvPr userDrawn="1"/>
        </p:nvSpPr>
        <p:spPr>
          <a:xfrm>
            <a:off x="1524000" y="3589711"/>
            <a:ext cx="9144000" cy="10188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baseline="0">
                <a:solidFill>
                  <a:schemeClr val="bg1"/>
                </a:solidFill>
                <a:latin typeface="Antipol" pitchFamily="2" charset="77"/>
                <a:ea typeface="+mj-ea"/>
                <a:cs typeface="+mj-cs"/>
              </a:defRPr>
            </a:lvl1pPr>
          </a:lstStyle>
          <a:p>
            <a:r>
              <a:rPr lang="en-GB" dirty="0" err="1"/>
              <a:t>Dėkojame</a:t>
            </a:r>
            <a:endParaRPr lang="x-none" dirty="0"/>
          </a:p>
        </p:txBody>
      </p:sp>
      <p:pic>
        <p:nvPicPr>
          <p:cNvPr id="7" name="Picture 6">
            <a:extLst>
              <a:ext uri="{FF2B5EF4-FFF2-40B4-BE49-F238E27FC236}">
                <a16:creationId xmlns:a16="http://schemas.microsoft.com/office/drawing/2014/main" xmlns="" id="{3736602C-7CF1-9948-AEC7-4E86E483B0AB}"/>
              </a:ext>
            </a:extLst>
          </p:cNvPr>
          <p:cNvPicPr>
            <a:picLocks noChangeAspect="1"/>
          </p:cNvPicPr>
          <p:nvPr userDrawn="1"/>
        </p:nvPicPr>
        <p:blipFill>
          <a:blip r:embed="rId2"/>
          <a:stretch>
            <a:fillRect/>
          </a:stretch>
        </p:blipFill>
        <p:spPr>
          <a:xfrm>
            <a:off x="462649" y="623324"/>
            <a:ext cx="3187155" cy="1018800"/>
          </a:xfrm>
          <a:prstGeom prst="rect">
            <a:avLst/>
          </a:prstGeom>
        </p:spPr>
      </p:pic>
      <p:pic>
        <p:nvPicPr>
          <p:cNvPr id="2" name="Picture 1">
            <a:extLst>
              <a:ext uri="{FF2B5EF4-FFF2-40B4-BE49-F238E27FC236}">
                <a16:creationId xmlns:a16="http://schemas.microsoft.com/office/drawing/2014/main" xmlns="" id="{E4C7740A-A3E5-2F40-BF5E-B5B06AC19AB5}"/>
              </a:ext>
            </a:extLst>
          </p:cNvPr>
          <p:cNvPicPr>
            <a:picLocks noChangeAspect="1"/>
          </p:cNvPicPr>
          <p:nvPr userDrawn="1"/>
        </p:nvPicPr>
        <p:blipFill>
          <a:blip r:embed="rId3"/>
          <a:stretch>
            <a:fillRect/>
          </a:stretch>
        </p:blipFill>
        <p:spPr>
          <a:xfrm>
            <a:off x="5608058" y="2513721"/>
            <a:ext cx="975884" cy="471600"/>
          </a:xfrm>
          <a:prstGeom prst="rect">
            <a:avLst/>
          </a:prstGeom>
        </p:spPr>
      </p:pic>
      <p:sp>
        <p:nvSpPr>
          <p:cNvPr id="9" name="Date Placeholder 3">
            <a:extLst>
              <a:ext uri="{FF2B5EF4-FFF2-40B4-BE49-F238E27FC236}">
                <a16:creationId xmlns:a16="http://schemas.microsoft.com/office/drawing/2014/main" xmlns="" id="{94902E5D-5F97-1947-B2B1-3D6B087500D3}"/>
              </a:ext>
            </a:extLst>
          </p:cNvPr>
          <p:cNvSpPr>
            <a:spLocks noGrp="1"/>
          </p:cNvSpPr>
          <p:nvPr>
            <p:ph type="dt" sz="half" idx="2"/>
          </p:nvPr>
        </p:nvSpPr>
        <p:spPr>
          <a:xfrm>
            <a:off x="4724400" y="6492875"/>
            <a:ext cx="2743200" cy="365125"/>
          </a:xfrm>
          <a:prstGeom prst="rect">
            <a:avLst/>
          </a:prstGeom>
        </p:spPr>
        <p:txBody>
          <a:bodyPr vert="horz" lIns="91440" tIns="45720" rIns="91440" bIns="45720" rtlCol="0" anchor="ctr"/>
          <a:lstStyle>
            <a:lvl1pPr algn="ctr">
              <a:defRPr sz="1200" baseline="0">
                <a:solidFill>
                  <a:schemeClr val="bg1"/>
                </a:solidFill>
                <a:latin typeface="Antipol" pitchFamily="2" charset="77"/>
              </a:defRPr>
            </a:lvl1pPr>
          </a:lstStyle>
          <a:p>
            <a:fld id="{411E0E2E-86A7-1740-9536-422DE669C107}" type="datetimeyyyy">
              <a:rPr lang="en-US" smtClean="0"/>
              <a:pPr/>
              <a:t>2022</a:t>
            </a:fld>
            <a:endParaRPr lang="x-none" dirty="0"/>
          </a:p>
        </p:txBody>
      </p:sp>
      <p:sp>
        <p:nvSpPr>
          <p:cNvPr id="17" name="Subtitle 2">
            <a:extLst>
              <a:ext uri="{FF2B5EF4-FFF2-40B4-BE49-F238E27FC236}">
                <a16:creationId xmlns:a16="http://schemas.microsoft.com/office/drawing/2014/main" xmlns="" id="{AFA3FE98-1EBE-FD4C-8A3E-4C09A7C435E5}"/>
              </a:ext>
            </a:extLst>
          </p:cNvPr>
          <p:cNvSpPr txBox="1">
            <a:spLocks/>
          </p:cNvSpPr>
          <p:nvPr userDrawn="1"/>
        </p:nvSpPr>
        <p:spPr>
          <a:xfrm>
            <a:off x="1524000" y="4687121"/>
            <a:ext cx="9144000" cy="365125"/>
          </a:xfrm>
          <a:prstGeom prst="rect">
            <a:avLst/>
          </a:prstGeom>
        </p:spPr>
        <p:txBody>
          <a:bodyPr vert="horz" lIns="91440" tIns="45720" rIns="91440" bIns="45720" rtlCol="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kern="1200" baseline="0">
                <a:solidFill>
                  <a:schemeClr val="bg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err="1"/>
              <a:t>savivaldybe@post.rokiskis.lt</a:t>
            </a:r>
            <a:endParaRPr lang="x-none" dirty="0"/>
          </a:p>
        </p:txBody>
      </p:sp>
    </p:spTree>
    <p:extLst>
      <p:ext uri="{BB962C8B-B14F-4D97-AF65-F5344CB8AC3E}">
        <p14:creationId xmlns:p14="http://schemas.microsoft.com/office/powerpoint/2010/main" val="3222199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90366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ayout 05">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1" y="-1"/>
            <a:ext cx="12191999" cy="6858001"/>
          </a:xfrm>
          <a:prstGeom prst="rect">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80365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yriaus pavadinimas 3">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35D8085-E781-6849-9B9C-E5FCF6BB51EF}"/>
              </a:ext>
            </a:extLst>
          </p:cNvPr>
          <p:cNvPicPr>
            <a:picLocks noChangeAspect="1"/>
          </p:cNvPicPr>
          <p:nvPr userDrawn="1"/>
        </p:nvPicPr>
        <p:blipFill>
          <a:blip r:embed="rId2"/>
          <a:stretch>
            <a:fillRect/>
          </a:stretch>
        </p:blipFill>
        <p:spPr>
          <a:xfrm>
            <a:off x="6096000" y="182561"/>
            <a:ext cx="5511800" cy="6858000"/>
          </a:xfrm>
          <a:prstGeom prst="rect">
            <a:avLst/>
          </a:prstGeom>
        </p:spPr>
      </p:pic>
      <p:sp>
        <p:nvSpPr>
          <p:cNvPr id="3" name="Date Placeholder 2">
            <a:extLst>
              <a:ext uri="{FF2B5EF4-FFF2-40B4-BE49-F238E27FC236}">
                <a16:creationId xmlns:a16="http://schemas.microsoft.com/office/drawing/2014/main" xmlns="" id="{9953873C-80A8-554F-96CD-67D07B516F0D}"/>
              </a:ext>
            </a:extLst>
          </p:cNvPr>
          <p:cNvSpPr>
            <a:spLocks noGrp="1"/>
          </p:cNvSpPr>
          <p:nvPr>
            <p:ph type="dt" sz="half" idx="10"/>
          </p:nvPr>
        </p:nvSpPr>
        <p:spPr/>
        <p:txBody>
          <a:bodyPr/>
          <a:lstStyle>
            <a:lvl1pPr>
              <a:defRPr>
                <a:solidFill>
                  <a:schemeClr val="bg1"/>
                </a:solidFill>
              </a:defRPr>
            </a:lvl1pPr>
          </a:lstStyle>
          <a:p>
            <a:fld id="{DD3D760A-04F1-DB4A-B8B0-35D28779C216}" type="datetimeyyyy">
              <a:rPr lang="en-US" smtClean="0"/>
              <a:pPr/>
              <a:t>2022</a:t>
            </a:fld>
            <a:endParaRPr lang="x-none"/>
          </a:p>
        </p:txBody>
      </p:sp>
      <p:sp>
        <p:nvSpPr>
          <p:cNvPr id="5" name="Slide Number Placeholder 4">
            <a:extLst>
              <a:ext uri="{FF2B5EF4-FFF2-40B4-BE49-F238E27FC236}">
                <a16:creationId xmlns:a16="http://schemas.microsoft.com/office/drawing/2014/main" xmlns="" id="{AA4E93C8-3050-2A40-93E5-A2FCDB36FFBD}"/>
              </a:ext>
            </a:extLst>
          </p:cNvPr>
          <p:cNvSpPr>
            <a:spLocks noGrp="1"/>
          </p:cNvSpPr>
          <p:nvPr>
            <p:ph type="sldNum" sz="quarter" idx="12"/>
          </p:nvPr>
        </p:nvSpPr>
        <p:spPr>
          <a:xfrm>
            <a:off x="9448800" y="6492875"/>
            <a:ext cx="2743200" cy="365125"/>
          </a:xfrm>
          <a:prstGeom prst="rect">
            <a:avLst/>
          </a:prstGeom>
        </p:spPr>
        <p:txBody>
          <a:bodyPr/>
          <a:lstStyle>
            <a:lvl1pPr>
              <a:defRPr>
                <a:solidFill>
                  <a:schemeClr val="bg1"/>
                </a:solidFill>
              </a:defRPr>
            </a:lvl1pPr>
          </a:lstStyle>
          <a:p>
            <a:fld id="{3FAD04EE-1878-2047-8E3A-873E54783374}" type="slidenum">
              <a:rPr lang="x-none" smtClean="0"/>
              <a:pPr/>
              <a:t>‹#›</a:t>
            </a:fld>
            <a:endParaRPr lang="x-none"/>
          </a:p>
        </p:txBody>
      </p:sp>
      <p:sp>
        <p:nvSpPr>
          <p:cNvPr id="11" name="TextBox 10">
            <a:extLst>
              <a:ext uri="{FF2B5EF4-FFF2-40B4-BE49-F238E27FC236}">
                <a16:creationId xmlns:a16="http://schemas.microsoft.com/office/drawing/2014/main" xmlns="" id="{6F168A30-BB0B-EF49-98AB-A013D175952D}"/>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solidFill>
                  <a:schemeClr val="bg1"/>
                </a:solidFill>
                <a:latin typeface="Antipol" pitchFamily="2" charset="77"/>
              </a:rPr>
              <a:t>Rokiškis</a:t>
            </a:r>
            <a:endParaRPr lang="x-none" sz="1200" dirty="0">
              <a:solidFill>
                <a:schemeClr val="bg1"/>
              </a:solidFill>
              <a:latin typeface="Antipol" pitchFamily="2" charset="77"/>
            </a:endParaRPr>
          </a:p>
        </p:txBody>
      </p:sp>
      <p:sp>
        <p:nvSpPr>
          <p:cNvPr id="13" name="Title 1">
            <a:extLst>
              <a:ext uri="{FF2B5EF4-FFF2-40B4-BE49-F238E27FC236}">
                <a16:creationId xmlns:a16="http://schemas.microsoft.com/office/drawing/2014/main" xmlns="" id="{E729CDFD-19D8-2043-B3BD-A60AF56C9D3F}"/>
              </a:ext>
            </a:extLst>
          </p:cNvPr>
          <p:cNvSpPr>
            <a:spLocks noGrp="1"/>
          </p:cNvSpPr>
          <p:nvPr>
            <p:ph type="title"/>
          </p:nvPr>
        </p:nvSpPr>
        <p:spPr>
          <a:xfrm>
            <a:off x="421512" y="4316741"/>
            <a:ext cx="10869593" cy="1754326"/>
          </a:xfrm>
        </p:spPr>
        <p:txBody>
          <a:bodyPr wrap="square" anchor="b" anchorCtr="0">
            <a:spAutoFit/>
          </a:bodyPr>
          <a:lstStyle>
            <a:lvl1pPr>
              <a:defRPr sz="12000">
                <a:solidFill>
                  <a:schemeClr val="bg1"/>
                </a:solidFill>
              </a:defRPr>
            </a:lvl1pPr>
          </a:lstStyle>
          <a:p>
            <a:r>
              <a:rPr lang="en-GB" dirty="0"/>
              <a:t>Click to edit</a:t>
            </a:r>
            <a:endParaRPr lang="x-none" dirty="0"/>
          </a:p>
        </p:txBody>
      </p:sp>
      <p:sp>
        <p:nvSpPr>
          <p:cNvPr id="14" name="Text Placeholder 2">
            <a:extLst>
              <a:ext uri="{FF2B5EF4-FFF2-40B4-BE49-F238E27FC236}">
                <a16:creationId xmlns:a16="http://schemas.microsoft.com/office/drawing/2014/main" xmlns="" id="{4E9116D8-54B3-404A-AD73-E56A13D150CF}"/>
              </a:ext>
            </a:extLst>
          </p:cNvPr>
          <p:cNvSpPr>
            <a:spLocks noGrp="1"/>
          </p:cNvSpPr>
          <p:nvPr>
            <p:ph type="body" idx="1"/>
          </p:nvPr>
        </p:nvSpPr>
        <p:spPr>
          <a:xfrm>
            <a:off x="421512" y="6105912"/>
            <a:ext cx="10869593" cy="341632"/>
          </a:xfrm>
        </p:spPr>
        <p:txBody>
          <a:bodyPr>
            <a:sp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17466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dirty="0" err="1"/>
              <a:t>Tema</a:t>
            </a:r>
            <a:endParaRPr lang="x-none" dirty="0"/>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8" name="Picture 7">
            <a:extLst>
              <a:ext uri="{FF2B5EF4-FFF2-40B4-BE49-F238E27FC236}">
                <a16:creationId xmlns:a16="http://schemas.microsoft.com/office/drawing/2014/main" xmlns="" id="{617C7A01-15A5-F549-9687-732E537427AC}"/>
              </a:ext>
            </a:extLst>
          </p:cNvPr>
          <p:cNvPicPr>
            <a:picLocks noChangeAspect="1"/>
          </p:cNvPicPr>
          <p:nvPr userDrawn="1"/>
        </p:nvPicPr>
        <p:blipFill>
          <a:blip r:embed="rId2"/>
          <a:stretch>
            <a:fillRect/>
          </a:stretch>
        </p:blipFill>
        <p:spPr>
          <a:xfrm>
            <a:off x="7095581" y="60096"/>
            <a:ext cx="3026485" cy="6753842"/>
          </a:xfrm>
          <a:prstGeom prst="rect">
            <a:avLst/>
          </a:prstGeom>
        </p:spPr>
      </p:pic>
      <p:sp>
        <p:nvSpPr>
          <p:cNvPr id="9" name="TextBox 8">
            <a:extLst>
              <a:ext uri="{FF2B5EF4-FFF2-40B4-BE49-F238E27FC236}">
                <a16:creationId xmlns:a16="http://schemas.microsoft.com/office/drawing/2014/main" xmlns="" id="{44A8F765-DF14-7147-8895-58BCCE00615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3" name="Title 1">
            <a:extLst>
              <a:ext uri="{FF2B5EF4-FFF2-40B4-BE49-F238E27FC236}">
                <a16:creationId xmlns:a16="http://schemas.microsoft.com/office/drawing/2014/main" xmlns="" id="{7DC7AF68-89D2-1D47-9B34-BAF2D0BCB99C}"/>
              </a:ext>
            </a:extLst>
          </p:cNvPr>
          <p:cNvSpPr>
            <a:spLocks noGrp="1"/>
          </p:cNvSpPr>
          <p:nvPr>
            <p:ph type="title"/>
          </p:nvPr>
        </p:nvSpPr>
        <p:spPr>
          <a:xfrm>
            <a:off x="421512" y="365125"/>
            <a:ext cx="6155134"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a16="http://schemas.microsoft.com/office/drawing/2014/main" xmlns="" id="{22411B1A-A0D0-0E4C-96AD-D635BF61319F}"/>
              </a:ext>
            </a:extLst>
          </p:cNvPr>
          <p:cNvSpPr>
            <a:spLocks noGrp="1"/>
          </p:cNvSpPr>
          <p:nvPr>
            <p:ph type="body" sz="quarter" idx="13"/>
          </p:nvPr>
        </p:nvSpPr>
        <p:spPr>
          <a:xfrm>
            <a:off x="412750" y="2430203"/>
            <a:ext cx="6163896" cy="4062672"/>
          </a:xfrm>
        </p:spPr>
        <p:txBody>
          <a:bodyPr anchor="ctr"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166681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as ir nuotrauka 1">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itle 1">
            <a:extLst>
              <a:ext uri="{FF2B5EF4-FFF2-40B4-BE49-F238E27FC236}">
                <a16:creationId xmlns:a16="http://schemas.microsoft.com/office/drawing/2014/main" xmlns="" id="{5DC379A6-60E5-874A-ACE1-7298E62E0C3C}"/>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9" name="Text Placeholder 7">
            <a:extLst>
              <a:ext uri="{FF2B5EF4-FFF2-40B4-BE49-F238E27FC236}">
                <a16:creationId xmlns:a16="http://schemas.microsoft.com/office/drawing/2014/main" xmlns="" id="{36270CD4-0488-A54A-8A7B-DE70E6A14CA7}"/>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1" name="TextBox 10">
            <a:extLst>
              <a:ext uri="{FF2B5EF4-FFF2-40B4-BE49-F238E27FC236}">
                <a16:creationId xmlns:a16="http://schemas.microsoft.com/office/drawing/2014/main" xmlns="" id="{29ABFCCF-6942-E14A-BAE9-D133FC9B6AC4}"/>
              </a:ext>
            </a:extLst>
          </p:cNvPr>
          <p:cNvSpPr txBox="1"/>
          <p:nvPr userDrawn="1"/>
        </p:nvSpPr>
        <p:spPr>
          <a:xfrm>
            <a:off x="9520497" y="44062"/>
            <a:ext cx="267600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2" name="Picture Placeholder 2">
            <a:extLst>
              <a:ext uri="{FF2B5EF4-FFF2-40B4-BE49-F238E27FC236}">
                <a16:creationId xmlns:a16="http://schemas.microsoft.com/office/drawing/2014/main" xmlns="" id="{62DED5DF-12FE-884C-87FC-BD5D662B8127}"/>
              </a:ext>
            </a:extLst>
          </p:cNvPr>
          <p:cNvSpPr>
            <a:spLocks noGrp="1"/>
          </p:cNvSpPr>
          <p:nvPr>
            <p:ph type="pic" sz="quarter" idx="14"/>
          </p:nvPr>
        </p:nvSpPr>
        <p:spPr>
          <a:xfrm>
            <a:off x="4537710" y="365124"/>
            <a:ext cx="7353750" cy="6127749"/>
          </a:xfrm>
          <a:ln w="6350">
            <a:solidFill>
              <a:schemeClr val="accent1"/>
            </a:solidFill>
          </a:ln>
        </p:spPr>
        <p:txBody>
          <a:bodyPr/>
          <a:lstStyle/>
          <a:p>
            <a:endParaRPr lang="x-none"/>
          </a:p>
        </p:txBody>
      </p:sp>
    </p:spTree>
    <p:extLst>
      <p:ext uri="{BB962C8B-B14F-4D97-AF65-F5344CB8AC3E}">
        <p14:creationId xmlns:p14="http://schemas.microsoft.com/office/powerpoint/2010/main" val="244650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as ir nuotrauk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0DF5FD7-3C2D-4242-B70F-13223FEE73CA}"/>
              </a:ext>
            </a:extLst>
          </p:cNvPr>
          <p:cNvSpPr>
            <a:spLocks noGrp="1"/>
          </p:cNvSpPr>
          <p:nvPr>
            <p:ph type="pic" sz="quarter" idx="16"/>
          </p:nvPr>
        </p:nvSpPr>
        <p:spPr>
          <a:xfrm>
            <a:off x="6144016" y="1747838"/>
            <a:ext cx="5747444" cy="4745037"/>
          </a:xfrm>
          <a:ln>
            <a:solidFill>
              <a:schemeClr val="accent1"/>
            </a:solidFill>
          </a:ln>
        </p:spPr>
        <p:txBody>
          <a:bodyPr/>
          <a:lstStyle/>
          <a:p>
            <a:endParaRPr lang="x-none"/>
          </a:p>
        </p:txBody>
      </p:sp>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16" name="TextBox 15">
            <a:extLst>
              <a:ext uri="{FF2B5EF4-FFF2-40B4-BE49-F238E27FC236}">
                <a16:creationId xmlns:a16="http://schemas.microsoft.com/office/drawing/2014/main" xmlns="" id="{12C958C1-ACC5-AC43-AC89-BA291C813D1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2" name="Title 1">
            <a:extLst>
              <a:ext uri="{FF2B5EF4-FFF2-40B4-BE49-F238E27FC236}">
                <a16:creationId xmlns:a16="http://schemas.microsoft.com/office/drawing/2014/main" xmlns="" id="{28AC4B99-2E47-BF46-BE38-14697C3B30AB}"/>
              </a:ext>
            </a:extLst>
          </p:cNvPr>
          <p:cNvSpPr>
            <a:spLocks noGrp="1"/>
          </p:cNvSpPr>
          <p:nvPr>
            <p:ph type="title"/>
          </p:nvPr>
        </p:nvSpPr>
        <p:spPr>
          <a:xfrm>
            <a:off x="421512" y="365125"/>
            <a:ext cx="11469948" cy="1144588"/>
          </a:xfrm>
        </p:spPr>
        <p:txBody>
          <a:bodyPr anchor="b" anchorCtr="0">
            <a:normAutofit/>
          </a:bodyPr>
          <a:lstStyle>
            <a:lvl1pPr>
              <a:defRPr sz="3000"/>
            </a:lvl1pPr>
          </a:lstStyle>
          <a:p>
            <a:r>
              <a:rPr lang="en-GB" dirty="0"/>
              <a:t>Click to edit Master title style</a:t>
            </a:r>
            <a:endParaRPr lang="x-none" dirty="0"/>
          </a:p>
        </p:txBody>
      </p:sp>
      <p:sp>
        <p:nvSpPr>
          <p:cNvPr id="13" name="Picture Placeholder 2">
            <a:extLst>
              <a:ext uri="{FF2B5EF4-FFF2-40B4-BE49-F238E27FC236}">
                <a16:creationId xmlns:a16="http://schemas.microsoft.com/office/drawing/2014/main" xmlns="" id="{DA5B82A9-0D3F-7D4F-945B-A1AEE0E46A71}"/>
              </a:ext>
            </a:extLst>
          </p:cNvPr>
          <p:cNvSpPr>
            <a:spLocks noGrp="1"/>
          </p:cNvSpPr>
          <p:nvPr>
            <p:ph type="pic" sz="quarter" idx="17"/>
          </p:nvPr>
        </p:nvSpPr>
        <p:spPr>
          <a:xfrm>
            <a:off x="421512" y="1747837"/>
            <a:ext cx="5559666" cy="4745037"/>
          </a:xfrm>
          <a:ln>
            <a:solidFill>
              <a:schemeClr val="accent1"/>
            </a:solidFill>
          </a:ln>
        </p:spPr>
        <p:txBody>
          <a:bodyPr/>
          <a:lstStyle/>
          <a:p>
            <a:endParaRPr lang="x-none"/>
          </a:p>
        </p:txBody>
      </p:sp>
    </p:spTree>
    <p:extLst>
      <p:ext uri="{BB962C8B-B14F-4D97-AF65-F5344CB8AC3E}">
        <p14:creationId xmlns:p14="http://schemas.microsoft.com/office/powerpoint/2010/main" val="86114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as ir nuotrauka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0DF5FD7-3C2D-4242-B70F-13223FEE73CA}"/>
              </a:ext>
            </a:extLst>
          </p:cNvPr>
          <p:cNvSpPr>
            <a:spLocks noGrp="1"/>
          </p:cNvSpPr>
          <p:nvPr>
            <p:ph type="pic" sz="quarter" idx="16"/>
          </p:nvPr>
        </p:nvSpPr>
        <p:spPr>
          <a:xfrm>
            <a:off x="412750" y="1747838"/>
            <a:ext cx="3702050" cy="4745037"/>
          </a:xfrm>
          <a:ln>
            <a:solidFill>
              <a:schemeClr val="accent1"/>
            </a:solidFill>
          </a:ln>
        </p:spPr>
        <p:txBody>
          <a:bodyPr/>
          <a:lstStyle/>
          <a:p>
            <a:endParaRPr lang="x-none"/>
          </a:p>
        </p:txBody>
      </p:sp>
      <p:sp>
        <p:nvSpPr>
          <p:cNvPr id="8" name="Picture Placeholder 7">
            <a:extLst>
              <a:ext uri="{FF2B5EF4-FFF2-40B4-BE49-F238E27FC236}">
                <a16:creationId xmlns:a16="http://schemas.microsoft.com/office/drawing/2014/main" xmlns="" id="{43A06B36-E33E-7E4A-9B9F-318AD8F25112}"/>
              </a:ext>
            </a:extLst>
          </p:cNvPr>
          <p:cNvSpPr>
            <a:spLocks noGrp="1"/>
          </p:cNvSpPr>
          <p:nvPr>
            <p:ph type="pic" sz="quarter" idx="17"/>
          </p:nvPr>
        </p:nvSpPr>
        <p:spPr>
          <a:xfrm>
            <a:off x="4301080" y="1747838"/>
            <a:ext cx="3702050" cy="4745037"/>
          </a:xfrm>
          <a:ln>
            <a:solidFill>
              <a:schemeClr val="accent1"/>
            </a:solidFill>
          </a:ln>
        </p:spPr>
        <p:txBody>
          <a:bodyPr/>
          <a:lstStyle/>
          <a:p>
            <a:endParaRPr lang="x-none"/>
          </a:p>
        </p:txBody>
      </p:sp>
      <p:sp>
        <p:nvSpPr>
          <p:cNvPr id="18" name="Picture Placeholder 7">
            <a:extLst>
              <a:ext uri="{FF2B5EF4-FFF2-40B4-BE49-F238E27FC236}">
                <a16:creationId xmlns:a16="http://schemas.microsoft.com/office/drawing/2014/main" xmlns="" id="{2152CF5E-3F8D-314F-AEA8-24B73D2A52DD}"/>
              </a:ext>
            </a:extLst>
          </p:cNvPr>
          <p:cNvSpPr>
            <a:spLocks noGrp="1"/>
          </p:cNvSpPr>
          <p:nvPr>
            <p:ph type="pic" sz="quarter" idx="18"/>
          </p:nvPr>
        </p:nvSpPr>
        <p:spPr>
          <a:xfrm>
            <a:off x="8189410" y="1747838"/>
            <a:ext cx="3702050" cy="4745037"/>
          </a:xfrm>
          <a:ln>
            <a:solidFill>
              <a:schemeClr val="accent1"/>
            </a:solidFill>
          </a:ln>
        </p:spPr>
        <p:txBody>
          <a:bodyPr/>
          <a:lstStyle/>
          <a:p>
            <a:endParaRPr lang="x-none"/>
          </a:p>
        </p:txBody>
      </p:sp>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16" name="TextBox 15">
            <a:extLst>
              <a:ext uri="{FF2B5EF4-FFF2-40B4-BE49-F238E27FC236}">
                <a16:creationId xmlns:a16="http://schemas.microsoft.com/office/drawing/2014/main" xmlns="" id="{12C958C1-ACC5-AC43-AC89-BA291C813D1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1" name="Title 1">
            <a:extLst>
              <a:ext uri="{FF2B5EF4-FFF2-40B4-BE49-F238E27FC236}">
                <a16:creationId xmlns:a16="http://schemas.microsoft.com/office/drawing/2014/main" xmlns="" id="{C221D297-715A-E14C-8202-2588E0744BC1}"/>
              </a:ext>
            </a:extLst>
          </p:cNvPr>
          <p:cNvSpPr>
            <a:spLocks noGrp="1"/>
          </p:cNvSpPr>
          <p:nvPr>
            <p:ph type="title"/>
          </p:nvPr>
        </p:nvSpPr>
        <p:spPr>
          <a:xfrm>
            <a:off x="421512" y="365125"/>
            <a:ext cx="11469948" cy="1144588"/>
          </a:xfrm>
        </p:spPr>
        <p:txBody>
          <a:bodyPr anchor="b" anchorCtr="0">
            <a:normAutofit/>
          </a:bodyPr>
          <a:lstStyle>
            <a:lvl1pPr>
              <a:defRPr sz="3000"/>
            </a:lvl1pPr>
          </a:lstStyle>
          <a:p>
            <a:r>
              <a:rPr lang="en-GB" dirty="0"/>
              <a:t>Click to edit Master title style</a:t>
            </a:r>
            <a:endParaRPr lang="x-none" dirty="0"/>
          </a:p>
        </p:txBody>
      </p:sp>
    </p:spTree>
    <p:extLst>
      <p:ext uri="{BB962C8B-B14F-4D97-AF65-F5344CB8AC3E}">
        <p14:creationId xmlns:p14="http://schemas.microsoft.com/office/powerpoint/2010/main" val="63965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Įžang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C64A79-98A3-9C48-B22C-7C23568B0DB0}"/>
              </a:ext>
            </a:extLst>
          </p:cNvPr>
          <p:cNvSpPr>
            <a:spLocks noGrp="1"/>
          </p:cNvSpPr>
          <p:nvPr>
            <p:ph type="title"/>
          </p:nvPr>
        </p:nvSpPr>
        <p:spPr>
          <a:xfrm>
            <a:off x="2475894" y="3175084"/>
            <a:ext cx="7231444" cy="507831"/>
          </a:xfrm>
        </p:spPr>
        <p:txBody>
          <a:bodyPr wrap="square" anchor="b" anchorCtr="0">
            <a:spAutoFit/>
          </a:bodyPr>
          <a:lstStyle>
            <a:lvl1pPr algn="ctr">
              <a:defRPr sz="3000"/>
            </a:lvl1pPr>
          </a:lstStyle>
          <a:p>
            <a:r>
              <a:rPr lang="en-GB" dirty="0"/>
              <a:t>Click to edit Master title style</a:t>
            </a:r>
            <a:endParaRPr lang="x-none" dirty="0"/>
          </a:p>
        </p:txBody>
      </p:sp>
      <p:sp>
        <p:nvSpPr>
          <p:cNvPr id="5" name="Date Placeholder 4">
            <a:extLst>
              <a:ext uri="{FF2B5EF4-FFF2-40B4-BE49-F238E27FC236}">
                <a16:creationId xmlns:a16="http://schemas.microsoft.com/office/drawing/2014/main" xmlns="" id="{68576A10-DDEF-0445-9CDD-B0501430D8DB}"/>
              </a:ext>
            </a:extLst>
          </p:cNvPr>
          <p:cNvSpPr>
            <a:spLocks noGrp="1"/>
          </p:cNvSpPr>
          <p:nvPr>
            <p:ph type="dt" sz="half" idx="10"/>
          </p:nvPr>
        </p:nvSpPr>
        <p:spPr/>
        <p:txBody>
          <a:bodyPr/>
          <a:lstStyle/>
          <a:p>
            <a:fld id="{B059A5A5-FE41-5741-BC1F-77375B4DFD74}" type="datetimeyyyy">
              <a:rPr lang="en-US" smtClean="0"/>
              <a:t>2022</a:t>
            </a:fld>
            <a:endParaRPr lang="x-none"/>
          </a:p>
        </p:txBody>
      </p:sp>
      <p:sp>
        <p:nvSpPr>
          <p:cNvPr id="6" name="Footer Placeholder 5">
            <a:extLst>
              <a:ext uri="{FF2B5EF4-FFF2-40B4-BE49-F238E27FC236}">
                <a16:creationId xmlns:a16="http://schemas.microsoft.com/office/drawing/2014/main" xmlns=""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xmlns=""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 Placeholder 7">
            <a:extLst>
              <a:ext uri="{FF2B5EF4-FFF2-40B4-BE49-F238E27FC236}">
                <a16:creationId xmlns:a16="http://schemas.microsoft.com/office/drawing/2014/main" xmlns="" id="{009811EA-C80D-BA49-A570-79D1E0C825EE}"/>
              </a:ext>
            </a:extLst>
          </p:cNvPr>
          <p:cNvSpPr>
            <a:spLocks noGrp="1"/>
          </p:cNvSpPr>
          <p:nvPr>
            <p:ph type="body" sz="quarter" idx="13"/>
          </p:nvPr>
        </p:nvSpPr>
        <p:spPr>
          <a:xfrm>
            <a:off x="2475894" y="3919638"/>
            <a:ext cx="7240206" cy="1484509"/>
          </a:xfrm>
        </p:spPr>
        <p:txBody>
          <a:bodyPr wrap="square">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9" name="TextBox 8">
            <a:extLst>
              <a:ext uri="{FF2B5EF4-FFF2-40B4-BE49-F238E27FC236}">
                <a16:creationId xmlns:a16="http://schemas.microsoft.com/office/drawing/2014/main" xmlns="" id="{84D82206-6588-FB46-8586-040CBF411EB0}"/>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pic>
        <p:nvPicPr>
          <p:cNvPr id="3" name="Picture 2">
            <a:extLst>
              <a:ext uri="{FF2B5EF4-FFF2-40B4-BE49-F238E27FC236}">
                <a16:creationId xmlns:a16="http://schemas.microsoft.com/office/drawing/2014/main" xmlns="" id="{A1E2B530-5EB1-744F-9DF4-F6E26384123D}"/>
              </a:ext>
            </a:extLst>
          </p:cNvPr>
          <p:cNvPicPr>
            <a:picLocks noChangeAspect="1"/>
          </p:cNvPicPr>
          <p:nvPr userDrawn="1"/>
        </p:nvPicPr>
        <p:blipFill>
          <a:blip r:embed="rId2"/>
          <a:stretch>
            <a:fillRect/>
          </a:stretch>
        </p:blipFill>
        <p:spPr>
          <a:xfrm>
            <a:off x="5606374" y="1577871"/>
            <a:ext cx="975884" cy="471600"/>
          </a:xfrm>
          <a:prstGeom prst="rect">
            <a:avLst/>
          </a:prstGeom>
        </p:spPr>
      </p:pic>
    </p:spTree>
    <p:extLst>
      <p:ext uri="{BB962C8B-B14F-4D97-AF65-F5344CB8AC3E}">
        <p14:creationId xmlns:p14="http://schemas.microsoft.com/office/powerpoint/2010/main" val="16704985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106021-8F33-8344-B6B4-02DCE67C9B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6EF173B2-1E72-EC40-885B-31B6744B67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Date Placeholder 3">
            <a:extLst>
              <a:ext uri="{FF2B5EF4-FFF2-40B4-BE49-F238E27FC236}">
                <a16:creationId xmlns:a16="http://schemas.microsoft.com/office/drawing/2014/main" xmlns="" id="{5B23B740-B259-4C4E-B173-477DC1FA777E}"/>
              </a:ext>
            </a:extLst>
          </p:cNvPr>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baseline="0">
                <a:solidFill>
                  <a:schemeClr val="tx1"/>
                </a:solidFill>
                <a:latin typeface="Antipol" pitchFamily="2" charset="77"/>
              </a:defRPr>
            </a:lvl1pPr>
          </a:lstStyle>
          <a:p>
            <a:fld id="{411E0E2E-86A7-1740-9536-422DE669C107}" type="datetimeyyyy">
              <a:rPr lang="en-US" smtClean="0"/>
              <a:t>2022</a:t>
            </a:fld>
            <a:endParaRPr lang="x-none" dirty="0"/>
          </a:p>
        </p:txBody>
      </p:sp>
      <p:sp>
        <p:nvSpPr>
          <p:cNvPr id="5" name="Footer Placeholder 4">
            <a:extLst>
              <a:ext uri="{FF2B5EF4-FFF2-40B4-BE49-F238E27FC236}">
                <a16:creationId xmlns:a16="http://schemas.microsoft.com/office/drawing/2014/main" xmlns="" id="{60913586-84D6-1B44-BD52-6A3AAB2AFDB9}"/>
              </a:ext>
            </a:extLst>
          </p:cNvPr>
          <p:cNvSpPr>
            <a:spLocks noGrp="1"/>
          </p:cNvSpPr>
          <p:nvPr>
            <p:ph type="ftr" sz="quarter" idx="3"/>
          </p:nvPr>
        </p:nvSpPr>
        <p:spPr>
          <a:xfrm>
            <a:off x="0" y="0"/>
            <a:ext cx="4114800" cy="365125"/>
          </a:xfrm>
          <a:prstGeom prst="rect">
            <a:avLst/>
          </a:prstGeom>
        </p:spPr>
        <p:txBody>
          <a:bodyPr vert="horz" lIns="91440" tIns="45720" rIns="91440" bIns="45720" rtlCol="0" anchor="ctr"/>
          <a:lstStyle>
            <a:lvl1pPr algn="l">
              <a:defRPr sz="1200" baseline="0">
                <a:solidFill>
                  <a:schemeClr val="tx1"/>
                </a:solidFill>
                <a:latin typeface="Antipol" pitchFamily="2" charset="77"/>
              </a:defRPr>
            </a:lvl1pPr>
          </a:lstStyle>
          <a:p>
            <a:r>
              <a:rPr lang="en-GB"/>
              <a:t>Tema</a:t>
            </a:r>
            <a:endParaRPr lang="x-none" dirty="0"/>
          </a:p>
        </p:txBody>
      </p:sp>
      <p:sp>
        <p:nvSpPr>
          <p:cNvPr id="6" name="Slide Number Placeholder 5">
            <a:extLst>
              <a:ext uri="{FF2B5EF4-FFF2-40B4-BE49-F238E27FC236}">
                <a16:creationId xmlns:a16="http://schemas.microsoft.com/office/drawing/2014/main" xmlns="" id="{9C1E91F0-E7C1-DA4B-8FE5-308035E3D382}"/>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baseline="0">
                <a:solidFill>
                  <a:schemeClr val="tx1"/>
                </a:solidFill>
                <a:latin typeface="Antipol" pitchFamily="2" charset="77"/>
              </a:defRPr>
            </a:lvl1pPr>
          </a:lstStyle>
          <a:p>
            <a:fld id="{3FAD04EE-1878-2047-8E3A-873E54783374}" type="slidenum">
              <a:rPr lang="x-none" smtClean="0"/>
              <a:pPr/>
              <a:t>‹#›</a:t>
            </a:fld>
            <a:endParaRPr lang="x-none"/>
          </a:p>
        </p:txBody>
      </p:sp>
    </p:spTree>
    <p:extLst>
      <p:ext uri="{BB962C8B-B14F-4D97-AF65-F5344CB8AC3E}">
        <p14:creationId xmlns:p14="http://schemas.microsoft.com/office/powerpoint/2010/main" val="287706852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1" r:id="rId3"/>
    <p:sldLayoutId id="2147483662" r:id="rId4"/>
    <p:sldLayoutId id="2147483688" r:id="rId5"/>
    <p:sldLayoutId id="2147483681" r:id="rId6"/>
    <p:sldLayoutId id="2147483684" r:id="rId7"/>
    <p:sldLayoutId id="2147483683" r:id="rId8"/>
    <p:sldLayoutId id="2147483675" r:id="rId9"/>
    <p:sldLayoutId id="2147483682" r:id="rId10"/>
    <p:sldLayoutId id="2147483665" r:id="rId11"/>
    <p:sldLayoutId id="2147483687" r:id="rId12"/>
    <p:sldLayoutId id="2147483664" r:id="rId13"/>
    <p:sldLayoutId id="2147483666" r:id="rId14"/>
    <p:sldLayoutId id="2147483686" r:id="rId15"/>
    <p:sldLayoutId id="2147483667" r:id="rId16"/>
    <p:sldLayoutId id="2147483672" r:id="rId17"/>
    <p:sldLayoutId id="2147483673" r:id="rId18"/>
    <p:sldLayoutId id="2147483685" r:id="rId19"/>
    <p:sldLayoutId id="2147483670" r:id="rId20"/>
    <p:sldLayoutId id="2147483671" r:id="rId21"/>
    <p:sldLayoutId id="2147483669" r:id="rId22"/>
    <p:sldLayoutId id="2147483674" r:id="rId23"/>
    <p:sldLayoutId id="2147483676" r:id="rId24"/>
    <p:sldLayoutId id="2147483677" r:id="rId25"/>
    <p:sldLayoutId id="2147483655" r:id="rId26"/>
    <p:sldLayoutId id="2147483678" r:id="rId27"/>
    <p:sldLayoutId id="2147483679" r:id="rId28"/>
    <p:sldLayoutId id="2147483650" r:id="rId29"/>
    <p:sldLayoutId id="2147483680" r:id="rId30"/>
    <p:sldLayoutId id="2147483689" r:id="rId31"/>
    <p:sldLayoutId id="2147483690" r:id="rId32"/>
  </p:sldLayoutIdLst>
  <p:hf hdr="0"/>
  <p:txStyles>
    <p:title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5" Type="http://schemas.openxmlformats.org/officeDocument/2006/relationships/image" Target="../media/image33.png"/><Relationship Id="rId4" Type="http://schemas.openxmlformats.org/officeDocument/2006/relationships/image" Target="../media/image32.emf"/></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rokiskis.lt/" TargetMode="Externa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7.jpg"/><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26.png"/><Relationship Id="rId5" Type="http://schemas.openxmlformats.org/officeDocument/2006/relationships/image" Target="../media/image24.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35730AB-7030-D04D-B198-A675508CAC3D}"/>
              </a:ext>
            </a:extLst>
          </p:cNvPr>
          <p:cNvSpPr>
            <a:spLocks noGrp="1"/>
          </p:cNvSpPr>
          <p:nvPr>
            <p:ph type="dt" sz="half" idx="2"/>
          </p:nvPr>
        </p:nvSpPr>
        <p:spPr/>
        <p:txBody>
          <a:bodyPr/>
          <a:lstStyle/>
          <a:p>
            <a:fld id="{B059A5A5-FE41-5741-BC1F-77375B4DFD74}" type="datetimeyyyy">
              <a:rPr lang="en-US" smtClean="0"/>
              <a:t>2022</a:t>
            </a:fld>
            <a:endParaRPr lang="x-none"/>
          </a:p>
        </p:txBody>
      </p:sp>
      <p:sp>
        <p:nvSpPr>
          <p:cNvPr id="4" name="Slide Number Placeholder 3">
            <a:extLst>
              <a:ext uri="{FF2B5EF4-FFF2-40B4-BE49-F238E27FC236}">
                <a16:creationId xmlns:a16="http://schemas.microsoft.com/office/drawing/2014/main" xmlns="" id="{5B02637B-83A3-BD49-B2AC-1E4FC21058B0}"/>
              </a:ext>
            </a:extLst>
          </p:cNvPr>
          <p:cNvSpPr>
            <a:spLocks noGrp="1"/>
          </p:cNvSpPr>
          <p:nvPr>
            <p:ph type="sldNum" sz="quarter" idx="4294967295"/>
          </p:nvPr>
        </p:nvSpPr>
        <p:spPr>
          <a:xfrm>
            <a:off x="9448800" y="6492875"/>
            <a:ext cx="2743200" cy="365125"/>
          </a:xfrm>
        </p:spPr>
        <p:txBody>
          <a:bodyPr/>
          <a:lstStyle/>
          <a:p>
            <a:fld id="{3FAD04EE-1878-2047-8E3A-873E54783374}" type="slidenum">
              <a:rPr lang="x-none" smtClean="0"/>
              <a:t>1</a:t>
            </a:fld>
            <a:endParaRPr lang="x-none"/>
          </a:p>
        </p:txBody>
      </p:sp>
      <p:sp>
        <p:nvSpPr>
          <p:cNvPr id="6" name="Antraštė 3"/>
          <p:cNvSpPr txBox="1">
            <a:spLocks/>
          </p:cNvSpPr>
          <p:nvPr/>
        </p:nvSpPr>
        <p:spPr>
          <a:xfrm>
            <a:off x="1691680" y="1757137"/>
            <a:ext cx="7772400" cy="16404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baseline="0">
                <a:solidFill>
                  <a:schemeClr val="tx1"/>
                </a:solidFill>
                <a:latin typeface="Antipol" pitchFamily="2" charset="77"/>
                <a:ea typeface="+mj-ea"/>
                <a:cs typeface="+mj-cs"/>
              </a:defRPr>
            </a:lvl1pPr>
          </a:lstStyle>
          <a:p>
            <a:endParaRPr lang="en-GB" b="1" dirty="0">
              <a:solidFill>
                <a:schemeClr val="bg1"/>
              </a:solidFill>
              <a:latin typeface="Century Gothic" panose="020B0502020202020204" pitchFamily="34" charset="0"/>
            </a:endParaRPr>
          </a:p>
        </p:txBody>
      </p:sp>
      <p:sp>
        <p:nvSpPr>
          <p:cNvPr id="7" name="Antraštė 6"/>
          <p:cNvSpPr>
            <a:spLocks noGrp="1"/>
          </p:cNvSpPr>
          <p:nvPr>
            <p:ph type="ctrTitle"/>
          </p:nvPr>
        </p:nvSpPr>
        <p:spPr>
          <a:xfrm>
            <a:off x="404537" y="3630271"/>
            <a:ext cx="4742790" cy="2387600"/>
          </a:xfrm>
        </p:spPr>
        <p:txBody>
          <a:bodyPr>
            <a:normAutofit/>
          </a:bodyPr>
          <a:lstStyle/>
          <a:p>
            <a:pPr algn="l"/>
            <a:r>
              <a:rPr lang="lt-LT" b="1">
                <a:solidFill>
                  <a:schemeClr val="bg1"/>
                </a:solidFill>
                <a:latin typeface="Century Gothic" panose="020B0502020202020204" pitchFamily="34" charset="0"/>
              </a:rPr>
              <a:t/>
            </a:r>
            <a:br>
              <a:rPr lang="lt-LT" b="1">
                <a:solidFill>
                  <a:schemeClr val="bg1"/>
                </a:solidFill>
                <a:latin typeface="Century Gothic" panose="020B0502020202020204" pitchFamily="34" charset="0"/>
              </a:rPr>
            </a:br>
            <a:endParaRPr lang="en-US" sz="4000" dirty="0">
              <a:latin typeface="Antipol" panose="00000500000000000000" pitchFamily="50" charset="0"/>
            </a:endParaRPr>
          </a:p>
        </p:txBody>
      </p:sp>
      <p:graphicFrame>
        <p:nvGraphicFramePr>
          <p:cNvPr id="11" name="Object 10">
            <a:extLst>
              <a:ext uri="{FF2B5EF4-FFF2-40B4-BE49-F238E27FC236}">
                <a16:creationId xmlns:a16="http://schemas.microsoft.com/office/drawing/2014/main" xmlns="" id="{EC4922FA-6A28-4C7A-A539-4CB07805516B}"/>
              </a:ext>
            </a:extLst>
          </p:cNvPr>
          <p:cNvGraphicFramePr>
            <a:graphicFrameLocks noChangeAspect="1"/>
          </p:cNvGraphicFramePr>
          <p:nvPr>
            <p:extLst>
              <p:ext uri="{D42A27DB-BD31-4B8C-83A1-F6EECF244321}">
                <p14:modId xmlns:p14="http://schemas.microsoft.com/office/powerpoint/2010/main" val="877327316"/>
              </p:ext>
            </p:extLst>
          </p:nvPr>
        </p:nvGraphicFramePr>
        <p:xfrm>
          <a:off x="5091039" y="1616304"/>
          <a:ext cx="6696424" cy="3926673"/>
        </p:xfrm>
        <a:graphic>
          <a:graphicData uri="http://schemas.openxmlformats.org/presentationml/2006/ole">
            <mc:AlternateContent xmlns:mc="http://schemas.openxmlformats.org/markup-compatibility/2006">
              <mc:Choice xmlns:v="urn:schemas-microsoft-com:vml" Requires="v">
                <p:oleObj spid="_x0000_s2116" name="CorelDRAW" r:id="rId3" imgW="4336383" imgH="2542648" progId="CorelDraw.Graphic.22">
                  <p:embed/>
                </p:oleObj>
              </mc:Choice>
              <mc:Fallback>
                <p:oleObj name="CorelDRAW" r:id="rId3" imgW="4336383" imgH="2542648" progId="CorelDraw.Graphic.22">
                  <p:embed/>
                  <p:pic>
                    <p:nvPicPr>
                      <p:cNvPr id="0" name=""/>
                      <p:cNvPicPr/>
                      <p:nvPr/>
                    </p:nvPicPr>
                    <p:blipFill>
                      <a:blip r:embed="rId4"/>
                      <a:stretch>
                        <a:fillRect/>
                      </a:stretch>
                    </p:blipFill>
                    <p:spPr>
                      <a:xfrm>
                        <a:off x="5091039" y="1616304"/>
                        <a:ext cx="6696424" cy="3926673"/>
                      </a:xfrm>
                      <a:prstGeom prst="rect">
                        <a:avLst/>
                      </a:prstGeom>
                    </p:spPr>
                  </p:pic>
                </p:oleObj>
              </mc:Fallback>
            </mc:AlternateContent>
          </a:graphicData>
        </a:graphic>
      </p:graphicFrame>
      <p:sp>
        <p:nvSpPr>
          <p:cNvPr id="8" name="object 10"/>
          <p:cNvSpPr/>
          <p:nvPr/>
        </p:nvSpPr>
        <p:spPr>
          <a:xfrm>
            <a:off x="404538" y="2577381"/>
            <a:ext cx="4232198" cy="3321714"/>
          </a:xfrm>
          <a:custGeom>
            <a:avLst/>
            <a:gdLst/>
            <a:ahLst/>
            <a:cxnLst/>
            <a:rect l="l" t="t" r="r" b="b"/>
            <a:pathLst>
              <a:path w="869314" h="800100">
                <a:moveTo>
                  <a:pt x="94208" y="545871"/>
                </a:moveTo>
                <a:lnTo>
                  <a:pt x="93459" y="544436"/>
                </a:lnTo>
                <a:lnTo>
                  <a:pt x="90182" y="538086"/>
                </a:lnTo>
                <a:lnTo>
                  <a:pt x="84213" y="533679"/>
                </a:lnTo>
                <a:lnTo>
                  <a:pt x="79095" y="530631"/>
                </a:lnTo>
                <a:lnTo>
                  <a:pt x="72821" y="528485"/>
                </a:lnTo>
                <a:lnTo>
                  <a:pt x="71107" y="528205"/>
                </a:lnTo>
                <a:lnTo>
                  <a:pt x="71107" y="548855"/>
                </a:lnTo>
                <a:lnTo>
                  <a:pt x="71107" y="562889"/>
                </a:lnTo>
                <a:lnTo>
                  <a:pt x="65392" y="567575"/>
                </a:lnTo>
                <a:lnTo>
                  <a:pt x="53695" y="567575"/>
                </a:lnTo>
                <a:lnTo>
                  <a:pt x="50838" y="567309"/>
                </a:lnTo>
                <a:lnTo>
                  <a:pt x="50838" y="544957"/>
                </a:lnTo>
                <a:lnTo>
                  <a:pt x="52006" y="544703"/>
                </a:lnTo>
                <a:lnTo>
                  <a:pt x="54343" y="544436"/>
                </a:lnTo>
                <a:lnTo>
                  <a:pt x="66687" y="544436"/>
                </a:lnTo>
                <a:lnTo>
                  <a:pt x="71107" y="548855"/>
                </a:lnTo>
                <a:lnTo>
                  <a:pt x="71107" y="528205"/>
                </a:lnTo>
                <a:lnTo>
                  <a:pt x="65341" y="527215"/>
                </a:lnTo>
                <a:lnTo>
                  <a:pt x="56553" y="526796"/>
                </a:lnTo>
                <a:lnTo>
                  <a:pt x="47282" y="526935"/>
                </a:lnTo>
                <a:lnTo>
                  <a:pt x="39446" y="527316"/>
                </a:lnTo>
                <a:lnTo>
                  <a:pt x="32931" y="527900"/>
                </a:lnTo>
                <a:lnTo>
                  <a:pt x="27609" y="528612"/>
                </a:lnTo>
                <a:lnTo>
                  <a:pt x="27609" y="614946"/>
                </a:lnTo>
                <a:lnTo>
                  <a:pt x="50838" y="614946"/>
                </a:lnTo>
                <a:lnTo>
                  <a:pt x="50838" y="585216"/>
                </a:lnTo>
                <a:lnTo>
                  <a:pt x="52260" y="585343"/>
                </a:lnTo>
                <a:lnTo>
                  <a:pt x="54343" y="585470"/>
                </a:lnTo>
                <a:lnTo>
                  <a:pt x="56553" y="585470"/>
                </a:lnTo>
                <a:lnTo>
                  <a:pt x="60693" y="585216"/>
                </a:lnTo>
                <a:lnTo>
                  <a:pt x="65100" y="584949"/>
                </a:lnTo>
                <a:lnTo>
                  <a:pt x="92710" y="567575"/>
                </a:lnTo>
                <a:lnTo>
                  <a:pt x="94208" y="563676"/>
                </a:lnTo>
                <a:lnTo>
                  <a:pt x="94208" y="545871"/>
                </a:lnTo>
                <a:close/>
              </a:path>
              <a:path w="869314" h="800100">
                <a:moveTo>
                  <a:pt x="126619" y="649782"/>
                </a:moveTo>
                <a:lnTo>
                  <a:pt x="94551" y="649782"/>
                </a:lnTo>
                <a:lnTo>
                  <a:pt x="82372" y="694524"/>
                </a:lnTo>
                <a:lnTo>
                  <a:pt x="79895" y="703732"/>
                </a:lnTo>
                <a:lnTo>
                  <a:pt x="77508" y="713295"/>
                </a:lnTo>
                <a:lnTo>
                  <a:pt x="75196" y="723188"/>
                </a:lnTo>
                <a:lnTo>
                  <a:pt x="73012" y="733425"/>
                </a:lnTo>
                <a:lnTo>
                  <a:pt x="72682" y="733425"/>
                </a:lnTo>
                <a:lnTo>
                  <a:pt x="70612" y="722909"/>
                </a:lnTo>
                <a:lnTo>
                  <a:pt x="68376" y="712978"/>
                </a:lnTo>
                <a:lnTo>
                  <a:pt x="65963" y="703427"/>
                </a:lnTo>
                <a:lnTo>
                  <a:pt x="63334" y="694029"/>
                </a:lnTo>
                <a:lnTo>
                  <a:pt x="51473" y="649782"/>
                </a:lnTo>
                <a:lnTo>
                  <a:pt x="18415" y="649782"/>
                </a:lnTo>
                <a:lnTo>
                  <a:pt x="54152" y="762317"/>
                </a:lnTo>
                <a:lnTo>
                  <a:pt x="89712" y="762317"/>
                </a:lnTo>
                <a:lnTo>
                  <a:pt x="99187" y="733425"/>
                </a:lnTo>
                <a:lnTo>
                  <a:pt x="126619" y="649782"/>
                </a:lnTo>
                <a:close/>
              </a:path>
              <a:path w="869314" h="800100">
                <a:moveTo>
                  <a:pt x="175742" y="614946"/>
                </a:moveTo>
                <a:lnTo>
                  <a:pt x="174269" y="610870"/>
                </a:lnTo>
                <a:lnTo>
                  <a:pt x="172491" y="604507"/>
                </a:lnTo>
                <a:lnTo>
                  <a:pt x="170522" y="597103"/>
                </a:lnTo>
                <a:lnTo>
                  <a:pt x="168478" y="589889"/>
                </a:lnTo>
                <a:lnTo>
                  <a:pt x="166268" y="582358"/>
                </a:lnTo>
                <a:lnTo>
                  <a:pt x="166116" y="582091"/>
                </a:lnTo>
                <a:lnTo>
                  <a:pt x="163156" y="576783"/>
                </a:lnTo>
                <a:lnTo>
                  <a:pt x="157314" y="574319"/>
                </a:lnTo>
                <a:lnTo>
                  <a:pt x="157314" y="573798"/>
                </a:lnTo>
                <a:lnTo>
                  <a:pt x="162572" y="570992"/>
                </a:lnTo>
                <a:lnTo>
                  <a:pt x="167424" y="566381"/>
                </a:lnTo>
                <a:lnTo>
                  <a:pt x="168008" y="565365"/>
                </a:lnTo>
                <a:lnTo>
                  <a:pt x="170980" y="560197"/>
                </a:lnTo>
                <a:lnTo>
                  <a:pt x="172364" y="552627"/>
                </a:lnTo>
                <a:lnTo>
                  <a:pt x="172364" y="544055"/>
                </a:lnTo>
                <a:lnTo>
                  <a:pt x="149009" y="527977"/>
                </a:lnTo>
                <a:lnTo>
                  <a:pt x="149009" y="547814"/>
                </a:lnTo>
                <a:lnTo>
                  <a:pt x="149009" y="560946"/>
                </a:lnTo>
                <a:lnTo>
                  <a:pt x="143941" y="565365"/>
                </a:lnTo>
                <a:lnTo>
                  <a:pt x="128993" y="565365"/>
                </a:lnTo>
                <a:lnTo>
                  <a:pt x="128993" y="544576"/>
                </a:lnTo>
                <a:lnTo>
                  <a:pt x="130175" y="544309"/>
                </a:lnTo>
                <a:lnTo>
                  <a:pt x="132511" y="544055"/>
                </a:lnTo>
                <a:lnTo>
                  <a:pt x="136931" y="544055"/>
                </a:lnTo>
                <a:lnTo>
                  <a:pt x="144729" y="544182"/>
                </a:lnTo>
                <a:lnTo>
                  <a:pt x="149009" y="547814"/>
                </a:lnTo>
                <a:lnTo>
                  <a:pt x="149009" y="527977"/>
                </a:lnTo>
                <a:lnTo>
                  <a:pt x="143408" y="527164"/>
                </a:lnTo>
                <a:lnTo>
                  <a:pt x="134061" y="526796"/>
                </a:lnTo>
                <a:lnTo>
                  <a:pt x="125641" y="526935"/>
                </a:lnTo>
                <a:lnTo>
                  <a:pt x="118021" y="527316"/>
                </a:lnTo>
                <a:lnTo>
                  <a:pt x="111340" y="527900"/>
                </a:lnTo>
                <a:lnTo>
                  <a:pt x="105778" y="528612"/>
                </a:lnTo>
                <a:lnTo>
                  <a:pt x="105778" y="614946"/>
                </a:lnTo>
                <a:lnTo>
                  <a:pt x="128993" y="614946"/>
                </a:lnTo>
                <a:lnTo>
                  <a:pt x="128993" y="582091"/>
                </a:lnTo>
                <a:lnTo>
                  <a:pt x="140042" y="582091"/>
                </a:lnTo>
                <a:lnTo>
                  <a:pt x="143294" y="584301"/>
                </a:lnTo>
                <a:lnTo>
                  <a:pt x="145630" y="594817"/>
                </a:lnTo>
                <a:lnTo>
                  <a:pt x="148234" y="605599"/>
                </a:lnTo>
                <a:lnTo>
                  <a:pt x="150444" y="612355"/>
                </a:lnTo>
                <a:lnTo>
                  <a:pt x="151739" y="614946"/>
                </a:lnTo>
                <a:lnTo>
                  <a:pt x="175742" y="614946"/>
                </a:lnTo>
                <a:close/>
              </a:path>
              <a:path w="869314" h="800100">
                <a:moveTo>
                  <a:pt x="214287" y="737616"/>
                </a:moveTo>
                <a:lnTo>
                  <a:pt x="169024" y="737616"/>
                </a:lnTo>
                <a:lnTo>
                  <a:pt x="169024" y="716889"/>
                </a:lnTo>
                <a:lnTo>
                  <a:pt x="209448" y="716889"/>
                </a:lnTo>
                <a:lnTo>
                  <a:pt x="209448" y="692531"/>
                </a:lnTo>
                <a:lnTo>
                  <a:pt x="169024" y="692531"/>
                </a:lnTo>
                <a:lnTo>
                  <a:pt x="169024" y="674306"/>
                </a:lnTo>
                <a:lnTo>
                  <a:pt x="211950" y="674306"/>
                </a:lnTo>
                <a:lnTo>
                  <a:pt x="211950" y="649782"/>
                </a:lnTo>
                <a:lnTo>
                  <a:pt x="138823" y="649782"/>
                </a:lnTo>
                <a:lnTo>
                  <a:pt x="138823" y="762317"/>
                </a:lnTo>
                <a:lnTo>
                  <a:pt x="214287" y="762317"/>
                </a:lnTo>
                <a:lnTo>
                  <a:pt x="214287" y="737616"/>
                </a:lnTo>
                <a:close/>
              </a:path>
              <a:path w="869314" h="800100">
                <a:moveTo>
                  <a:pt x="263639" y="614946"/>
                </a:moveTo>
                <a:lnTo>
                  <a:pt x="257594" y="594690"/>
                </a:lnTo>
                <a:lnTo>
                  <a:pt x="252412" y="577303"/>
                </a:lnTo>
                <a:lnTo>
                  <a:pt x="242582" y="544309"/>
                </a:lnTo>
                <a:lnTo>
                  <a:pt x="237553" y="527443"/>
                </a:lnTo>
                <a:lnTo>
                  <a:pt x="229501" y="527443"/>
                </a:lnTo>
                <a:lnTo>
                  <a:pt x="229501" y="577303"/>
                </a:lnTo>
                <a:lnTo>
                  <a:pt x="213271" y="577303"/>
                </a:lnTo>
                <a:lnTo>
                  <a:pt x="217081" y="561594"/>
                </a:lnTo>
                <a:lnTo>
                  <a:pt x="218363" y="556653"/>
                </a:lnTo>
                <a:lnTo>
                  <a:pt x="219633" y="549503"/>
                </a:lnTo>
                <a:lnTo>
                  <a:pt x="220929" y="544309"/>
                </a:lnTo>
                <a:lnTo>
                  <a:pt x="221195" y="544309"/>
                </a:lnTo>
                <a:lnTo>
                  <a:pt x="222491" y="549503"/>
                </a:lnTo>
                <a:lnTo>
                  <a:pt x="224205" y="556780"/>
                </a:lnTo>
                <a:lnTo>
                  <a:pt x="225513" y="561733"/>
                </a:lnTo>
                <a:lnTo>
                  <a:pt x="229501" y="577303"/>
                </a:lnTo>
                <a:lnTo>
                  <a:pt x="229501" y="527443"/>
                </a:lnTo>
                <a:lnTo>
                  <a:pt x="206400" y="527443"/>
                </a:lnTo>
                <a:lnTo>
                  <a:pt x="180949" y="614946"/>
                </a:lnTo>
                <a:lnTo>
                  <a:pt x="205232" y="614946"/>
                </a:lnTo>
                <a:lnTo>
                  <a:pt x="210159" y="594690"/>
                </a:lnTo>
                <a:lnTo>
                  <a:pt x="232752" y="594690"/>
                </a:lnTo>
                <a:lnTo>
                  <a:pt x="238328" y="614946"/>
                </a:lnTo>
                <a:lnTo>
                  <a:pt x="263639" y="614946"/>
                </a:lnTo>
                <a:close/>
              </a:path>
              <a:path w="869314" h="800100">
                <a:moveTo>
                  <a:pt x="320319" y="477088"/>
                </a:moveTo>
                <a:lnTo>
                  <a:pt x="315175" y="420255"/>
                </a:lnTo>
                <a:lnTo>
                  <a:pt x="314909" y="325043"/>
                </a:lnTo>
                <a:lnTo>
                  <a:pt x="314909" y="283819"/>
                </a:lnTo>
                <a:lnTo>
                  <a:pt x="309841" y="236651"/>
                </a:lnTo>
                <a:lnTo>
                  <a:pt x="302971" y="219621"/>
                </a:lnTo>
                <a:lnTo>
                  <a:pt x="293560" y="196291"/>
                </a:lnTo>
                <a:lnTo>
                  <a:pt x="264401" y="164846"/>
                </a:lnTo>
                <a:lnTo>
                  <a:pt x="220713" y="144437"/>
                </a:lnTo>
                <a:lnTo>
                  <a:pt x="196646" y="141528"/>
                </a:lnTo>
                <a:lnTo>
                  <a:pt x="196646" y="325043"/>
                </a:lnTo>
                <a:lnTo>
                  <a:pt x="196646" y="364236"/>
                </a:lnTo>
                <a:lnTo>
                  <a:pt x="166598" y="397865"/>
                </a:lnTo>
                <a:lnTo>
                  <a:pt x="153403" y="400050"/>
                </a:lnTo>
                <a:lnTo>
                  <a:pt x="139458" y="398030"/>
                </a:lnTo>
                <a:lnTo>
                  <a:pt x="128562" y="392023"/>
                </a:lnTo>
                <a:lnTo>
                  <a:pt x="121462" y="382092"/>
                </a:lnTo>
                <a:lnTo>
                  <a:pt x="118935" y="368287"/>
                </a:lnTo>
                <a:lnTo>
                  <a:pt x="124142" y="349275"/>
                </a:lnTo>
                <a:lnTo>
                  <a:pt x="139293" y="335762"/>
                </a:lnTo>
                <a:lnTo>
                  <a:pt x="163690" y="327710"/>
                </a:lnTo>
                <a:lnTo>
                  <a:pt x="196646" y="325043"/>
                </a:lnTo>
                <a:lnTo>
                  <a:pt x="196646" y="141528"/>
                </a:lnTo>
                <a:lnTo>
                  <a:pt x="160832" y="137172"/>
                </a:lnTo>
                <a:lnTo>
                  <a:pt x="113245" y="140296"/>
                </a:lnTo>
                <a:lnTo>
                  <a:pt x="74168" y="147980"/>
                </a:lnTo>
                <a:lnTo>
                  <a:pt x="43942" y="157708"/>
                </a:lnTo>
                <a:lnTo>
                  <a:pt x="22974" y="166916"/>
                </a:lnTo>
                <a:lnTo>
                  <a:pt x="44602" y="244627"/>
                </a:lnTo>
                <a:lnTo>
                  <a:pt x="63461" y="235305"/>
                </a:lnTo>
                <a:lnTo>
                  <a:pt x="86499" y="227304"/>
                </a:lnTo>
                <a:lnTo>
                  <a:pt x="112064" y="221716"/>
                </a:lnTo>
                <a:lnTo>
                  <a:pt x="138531" y="219621"/>
                </a:lnTo>
                <a:lnTo>
                  <a:pt x="165506" y="222148"/>
                </a:lnTo>
                <a:lnTo>
                  <a:pt x="182029" y="228739"/>
                </a:lnTo>
                <a:lnTo>
                  <a:pt x="190322" y="237871"/>
                </a:lnTo>
                <a:lnTo>
                  <a:pt x="192595" y="248005"/>
                </a:lnTo>
                <a:lnTo>
                  <a:pt x="192595" y="250710"/>
                </a:lnTo>
                <a:lnTo>
                  <a:pt x="139141" y="254304"/>
                </a:lnTo>
                <a:lnTo>
                  <a:pt x="92506" y="264642"/>
                </a:lnTo>
                <a:lnTo>
                  <a:pt x="53975" y="282041"/>
                </a:lnTo>
                <a:lnTo>
                  <a:pt x="24853" y="306819"/>
                </a:lnTo>
                <a:lnTo>
                  <a:pt x="6426" y="339293"/>
                </a:lnTo>
                <a:lnTo>
                  <a:pt x="0" y="379780"/>
                </a:lnTo>
                <a:lnTo>
                  <a:pt x="7594" y="419519"/>
                </a:lnTo>
                <a:lnTo>
                  <a:pt x="29387" y="452932"/>
                </a:lnTo>
                <a:lnTo>
                  <a:pt x="63855" y="475945"/>
                </a:lnTo>
                <a:lnTo>
                  <a:pt x="109474" y="484517"/>
                </a:lnTo>
                <a:lnTo>
                  <a:pt x="135724" y="482523"/>
                </a:lnTo>
                <a:lnTo>
                  <a:pt x="160324" y="476161"/>
                </a:lnTo>
                <a:lnTo>
                  <a:pt x="182651" y="464845"/>
                </a:lnTo>
                <a:lnTo>
                  <a:pt x="202057" y="448030"/>
                </a:lnTo>
                <a:lnTo>
                  <a:pt x="204089" y="448030"/>
                </a:lnTo>
                <a:lnTo>
                  <a:pt x="210845" y="477088"/>
                </a:lnTo>
                <a:lnTo>
                  <a:pt x="320319" y="477088"/>
                </a:lnTo>
                <a:close/>
              </a:path>
              <a:path w="869314" h="800100">
                <a:moveTo>
                  <a:pt x="321005" y="762317"/>
                </a:moveTo>
                <a:lnTo>
                  <a:pt x="319112" y="757072"/>
                </a:lnTo>
                <a:lnTo>
                  <a:pt x="316826" y="748893"/>
                </a:lnTo>
                <a:lnTo>
                  <a:pt x="314286" y="739368"/>
                </a:lnTo>
                <a:lnTo>
                  <a:pt x="311658" y="730084"/>
                </a:lnTo>
                <a:lnTo>
                  <a:pt x="308813" y="720394"/>
                </a:lnTo>
                <a:lnTo>
                  <a:pt x="308622" y="720064"/>
                </a:lnTo>
                <a:lnTo>
                  <a:pt x="304812" y="713219"/>
                </a:lnTo>
                <a:lnTo>
                  <a:pt x="297294" y="710057"/>
                </a:lnTo>
                <a:lnTo>
                  <a:pt x="297294" y="709383"/>
                </a:lnTo>
                <a:lnTo>
                  <a:pt x="304050" y="705777"/>
                </a:lnTo>
                <a:lnTo>
                  <a:pt x="310299" y="699858"/>
                </a:lnTo>
                <a:lnTo>
                  <a:pt x="311048" y="698538"/>
                </a:lnTo>
                <a:lnTo>
                  <a:pt x="314883" y="691896"/>
                </a:lnTo>
                <a:lnTo>
                  <a:pt x="316661" y="682167"/>
                </a:lnTo>
                <a:lnTo>
                  <a:pt x="315925" y="674446"/>
                </a:lnTo>
                <a:lnTo>
                  <a:pt x="314833" y="671131"/>
                </a:lnTo>
                <a:lnTo>
                  <a:pt x="313753" y="667816"/>
                </a:lnTo>
                <a:lnTo>
                  <a:pt x="286613" y="650455"/>
                </a:lnTo>
                <a:lnTo>
                  <a:pt x="286613" y="675982"/>
                </a:lnTo>
                <a:lnTo>
                  <a:pt x="286613" y="692861"/>
                </a:lnTo>
                <a:lnTo>
                  <a:pt x="280098" y="698538"/>
                </a:lnTo>
                <a:lnTo>
                  <a:pt x="260883" y="698538"/>
                </a:lnTo>
                <a:lnTo>
                  <a:pt x="260883" y="671804"/>
                </a:lnTo>
                <a:lnTo>
                  <a:pt x="262382" y="671461"/>
                </a:lnTo>
                <a:lnTo>
                  <a:pt x="265391" y="671131"/>
                </a:lnTo>
                <a:lnTo>
                  <a:pt x="271081" y="671131"/>
                </a:lnTo>
                <a:lnTo>
                  <a:pt x="281101" y="671296"/>
                </a:lnTo>
                <a:lnTo>
                  <a:pt x="286613" y="675982"/>
                </a:lnTo>
                <a:lnTo>
                  <a:pt x="286613" y="650455"/>
                </a:lnTo>
                <a:lnTo>
                  <a:pt x="279412" y="649414"/>
                </a:lnTo>
                <a:lnTo>
                  <a:pt x="267398" y="648944"/>
                </a:lnTo>
                <a:lnTo>
                  <a:pt x="256565" y="649122"/>
                </a:lnTo>
                <a:lnTo>
                  <a:pt x="246761" y="649617"/>
                </a:lnTo>
                <a:lnTo>
                  <a:pt x="238175" y="650354"/>
                </a:lnTo>
                <a:lnTo>
                  <a:pt x="231013" y="651281"/>
                </a:lnTo>
                <a:lnTo>
                  <a:pt x="231013" y="762317"/>
                </a:lnTo>
                <a:lnTo>
                  <a:pt x="260883" y="762317"/>
                </a:lnTo>
                <a:lnTo>
                  <a:pt x="260883" y="720064"/>
                </a:lnTo>
                <a:lnTo>
                  <a:pt x="275082" y="720064"/>
                </a:lnTo>
                <a:lnTo>
                  <a:pt x="279260" y="722909"/>
                </a:lnTo>
                <a:lnTo>
                  <a:pt x="282270" y="736434"/>
                </a:lnTo>
                <a:lnTo>
                  <a:pt x="284670" y="745858"/>
                </a:lnTo>
                <a:lnTo>
                  <a:pt x="286816" y="753325"/>
                </a:lnTo>
                <a:lnTo>
                  <a:pt x="288658" y="758812"/>
                </a:lnTo>
                <a:lnTo>
                  <a:pt x="290118" y="762317"/>
                </a:lnTo>
                <a:lnTo>
                  <a:pt x="321005" y="762317"/>
                </a:lnTo>
                <a:close/>
              </a:path>
              <a:path w="869314" h="800100">
                <a:moveTo>
                  <a:pt x="354533" y="569125"/>
                </a:moveTo>
                <a:lnTo>
                  <a:pt x="353402" y="557999"/>
                </a:lnTo>
                <a:lnTo>
                  <a:pt x="350215" y="548754"/>
                </a:lnTo>
                <a:lnTo>
                  <a:pt x="347510" y="544703"/>
                </a:lnTo>
                <a:lnTo>
                  <a:pt x="345224" y="541274"/>
                </a:lnTo>
                <a:lnTo>
                  <a:pt x="338696" y="535495"/>
                </a:lnTo>
                <a:lnTo>
                  <a:pt x="331762" y="531622"/>
                </a:lnTo>
                <a:lnTo>
                  <a:pt x="329615" y="530898"/>
                </a:lnTo>
                <a:lnTo>
                  <a:pt x="329615" y="569772"/>
                </a:lnTo>
                <a:lnTo>
                  <a:pt x="327634" y="582498"/>
                </a:lnTo>
                <a:lnTo>
                  <a:pt x="322135" y="591235"/>
                </a:lnTo>
                <a:lnTo>
                  <a:pt x="313778" y="596214"/>
                </a:lnTo>
                <a:lnTo>
                  <a:pt x="303250" y="597687"/>
                </a:lnTo>
                <a:lnTo>
                  <a:pt x="299478" y="597687"/>
                </a:lnTo>
                <a:lnTo>
                  <a:pt x="298310" y="597433"/>
                </a:lnTo>
                <a:lnTo>
                  <a:pt x="298310" y="545223"/>
                </a:lnTo>
                <a:lnTo>
                  <a:pt x="299478" y="544957"/>
                </a:lnTo>
                <a:lnTo>
                  <a:pt x="301688" y="544703"/>
                </a:lnTo>
                <a:lnTo>
                  <a:pt x="305460" y="544703"/>
                </a:lnTo>
                <a:lnTo>
                  <a:pt x="315150" y="546227"/>
                </a:lnTo>
                <a:lnTo>
                  <a:pt x="322795" y="550862"/>
                </a:lnTo>
                <a:lnTo>
                  <a:pt x="327812" y="558673"/>
                </a:lnTo>
                <a:lnTo>
                  <a:pt x="329615" y="569772"/>
                </a:lnTo>
                <a:lnTo>
                  <a:pt x="329615" y="530898"/>
                </a:lnTo>
                <a:lnTo>
                  <a:pt x="323735" y="528904"/>
                </a:lnTo>
                <a:lnTo>
                  <a:pt x="314198" y="527316"/>
                </a:lnTo>
                <a:lnTo>
                  <a:pt x="302729" y="526796"/>
                </a:lnTo>
                <a:lnTo>
                  <a:pt x="295046" y="526923"/>
                </a:lnTo>
                <a:lnTo>
                  <a:pt x="287705" y="527265"/>
                </a:lnTo>
                <a:lnTo>
                  <a:pt x="280898" y="527837"/>
                </a:lnTo>
                <a:lnTo>
                  <a:pt x="274828" y="528612"/>
                </a:lnTo>
                <a:lnTo>
                  <a:pt x="274828" y="614426"/>
                </a:lnTo>
                <a:lnTo>
                  <a:pt x="279361" y="615213"/>
                </a:lnTo>
                <a:lnTo>
                  <a:pt x="286893" y="615988"/>
                </a:lnTo>
                <a:lnTo>
                  <a:pt x="298183" y="615988"/>
                </a:lnTo>
                <a:lnTo>
                  <a:pt x="339217" y="605091"/>
                </a:lnTo>
                <a:lnTo>
                  <a:pt x="353339" y="581317"/>
                </a:lnTo>
                <a:lnTo>
                  <a:pt x="354533" y="569125"/>
                </a:lnTo>
                <a:close/>
              </a:path>
              <a:path w="869314" h="800100">
                <a:moveTo>
                  <a:pt x="411518" y="728103"/>
                </a:moveTo>
                <a:lnTo>
                  <a:pt x="382143" y="694182"/>
                </a:lnTo>
                <a:lnTo>
                  <a:pt x="367931" y="688848"/>
                </a:lnTo>
                <a:lnTo>
                  <a:pt x="361911" y="686498"/>
                </a:lnTo>
                <a:lnTo>
                  <a:pt x="361911" y="675817"/>
                </a:lnTo>
                <a:lnTo>
                  <a:pt x="366928" y="672465"/>
                </a:lnTo>
                <a:lnTo>
                  <a:pt x="387477" y="672465"/>
                </a:lnTo>
                <a:lnTo>
                  <a:pt x="395820" y="675640"/>
                </a:lnTo>
                <a:lnTo>
                  <a:pt x="400672" y="677811"/>
                </a:lnTo>
                <a:lnTo>
                  <a:pt x="402082" y="672465"/>
                </a:lnTo>
                <a:lnTo>
                  <a:pt x="376466" y="647941"/>
                </a:lnTo>
                <a:lnTo>
                  <a:pt x="357428" y="650646"/>
                </a:lnTo>
                <a:lnTo>
                  <a:pt x="343255" y="658101"/>
                </a:lnTo>
                <a:lnTo>
                  <a:pt x="334416" y="669277"/>
                </a:lnTo>
                <a:lnTo>
                  <a:pt x="331368" y="683158"/>
                </a:lnTo>
                <a:lnTo>
                  <a:pt x="333616" y="694575"/>
                </a:lnTo>
                <a:lnTo>
                  <a:pt x="340004" y="703872"/>
                </a:lnTo>
                <a:lnTo>
                  <a:pt x="349961" y="711301"/>
                </a:lnTo>
                <a:lnTo>
                  <a:pt x="362915" y="717067"/>
                </a:lnTo>
                <a:lnTo>
                  <a:pt x="375627" y="721410"/>
                </a:lnTo>
                <a:lnTo>
                  <a:pt x="380644" y="724585"/>
                </a:lnTo>
                <a:lnTo>
                  <a:pt x="380644" y="735787"/>
                </a:lnTo>
                <a:lnTo>
                  <a:pt x="375627" y="739292"/>
                </a:lnTo>
                <a:lnTo>
                  <a:pt x="365252" y="739292"/>
                </a:lnTo>
                <a:lnTo>
                  <a:pt x="356933" y="738695"/>
                </a:lnTo>
                <a:lnTo>
                  <a:pt x="349021" y="737108"/>
                </a:lnTo>
                <a:lnTo>
                  <a:pt x="341922" y="734860"/>
                </a:lnTo>
                <a:lnTo>
                  <a:pt x="336042" y="732282"/>
                </a:lnTo>
                <a:lnTo>
                  <a:pt x="330377" y="757148"/>
                </a:lnTo>
                <a:lnTo>
                  <a:pt x="336308" y="759650"/>
                </a:lnTo>
                <a:lnTo>
                  <a:pt x="344208" y="761911"/>
                </a:lnTo>
                <a:lnTo>
                  <a:pt x="353441" y="763536"/>
                </a:lnTo>
                <a:lnTo>
                  <a:pt x="363423" y="764159"/>
                </a:lnTo>
                <a:lnTo>
                  <a:pt x="384822" y="761250"/>
                </a:lnTo>
                <a:lnTo>
                  <a:pt x="399808" y="753389"/>
                </a:lnTo>
                <a:lnTo>
                  <a:pt x="408622" y="741908"/>
                </a:lnTo>
                <a:lnTo>
                  <a:pt x="409181" y="739292"/>
                </a:lnTo>
                <a:lnTo>
                  <a:pt x="411518" y="728103"/>
                </a:lnTo>
                <a:close/>
              </a:path>
              <a:path w="869314" h="800100">
                <a:moveTo>
                  <a:pt x="425691" y="595744"/>
                </a:moveTo>
                <a:lnTo>
                  <a:pt x="390499" y="595744"/>
                </a:lnTo>
                <a:lnTo>
                  <a:pt x="390499" y="579628"/>
                </a:lnTo>
                <a:lnTo>
                  <a:pt x="421919" y="579628"/>
                </a:lnTo>
                <a:lnTo>
                  <a:pt x="421919" y="560692"/>
                </a:lnTo>
                <a:lnTo>
                  <a:pt x="390499" y="560692"/>
                </a:lnTo>
                <a:lnTo>
                  <a:pt x="390499" y="546519"/>
                </a:lnTo>
                <a:lnTo>
                  <a:pt x="423862" y="546519"/>
                </a:lnTo>
                <a:lnTo>
                  <a:pt x="423862" y="527443"/>
                </a:lnTo>
                <a:lnTo>
                  <a:pt x="367017" y="527443"/>
                </a:lnTo>
                <a:lnTo>
                  <a:pt x="367017" y="614946"/>
                </a:lnTo>
                <a:lnTo>
                  <a:pt x="425691" y="614946"/>
                </a:lnTo>
                <a:lnTo>
                  <a:pt x="425691" y="595744"/>
                </a:lnTo>
                <a:close/>
              </a:path>
              <a:path w="869314" h="800100">
                <a:moveTo>
                  <a:pt x="501192" y="737120"/>
                </a:moveTo>
                <a:lnTo>
                  <a:pt x="457936" y="737120"/>
                </a:lnTo>
                <a:lnTo>
                  <a:pt x="457936" y="649782"/>
                </a:lnTo>
                <a:lnTo>
                  <a:pt x="427736" y="649782"/>
                </a:lnTo>
                <a:lnTo>
                  <a:pt x="427736" y="762317"/>
                </a:lnTo>
                <a:lnTo>
                  <a:pt x="501192" y="762317"/>
                </a:lnTo>
                <a:lnTo>
                  <a:pt x="501192" y="737120"/>
                </a:lnTo>
                <a:close/>
              </a:path>
              <a:path w="869314" h="800100">
                <a:moveTo>
                  <a:pt x="518388" y="569125"/>
                </a:moveTo>
                <a:lnTo>
                  <a:pt x="495630" y="531622"/>
                </a:lnTo>
                <a:lnTo>
                  <a:pt x="493483" y="530898"/>
                </a:lnTo>
                <a:lnTo>
                  <a:pt x="493483" y="569772"/>
                </a:lnTo>
                <a:lnTo>
                  <a:pt x="491502" y="582498"/>
                </a:lnTo>
                <a:lnTo>
                  <a:pt x="485990" y="591235"/>
                </a:lnTo>
                <a:lnTo>
                  <a:pt x="477634" y="596214"/>
                </a:lnTo>
                <a:lnTo>
                  <a:pt x="467106" y="597687"/>
                </a:lnTo>
                <a:lnTo>
                  <a:pt x="463334" y="597687"/>
                </a:lnTo>
                <a:lnTo>
                  <a:pt x="462165" y="597433"/>
                </a:lnTo>
                <a:lnTo>
                  <a:pt x="462165" y="545223"/>
                </a:lnTo>
                <a:lnTo>
                  <a:pt x="463334" y="544957"/>
                </a:lnTo>
                <a:lnTo>
                  <a:pt x="465543" y="544703"/>
                </a:lnTo>
                <a:lnTo>
                  <a:pt x="469315" y="544703"/>
                </a:lnTo>
                <a:lnTo>
                  <a:pt x="479005" y="546227"/>
                </a:lnTo>
                <a:lnTo>
                  <a:pt x="486664" y="550862"/>
                </a:lnTo>
                <a:lnTo>
                  <a:pt x="491680" y="558673"/>
                </a:lnTo>
                <a:lnTo>
                  <a:pt x="493483" y="569772"/>
                </a:lnTo>
                <a:lnTo>
                  <a:pt x="493483" y="530898"/>
                </a:lnTo>
                <a:lnTo>
                  <a:pt x="487591" y="528904"/>
                </a:lnTo>
                <a:lnTo>
                  <a:pt x="478053" y="527316"/>
                </a:lnTo>
                <a:lnTo>
                  <a:pt x="466585" y="526796"/>
                </a:lnTo>
                <a:lnTo>
                  <a:pt x="458901" y="526923"/>
                </a:lnTo>
                <a:lnTo>
                  <a:pt x="451561" y="527265"/>
                </a:lnTo>
                <a:lnTo>
                  <a:pt x="444754" y="527837"/>
                </a:lnTo>
                <a:lnTo>
                  <a:pt x="438683" y="528612"/>
                </a:lnTo>
                <a:lnTo>
                  <a:pt x="438683" y="614426"/>
                </a:lnTo>
                <a:lnTo>
                  <a:pt x="443230" y="615213"/>
                </a:lnTo>
                <a:lnTo>
                  <a:pt x="450748" y="615988"/>
                </a:lnTo>
                <a:lnTo>
                  <a:pt x="462038" y="615988"/>
                </a:lnTo>
                <a:lnTo>
                  <a:pt x="503085" y="605091"/>
                </a:lnTo>
                <a:lnTo>
                  <a:pt x="517194" y="581317"/>
                </a:lnTo>
                <a:lnTo>
                  <a:pt x="518388" y="569125"/>
                </a:lnTo>
                <a:close/>
              </a:path>
              <a:path w="869314" h="800100">
                <a:moveTo>
                  <a:pt x="605383" y="527443"/>
                </a:moveTo>
                <a:lnTo>
                  <a:pt x="581901" y="527443"/>
                </a:lnTo>
                <a:lnTo>
                  <a:pt x="581901" y="590943"/>
                </a:lnTo>
                <a:lnTo>
                  <a:pt x="577354" y="597827"/>
                </a:lnTo>
                <a:lnTo>
                  <a:pt x="558774" y="597827"/>
                </a:lnTo>
                <a:lnTo>
                  <a:pt x="554228" y="590296"/>
                </a:lnTo>
                <a:lnTo>
                  <a:pt x="554228" y="527443"/>
                </a:lnTo>
                <a:lnTo>
                  <a:pt x="530745" y="527443"/>
                </a:lnTo>
                <a:lnTo>
                  <a:pt x="530821" y="575754"/>
                </a:lnTo>
                <a:lnTo>
                  <a:pt x="551497" y="613879"/>
                </a:lnTo>
                <a:lnTo>
                  <a:pt x="567347" y="616369"/>
                </a:lnTo>
                <a:lnTo>
                  <a:pt x="583641" y="613816"/>
                </a:lnTo>
                <a:lnTo>
                  <a:pt x="595566" y="606183"/>
                </a:lnTo>
                <a:lnTo>
                  <a:pt x="600392" y="597827"/>
                </a:lnTo>
                <a:lnTo>
                  <a:pt x="602894" y="593496"/>
                </a:lnTo>
                <a:lnTo>
                  <a:pt x="605383" y="575754"/>
                </a:lnTo>
                <a:lnTo>
                  <a:pt x="605383" y="527443"/>
                </a:lnTo>
                <a:close/>
              </a:path>
              <a:path w="869314" h="800100">
                <a:moveTo>
                  <a:pt x="614946" y="0"/>
                </a:moveTo>
                <a:lnTo>
                  <a:pt x="537908" y="0"/>
                </a:lnTo>
                <a:lnTo>
                  <a:pt x="506145" y="56756"/>
                </a:lnTo>
                <a:lnTo>
                  <a:pt x="504786" y="56756"/>
                </a:lnTo>
                <a:lnTo>
                  <a:pt x="473036" y="0"/>
                </a:lnTo>
                <a:lnTo>
                  <a:pt x="396671" y="0"/>
                </a:lnTo>
                <a:lnTo>
                  <a:pt x="464921" y="105422"/>
                </a:lnTo>
                <a:lnTo>
                  <a:pt x="546011" y="105422"/>
                </a:lnTo>
                <a:lnTo>
                  <a:pt x="577824" y="56756"/>
                </a:lnTo>
                <a:lnTo>
                  <a:pt x="614946" y="0"/>
                </a:lnTo>
                <a:close/>
              </a:path>
              <a:path w="869314" h="800100">
                <a:moveTo>
                  <a:pt x="617258" y="794054"/>
                </a:moveTo>
                <a:lnTo>
                  <a:pt x="613435" y="781545"/>
                </a:lnTo>
                <a:lnTo>
                  <a:pt x="613079" y="780376"/>
                </a:lnTo>
                <a:lnTo>
                  <a:pt x="611581" y="780872"/>
                </a:lnTo>
                <a:lnTo>
                  <a:pt x="609079" y="781545"/>
                </a:lnTo>
                <a:lnTo>
                  <a:pt x="600557" y="781545"/>
                </a:lnTo>
                <a:lnTo>
                  <a:pt x="596544" y="777367"/>
                </a:lnTo>
                <a:lnTo>
                  <a:pt x="596544" y="768337"/>
                </a:lnTo>
                <a:lnTo>
                  <a:pt x="597547" y="764997"/>
                </a:lnTo>
                <a:lnTo>
                  <a:pt x="598716" y="762317"/>
                </a:lnTo>
                <a:lnTo>
                  <a:pt x="615416" y="762317"/>
                </a:lnTo>
                <a:lnTo>
                  <a:pt x="607656" y="736269"/>
                </a:lnTo>
                <a:lnTo>
                  <a:pt x="600989" y="713905"/>
                </a:lnTo>
                <a:lnTo>
                  <a:pt x="588340" y="671461"/>
                </a:lnTo>
                <a:lnTo>
                  <a:pt x="581875" y="649782"/>
                </a:lnTo>
                <a:lnTo>
                  <a:pt x="571525" y="649782"/>
                </a:lnTo>
                <a:lnTo>
                  <a:pt x="571525" y="713905"/>
                </a:lnTo>
                <a:lnTo>
                  <a:pt x="550646" y="713905"/>
                </a:lnTo>
                <a:lnTo>
                  <a:pt x="555523" y="693686"/>
                </a:lnTo>
                <a:lnTo>
                  <a:pt x="557161" y="687501"/>
                </a:lnTo>
                <a:lnTo>
                  <a:pt x="558825" y="678154"/>
                </a:lnTo>
                <a:lnTo>
                  <a:pt x="560501" y="671461"/>
                </a:lnTo>
                <a:lnTo>
                  <a:pt x="560832" y="671461"/>
                </a:lnTo>
                <a:lnTo>
                  <a:pt x="562495" y="678154"/>
                </a:lnTo>
                <a:lnTo>
                  <a:pt x="564705" y="687501"/>
                </a:lnTo>
                <a:lnTo>
                  <a:pt x="566381" y="693864"/>
                </a:lnTo>
                <a:lnTo>
                  <a:pt x="571525" y="713905"/>
                </a:lnTo>
                <a:lnTo>
                  <a:pt x="571525" y="649782"/>
                </a:lnTo>
                <a:lnTo>
                  <a:pt x="541794" y="649782"/>
                </a:lnTo>
                <a:lnTo>
                  <a:pt x="509066" y="762317"/>
                </a:lnTo>
                <a:lnTo>
                  <a:pt x="540296" y="762317"/>
                </a:lnTo>
                <a:lnTo>
                  <a:pt x="546633" y="736269"/>
                </a:lnTo>
                <a:lnTo>
                  <a:pt x="575691" y="736269"/>
                </a:lnTo>
                <a:lnTo>
                  <a:pt x="582866" y="762317"/>
                </a:lnTo>
                <a:lnTo>
                  <a:pt x="582041" y="764997"/>
                </a:lnTo>
                <a:lnTo>
                  <a:pt x="578370" y="773010"/>
                </a:lnTo>
                <a:lnTo>
                  <a:pt x="578396" y="780872"/>
                </a:lnTo>
                <a:lnTo>
                  <a:pt x="579767" y="789127"/>
                </a:lnTo>
                <a:lnTo>
                  <a:pt x="583768" y="795121"/>
                </a:lnTo>
                <a:lnTo>
                  <a:pt x="590118" y="798703"/>
                </a:lnTo>
                <a:lnTo>
                  <a:pt x="598551" y="799896"/>
                </a:lnTo>
                <a:lnTo>
                  <a:pt x="604570" y="799896"/>
                </a:lnTo>
                <a:lnTo>
                  <a:pt x="612076" y="797890"/>
                </a:lnTo>
                <a:lnTo>
                  <a:pt x="617258" y="794054"/>
                </a:lnTo>
                <a:close/>
              </a:path>
              <a:path w="869314" h="800100">
                <a:moveTo>
                  <a:pt x="637921" y="373024"/>
                </a:moveTo>
                <a:lnTo>
                  <a:pt x="616635" y="311442"/>
                </a:lnTo>
                <a:lnTo>
                  <a:pt x="546696" y="269633"/>
                </a:lnTo>
                <a:lnTo>
                  <a:pt x="522338" y="260985"/>
                </a:lnTo>
                <a:lnTo>
                  <a:pt x="506984" y="253657"/>
                </a:lnTo>
                <a:lnTo>
                  <a:pt x="498983" y="246722"/>
                </a:lnTo>
                <a:lnTo>
                  <a:pt x="496684" y="239217"/>
                </a:lnTo>
                <a:lnTo>
                  <a:pt x="498906" y="230555"/>
                </a:lnTo>
                <a:lnTo>
                  <a:pt x="505383" y="224688"/>
                </a:lnTo>
                <a:lnTo>
                  <a:pt x="515785" y="221348"/>
                </a:lnTo>
                <a:lnTo>
                  <a:pt x="529793" y="220294"/>
                </a:lnTo>
                <a:lnTo>
                  <a:pt x="550519" y="222097"/>
                </a:lnTo>
                <a:lnTo>
                  <a:pt x="570928" y="226631"/>
                </a:lnTo>
                <a:lnTo>
                  <a:pt x="589178" y="232562"/>
                </a:lnTo>
                <a:lnTo>
                  <a:pt x="603453" y="238544"/>
                </a:lnTo>
                <a:lnTo>
                  <a:pt x="607783" y="220294"/>
                </a:lnTo>
                <a:lnTo>
                  <a:pt x="623049" y="156095"/>
                </a:lnTo>
                <a:lnTo>
                  <a:pt x="580732" y="142836"/>
                </a:lnTo>
                <a:lnTo>
                  <a:pt x="523709" y="137172"/>
                </a:lnTo>
                <a:lnTo>
                  <a:pt x="464540" y="145707"/>
                </a:lnTo>
                <a:lnTo>
                  <a:pt x="419392" y="169443"/>
                </a:lnTo>
                <a:lnTo>
                  <a:pt x="390575" y="205600"/>
                </a:lnTo>
                <a:lnTo>
                  <a:pt x="380453" y="251383"/>
                </a:lnTo>
                <a:lnTo>
                  <a:pt x="385102" y="280238"/>
                </a:lnTo>
                <a:lnTo>
                  <a:pt x="401485" y="307886"/>
                </a:lnTo>
                <a:lnTo>
                  <a:pt x="431660" y="332625"/>
                </a:lnTo>
                <a:lnTo>
                  <a:pt x="477761" y="352742"/>
                </a:lnTo>
                <a:lnTo>
                  <a:pt x="499618" y="360426"/>
                </a:lnTo>
                <a:lnTo>
                  <a:pt x="512813" y="367030"/>
                </a:lnTo>
                <a:lnTo>
                  <a:pt x="519290" y="373748"/>
                </a:lnTo>
                <a:lnTo>
                  <a:pt x="521017" y="381812"/>
                </a:lnTo>
                <a:lnTo>
                  <a:pt x="519023" y="389788"/>
                </a:lnTo>
                <a:lnTo>
                  <a:pt x="512724" y="395490"/>
                </a:lnTo>
                <a:lnTo>
                  <a:pt x="501611" y="398907"/>
                </a:lnTo>
                <a:lnTo>
                  <a:pt x="485190" y="400050"/>
                </a:lnTo>
                <a:lnTo>
                  <a:pt x="460552" y="397764"/>
                </a:lnTo>
                <a:lnTo>
                  <a:pt x="434594" y="391858"/>
                </a:lnTo>
                <a:lnTo>
                  <a:pt x="410781" y="383794"/>
                </a:lnTo>
                <a:lnTo>
                  <a:pt x="392620" y="375043"/>
                </a:lnTo>
                <a:lnTo>
                  <a:pt x="372338" y="460870"/>
                </a:lnTo>
                <a:lnTo>
                  <a:pt x="394728" y="470268"/>
                </a:lnTo>
                <a:lnTo>
                  <a:pt x="421754" y="477761"/>
                </a:lnTo>
                <a:lnTo>
                  <a:pt x="452450" y="482727"/>
                </a:lnTo>
                <a:lnTo>
                  <a:pt x="485876" y="484517"/>
                </a:lnTo>
                <a:lnTo>
                  <a:pt x="541121" y="479018"/>
                </a:lnTo>
                <a:lnTo>
                  <a:pt x="583768" y="463562"/>
                </a:lnTo>
                <a:lnTo>
                  <a:pt x="613981" y="439712"/>
                </a:lnTo>
                <a:lnTo>
                  <a:pt x="631964" y="409016"/>
                </a:lnTo>
                <a:lnTo>
                  <a:pt x="633450" y="400050"/>
                </a:lnTo>
                <a:lnTo>
                  <a:pt x="637921" y="373024"/>
                </a:lnTo>
                <a:close/>
              </a:path>
              <a:path w="869314" h="800100">
                <a:moveTo>
                  <a:pt x="859231" y="114"/>
                </a:moveTo>
                <a:lnTo>
                  <a:pt x="651268" y="114"/>
                </a:lnTo>
                <a:lnTo>
                  <a:pt x="680339" y="494309"/>
                </a:lnTo>
                <a:lnTo>
                  <a:pt x="830160" y="494309"/>
                </a:lnTo>
                <a:lnTo>
                  <a:pt x="859231" y="114"/>
                </a:lnTo>
                <a:close/>
              </a:path>
              <a:path w="869314" h="800100">
                <a:moveTo>
                  <a:pt x="869289" y="650849"/>
                </a:moveTo>
                <a:lnTo>
                  <a:pt x="860590" y="603897"/>
                </a:lnTo>
                <a:lnTo>
                  <a:pt x="837425" y="567118"/>
                </a:lnTo>
                <a:lnTo>
                  <a:pt x="801687" y="543140"/>
                </a:lnTo>
                <a:lnTo>
                  <a:pt x="755243" y="534555"/>
                </a:lnTo>
                <a:lnTo>
                  <a:pt x="708482" y="543140"/>
                </a:lnTo>
                <a:lnTo>
                  <a:pt x="672084" y="567118"/>
                </a:lnTo>
                <a:lnTo>
                  <a:pt x="648487" y="603897"/>
                </a:lnTo>
                <a:lnTo>
                  <a:pt x="640080" y="650849"/>
                </a:lnTo>
                <a:lnTo>
                  <a:pt x="648462" y="696671"/>
                </a:lnTo>
                <a:lnTo>
                  <a:pt x="671944" y="733171"/>
                </a:lnTo>
                <a:lnTo>
                  <a:pt x="708012" y="757301"/>
                </a:lnTo>
                <a:lnTo>
                  <a:pt x="754126" y="766013"/>
                </a:lnTo>
                <a:lnTo>
                  <a:pt x="755243" y="766013"/>
                </a:lnTo>
                <a:lnTo>
                  <a:pt x="802309" y="757301"/>
                </a:lnTo>
                <a:lnTo>
                  <a:pt x="838263" y="733171"/>
                </a:lnTo>
                <a:lnTo>
                  <a:pt x="861225" y="696671"/>
                </a:lnTo>
                <a:lnTo>
                  <a:pt x="869289" y="650849"/>
                </a:lnTo>
                <a:close/>
              </a:path>
            </a:pathLst>
          </a:custGeom>
          <a:solidFill>
            <a:srgbClr val="96CA5D"/>
          </a:solidFill>
        </p:spPr>
        <p:txBody>
          <a:bodyPr wrap="square" lIns="0" tIns="0" rIns="0" bIns="0" rtlCol="0"/>
          <a:lstStyle/>
          <a:p>
            <a:endParaRPr/>
          </a:p>
        </p:txBody>
      </p:sp>
      <p:sp>
        <p:nvSpPr>
          <p:cNvPr id="3" name="Stačiakampis 2"/>
          <p:cNvSpPr/>
          <p:nvPr/>
        </p:nvSpPr>
        <p:spPr>
          <a:xfrm>
            <a:off x="4083780" y="167491"/>
            <a:ext cx="6994216" cy="2015936"/>
          </a:xfrm>
          <a:prstGeom prst="rect">
            <a:avLst/>
          </a:prstGeom>
        </p:spPr>
        <p:txBody>
          <a:bodyPr wrap="square">
            <a:spAutoFit/>
          </a:bodyPr>
          <a:lstStyle/>
          <a:p>
            <a:r>
              <a:rPr lang="lt-LT" sz="2500" b="1">
                <a:latin typeface="Arial Black" panose="020B0A04020102020204" pitchFamily="34" charset="0"/>
              </a:rPr>
              <a:t>ROKIŠKIO RAJONO SAVIVALDYBĖS SMULKAUS IR VIDUTINIO VERSLO PLĖTROS </a:t>
            </a:r>
            <a:r>
              <a:rPr lang="lt-LT" sz="2500" b="1" smtClean="0">
                <a:latin typeface="Arial Black" panose="020B0A04020102020204" pitchFamily="34" charset="0"/>
              </a:rPr>
              <a:t>PROGRAMOS SUBSIDIJOS VERSLO IDĖJAI PROJEKTŲ KONKURSAS </a:t>
            </a:r>
            <a:endParaRPr lang="en-US" sz="2500"/>
          </a:p>
        </p:txBody>
      </p:sp>
      <p:sp>
        <p:nvSpPr>
          <p:cNvPr id="9" name="Subtitle 4">
            <a:extLst>
              <a:ext uri="{FF2B5EF4-FFF2-40B4-BE49-F238E27FC236}">
                <a16:creationId xmlns="" xmlns:a16="http://schemas.microsoft.com/office/drawing/2014/main" id="{EB56148C-CE59-CB4F-AD13-0CD531F35A86}"/>
              </a:ext>
            </a:extLst>
          </p:cNvPr>
          <p:cNvSpPr>
            <a:spLocks noGrp="1"/>
          </p:cNvSpPr>
          <p:nvPr>
            <p:ph type="subTitle" idx="1"/>
          </p:nvPr>
        </p:nvSpPr>
        <p:spPr>
          <a:xfrm>
            <a:off x="3048000" y="5798372"/>
            <a:ext cx="9144000" cy="1246910"/>
          </a:xfrm>
        </p:spPr>
        <p:txBody>
          <a:bodyPr/>
          <a:lstStyle/>
          <a:p>
            <a:r>
              <a:rPr lang="lt-LT" smtClean="0"/>
              <a:t>Strateginio planavimo, investicijų ir viešųjų pirkimų skyriaus vyriausioji specialistė</a:t>
            </a:r>
          </a:p>
          <a:p>
            <a:r>
              <a:rPr lang="lt-LT" smtClean="0"/>
              <a:t>Reda Ruželienė</a:t>
            </a:r>
            <a:endParaRPr lang="x-none"/>
          </a:p>
        </p:txBody>
      </p:sp>
    </p:spTree>
    <p:extLst>
      <p:ext uri="{BB962C8B-B14F-4D97-AF65-F5344CB8AC3E}">
        <p14:creationId xmlns:p14="http://schemas.microsoft.com/office/powerpoint/2010/main" val="111612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F30E25C3-2964-4914-8325-EF416760A7D8}" type="datetime1">
              <a:rPr lang="en-US" smtClean="0"/>
              <a:t>9/8/2022</a:t>
            </a:fld>
            <a:endParaRPr lang="x-none"/>
          </a:p>
        </p:txBody>
      </p:sp>
      <p:sp>
        <p:nvSpPr>
          <p:cNvPr id="3" name="Poraštės vietos rezervavimo ženklas 2"/>
          <p:cNvSpPr>
            <a:spLocks noGrp="1"/>
          </p:cNvSpPr>
          <p:nvPr>
            <p:ph type="ftr" sz="quarter" idx="11"/>
          </p:nvPr>
        </p:nvSpPr>
        <p:spPr/>
        <p:txBody>
          <a:bodyPr/>
          <a:lstStyle/>
          <a:p>
            <a:r>
              <a:rPr lang="en-GB" smtClean="0"/>
              <a:t>Tema</a:t>
            </a:r>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10</a:t>
            </a:fld>
            <a:endParaRPr lang="x-none"/>
          </a:p>
        </p:txBody>
      </p:sp>
      <p:sp>
        <p:nvSpPr>
          <p:cNvPr id="7" name="object 2"/>
          <p:cNvSpPr txBox="1">
            <a:spLocks noGrp="1"/>
          </p:cNvSpPr>
          <p:nvPr>
            <p:ph type="title"/>
          </p:nvPr>
        </p:nvSpPr>
        <p:spPr>
          <a:xfrm>
            <a:off x="596323" y="386024"/>
            <a:ext cx="7619829" cy="509541"/>
          </a:xfrm>
          <a:prstGeom prst="rect">
            <a:avLst/>
          </a:prstGeom>
        </p:spPr>
        <p:txBody>
          <a:bodyPr vert="horz" wrap="square" lIns="0" tIns="16933" rIns="0" bIns="0" rtlCol="0" anchor="ctr">
            <a:spAutoFit/>
          </a:bodyPr>
          <a:lstStyle>
            <a:lvl1pPr algn="l" defTabSz="914400" rtl="0" eaLnBrk="1" latinLnBrk="0" hangingPunct="1">
              <a:lnSpc>
                <a:spcPct val="90000"/>
              </a:lnSpc>
              <a:spcBef>
                <a:spcPct val="0"/>
              </a:spcBef>
              <a:buNone/>
              <a:defRPr sz="1900" b="1" i="0" kern="1200" baseline="0">
                <a:solidFill>
                  <a:schemeClr val="bg1"/>
                </a:solidFill>
                <a:latin typeface="Calibri"/>
                <a:ea typeface="+mj-ea"/>
                <a:cs typeface="Calibri"/>
              </a:defRPr>
            </a:lvl1pPr>
          </a:lstStyle>
          <a:p>
            <a:pPr marL="16933">
              <a:lnSpc>
                <a:spcPct val="100000"/>
              </a:lnSpc>
              <a:spcBef>
                <a:spcPts val="133"/>
              </a:spcBef>
            </a:pPr>
            <a:r>
              <a:rPr lang="lt-LT" sz="3200" spc="-13" smtClean="0">
                <a:solidFill>
                  <a:schemeClr val="tx1"/>
                </a:solidFill>
              </a:rPr>
              <a:t>Pagrindiniai dokumentai, </a:t>
            </a:r>
            <a:r>
              <a:rPr lang="lt-LT" sz="3200" spc="-20" smtClean="0">
                <a:solidFill>
                  <a:schemeClr val="tx1"/>
                </a:solidFill>
              </a:rPr>
              <a:t>gairės</a:t>
            </a:r>
            <a:endParaRPr lang="lt-LT" sz="3200">
              <a:solidFill>
                <a:schemeClr val="tx1"/>
              </a:solidFill>
            </a:endParaRPr>
          </a:p>
        </p:txBody>
      </p:sp>
      <p:sp>
        <p:nvSpPr>
          <p:cNvPr id="8" name="object 26"/>
          <p:cNvSpPr txBox="1"/>
          <p:nvPr/>
        </p:nvSpPr>
        <p:spPr>
          <a:xfrm>
            <a:off x="596322" y="1252963"/>
            <a:ext cx="5185913" cy="4317418"/>
          </a:xfrm>
          <a:prstGeom prst="rect">
            <a:avLst/>
          </a:prstGeom>
        </p:spPr>
        <p:txBody>
          <a:bodyPr vert="horz" wrap="square" lIns="0" tIns="160863" rIns="0" bIns="0" rtlCol="0">
            <a:spAutoFit/>
          </a:bodyPr>
          <a:lstStyle/>
          <a:p>
            <a:pPr marL="16933">
              <a:spcBef>
                <a:spcPts val="1267"/>
              </a:spcBef>
            </a:pPr>
            <a:r>
              <a:rPr sz="2100" b="1" spc="-13">
                <a:latin typeface="Calibri"/>
                <a:cs typeface="Calibri"/>
              </a:rPr>
              <a:t>Svarbu</a:t>
            </a:r>
            <a:r>
              <a:rPr sz="2100" b="1" spc="33">
                <a:latin typeface="Calibri"/>
                <a:cs typeface="Calibri"/>
              </a:rPr>
              <a:t> </a:t>
            </a:r>
            <a:r>
              <a:rPr lang="en-US" sz="2100" b="1" spc="33" smtClean="0">
                <a:latin typeface="Calibri"/>
                <a:cs typeface="Calibri"/>
              </a:rPr>
              <a:t>subsidijos verslo idėjai įgyvendinti projektų konkurso</a:t>
            </a:r>
            <a:r>
              <a:rPr lang="lt-LT" sz="2100" b="1" spc="33" smtClean="0">
                <a:latin typeface="Calibri"/>
                <a:cs typeface="Calibri"/>
              </a:rPr>
              <a:t> </a:t>
            </a:r>
            <a:r>
              <a:rPr sz="2100" b="1" spc="-20" smtClean="0">
                <a:latin typeface="Calibri"/>
                <a:cs typeface="Calibri"/>
              </a:rPr>
              <a:t>paraiškos</a:t>
            </a:r>
            <a:r>
              <a:rPr sz="2100" b="1" spc="27" smtClean="0">
                <a:latin typeface="Calibri"/>
                <a:cs typeface="Calibri"/>
              </a:rPr>
              <a:t> </a:t>
            </a:r>
            <a:r>
              <a:rPr sz="2100" b="1" spc="-7" dirty="0">
                <a:latin typeface="Calibri"/>
                <a:cs typeface="Calibri"/>
              </a:rPr>
              <a:t>pildymui,</a:t>
            </a:r>
            <a:r>
              <a:rPr sz="2100" b="1" spc="33" dirty="0">
                <a:latin typeface="Calibri"/>
                <a:cs typeface="Calibri"/>
              </a:rPr>
              <a:t> </a:t>
            </a:r>
            <a:r>
              <a:rPr sz="2100" b="1" spc="-13" dirty="0">
                <a:latin typeface="Calibri"/>
                <a:cs typeface="Calibri"/>
              </a:rPr>
              <a:t>pateikimui, vertinimui</a:t>
            </a:r>
            <a:endParaRPr sz="2100">
              <a:latin typeface="Calibri"/>
              <a:cs typeface="Calibri"/>
            </a:endParaRPr>
          </a:p>
          <a:p>
            <a:pPr marL="1281405" indent="-285750">
              <a:spcBef>
                <a:spcPts val="27"/>
              </a:spcBef>
              <a:buFont typeface="Wingdings" panose="05000000000000000000" pitchFamily="2" charset="2"/>
              <a:buChar char="ü"/>
            </a:pPr>
            <a:r>
              <a:rPr lang="lt-LT" sz="1900">
                <a:latin typeface="Calibri"/>
                <a:cs typeface="Calibri"/>
              </a:rPr>
              <a:t>S</a:t>
            </a:r>
            <a:r>
              <a:rPr lang="en-US" sz="1900" smtClean="0">
                <a:latin typeface="Calibri"/>
                <a:cs typeface="Calibri"/>
              </a:rPr>
              <a:t>ubsidijos verslo idėjai įgyvendinti projektų konkurso</a:t>
            </a:r>
            <a:r>
              <a:rPr lang="lt-LT" sz="1900" smtClean="0">
                <a:latin typeface="Calibri"/>
                <a:cs typeface="Calibri"/>
              </a:rPr>
              <a:t> </a:t>
            </a:r>
            <a:r>
              <a:rPr lang="en-US" sz="1900" smtClean="0">
                <a:latin typeface="Calibri"/>
                <a:cs typeface="Calibri"/>
              </a:rPr>
              <a:t>organizavimo tvarkos aprašas</a:t>
            </a:r>
            <a:r>
              <a:rPr lang="lt-LT" sz="1900" smtClean="0">
                <a:solidFill>
                  <a:srgbClr val="FF0000"/>
                </a:solidFill>
                <a:latin typeface="Calibri"/>
                <a:cs typeface="Calibri"/>
              </a:rPr>
              <a:t> </a:t>
            </a:r>
            <a:r>
              <a:rPr sz="1600" smtClean="0">
                <a:solidFill>
                  <a:srgbClr val="FF0000"/>
                </a:solidFill>
                <a:latin typeface="Calibri"/>
                <a:cs typeface="Calibri"/>
              </a:rPr>
              <a:t>(</a:t>
            </a:r>
            <a:r>
              <a:rPr sz="1600" spc="-53" smtClean="0">
                <a:solidFill>
                  <a:srgbClr val="FF0000"/>
                </a:solidFill>
                <a:latin typeface="Calibri"/>
                <a:cs typeface="Calibri"/>
              </a:rPr>
              <a:t> </a:t>
            </a:r>
            <a:r>
              <a:rPr lang="lt-LT" sz="1600" spc="-53" smtClean="0">
                <a:solidFill>
                  <a:srgbClr val="FF0000"/>
                </a:solidFill>
                <a:latin typeface="Calibri"/>
                <a:cs typeface="Calibri"/>
              </a:rPr>
              <a:t>7 priedas</a:t>
            </a:r>
            <a:r>
              <a:rPr sz="1600" spc="-7" smtClean="0">
                <a:solidFill>
                  <a:srgbClr val="FF0000"/>
                </a:solidFill>
                <a:latin typeface="Calibri"/>
                <a:cs typeface="Calibri"/>
              </a:rPr>
              <a:t>)</a:t>
            </a:r>
            <a:endParaRPr lang="lt-LT" sz="1600" spc="-7" smtClean="0">
              <a:solidFill>
                <a:srgbClr val="FF0000"/>
              </a:solidFill>
              <a:latin typeface="Calibri"/>
              <a:cs typeface="Calibri"/>
            </a:endParaRPr>
          </a:p>
          <a:p>
            <a:pPr marL="1281405" indent="-285750">
              <a:spcBef>
                <a:spcPts val="27"/>
              </a:spcBef>
              <a:buFont typeface="Wingdings" panose="05000000000000000000" pitchFamily="2" charset="2"/>
              <a:buChar char="ü"/>
            </a:pPr>
            <a:endParaRPr lang="lt-LT" sz="1600" spc="-7" smtClean="0">
              <a:latin typeface="Calibri"/>
              <a:cs typeface="Calibri"/>
            </a:endParaRPr>
          </a:p>
          <a:p>
            <a:pPr marL="1281405" indent="-285750">
              <a:spcBef>
                <a:spcPts val="27"/>
              </a:spcBef>
              <a:buFont typeface="Wingdings" panose="05000000000000000000" pitchFamily="2" charset="2"/>
              <a:buChar char="ü"/>
            </a:pPr>
            <a:r>
              <a:rPr lang="lt-LT" sz="1900" spc="-7" smtClean="0">
                <a:latin typeface="Calibri"/>
                <a:cs typeface="Calibri"/>
              </a:rPr>
              <a:t>Paraiška gauti subsidiją verslo idėjai įgyvendinti </a:t>
            </a:r>
            <a:r>
              <a:rPr lang="en-US" sz="1600">
                <a:solidFill>
                  <a:srgbClr val="FF0000"/>
                </a:solidFill>
                <a:latin typeface="Calibri"/>
                <a:cs typeface="Calibri"/>
              </a:rPr>
              <a:t>(</a:t>
            </a:r>
            <a:r>
              <a:rPr lang="en-US" sz="1600" spc="-53">
                <a:solidFill>
                  <a:srgbClr val="FF0000"/>
                </a:solidFill>
                <a:latin typeface="Calibri"/>
                <a:cs typeface="Calibri"/>
              </a:rPr>
              <a:t> </a:t>
            </a:r>
            <a:r>
              <a:rPr lang="lt-LT" sz="1600" spc="-53" smtClean="0">
                <a:solidFill>
                  <a:srgbClr val="FF0000"/>
                </a:solidFill>
                <a:latin typeface="Calibri"/>
                <a:cs typeface="Calibri"/>
              </a:rPr>
              <a:t>8</a:t>
            </a:r>
            <a:r>
              <a:rPr lang="en-US" sz="1600" spc="-53" smtClean="0">
                <a:solidFill>
                  <a:srgbClr val="FF0000"/>
                </a:solidFill>
                <a:latin typeface="Calibri"/>
                <a:cs typeface="Calibri"/>
              </a:rPr>
              <a:t> </a:t>
            </a:r>
            <a:r>
              <a:rPr lang="en-US" sz="1600" spc="-53">
                <a:solidFill>
                  <a:srgbClr val="FF0000"/>
                </a:solidFill>
                <a:latin typeface="Calibri"/>
                <a:cs typeface="Calibri"/>
              </a:rPr>
              <a:t>priedas</a:t>
            </a:r>
            <a:r>
              <a:rPr lang="en-US" sz="1600" spc="-7" smtClean="0">
                <a:solidFill>
                  <a:srgbClr val="FF0000"/>
                </a:solidFill>
                <a:latin typeface="Calibri"/>
                <a:cs typeface="Calibri"/>
              </a:rPr>
              <a:t>)</a:t>
            </a:r>
            <a:endParaRPr lang="lt-LT" sz="1600" spc="-7" smtClean="0">
              <a:solidFill>
                <a:srgbClr val="FF0000"/>
              </a:solidFill>
              <a:latin typeface="Calibri"/>
              <a:cs typeface="Calibri"/>
            </a:endParaRPr>
          </a:p>
          <a:p>
            <a:pPr marL="1281405" indent="-285750">
              <a:spcBef>
                <a:spcPts val="27"/>
              </a:spcBef>
              <a:buFont typeface="Wingdings" panose="05000000000000000000" pitchFamily="2" charset="2"/>
              <a:buChar char="ü"/>
            </a:pPr>
            <a:endParaRPr lang="lt-LT" sz="1600" spc="-7">
              <a:latin typeface="Calibri"/>
              <a:cs typeface="Calibri"/>
            </a:endParaRPr>
          </a:p>
          <a:p>
            <a:pPr marL="1281405" indent="-285750">
              <a:spcBef>
                <a:spcPts val="27"/>
              </a:spcBef>
              <a:buFont typeface="Wingdings" panose="05000000000000000000" pitchFamily="2" charset="2"/>
              <a:buChar char="ü"/>
            </a:pPr>
            <a:r>
              <a:rPr lang="lt-LT" sz="1900">
                <a:latin typeface="Calibri"/>
                <a:cs typeface="Calibri"/>
              </a:rPr>
              <a:t>Sutikimas dėl asmens duomenų viešinimo</a:t>
            </a:r>
            <a:r>
              <a:rPr lang="lt-LT" sz="1600">
                <a:latin typeface="Calibri"/>
                <a:cs typeface="Calibri"/>
              </a:rPr>
              <a:t> </a:t>
            </a:r>
            <a:r>
              <a:rPr lang="en-US" sz="1600" spc="-7" smtClean="0">
                <a:solidFill>
                  <a:srgbClr val="FF0000"/>
                </a:solidFill>
                <a:latin typeface="Calibri"/>
                <a:cs typeface="Calibri"/>
              </a:rPr>
              <a:t>(</a:t>
            </a:r>
            <a:r>
              <a:rPr lang="lt-LT" sz="1600" spc="-7">
                <a:solidFill>
                  <a:srgbClr val="FF0000"/>
                </a:solidFill>
                <a:latin typeface="Calibri"/>
                <a:cs typeface="Calibri"/>
              </a:rPr>
              <a:t>4</a:t>
            </a:r>
            <a:r>
              <a:rPr lang="en-US" sz="1600" spc="-7">
                <a:solidFill>
                  <a:srgbClr val="FF0000"/>
                </a:solidFill>
                <a:latin typeface="Calibri"/>
                <a:cs typeface="Calibri"/>
              </a:rPr>
              <a:t> priedas</a:t>
            </a:r>
            <a:r>
              <a:rPr lang="en-US" sz="1600" smtClean="0">
                <a:solidFill>
                  <a:srgbClr val="FF0000"/>
                </a:solidFill>
                <a:latin typeface="Calibri"/>
                <a:cs typeface="Calibri"/>
              </a:rPr>
              <a:t>)</a:t>
            </a:r>
            <a:endParaRPr lang="lt-LT" sz="1600" smtClean="0">
              <a:solidFill>
                <a:srgbClr val="FF0000"/>
              </a:solidFill>
              <a:latin typeface="Calibri"/>
              <a:cs typeface="Calibri"/>
            </a:endParaRPr>
          </a:p>
          <a:p>
            <a:pPr marL="995655">
              <a:spcBef>
                <a:spcPts val="27"/>
              </a:spcBef>
            </a:pPr>
            <a:endParaRPr lang="lt-LT" sz="1900" spc="-7" smtClean="0">
              <a:latin typeface="Calibri"/>
              <a:cs typeface="Calibri"/>
            </a:endParaRPr>
          </a:p>
          <a:p>
            <a:pPr>
              <a:spcBef>
                <a:spcPts val="33"/>
              </a:spcBef>
            </a:pPr>
            <a:endParaRPr sz="2300">
              <a:latin typeface="Calibri"/>
              <a:cs typeface="Calibri"/>
            </a:endParaRPr>
          </a:p>
        </p:txBody>
      </p:sp>
      <p:sp>
        <p:nvSpPr>
          <p:cNvPr id="9" name="Stačiakampis 8"/>
          <p:cNvSpPr/>
          <p:nvPr/>
        </p:nvSpPr>
        <p:spPr>
          <a:xfrm>
            <a:off x="708212" y="4954832"/>
            <a:ext cx="5396753" cy="1384995"/>
          </a:xfrm>
          <a:prstGeom prst="rect">
            <a:avLst/>
          </a:prstGeom>
        </p:spPr>
        <p:txBody>
          <a:bodyPr wrap="square">
            <a:spAutoFit/>
          </a:bodyPr>
          <a:lstStyle/>
          <a:p>
            <a:pPr lvl="0"/>
            <a:r>
              <a:rPr lang="lt-LT" sz="1400" smtClean="0">
                <a:solidFill>
                  <a:srgbClr val="FF0000"/>
                </a:solidFill>
              </a:rPr>
              <a:t>* Dalyvauti </a:t>
            </a:r>
            <a:r>
              <a:rPr lang="lt-LT" sz="1400">
                <a:solidFill>
                  <a:srgbClr val="FF0000"/>
                </a:solidFill>
              </a:rPr>
              <a:t>konkurse gali Rokiškio rajono savivaldybėje gyvenamąją vietą deklaravę fiziniai asmenys nuo 16 metų amžiaus, kurie gavę paramą įsipareigoja per 15 darbo dienų nuo paramos skyrimo dienos įkurti įmonę arba įsigyti nepertraukiamą individualios veiklos pažymą paraiškoje nurodytai veiklai vykdyti. Verslo subjektas turi būti registruotas Rokiškio rajone. </a:t>
            </a:r>
            <a:endParaRPr lang="en-US" sz="1400">
              <a:solidFill>
                <a:srgbClr val="FF0000"/>
              </a:solidFill>
            </a:endParaRPr>
          </a:p>
        </p:txBody>
      </p:sp>
    </p:spTree>
    <p:extLst>
      <p:ext uri="{BB962C8B-B14F-4D97-AF65-F5344CB8AC3E}">
        <p14:creationId xmlns:p14="http://schemas.microsoft.com/office/powerpoint/2010/main" val="288465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FFCC2A4-9A69-8A4F-9263-7F04F619F7E7}"/>
              </a:ext>
            </a:extLst>
          </p:cNvPr>
          <p:cNvSpPr>
            <a:spLocks noGrp="1"/>
          </p:cNvSpPr>
          <p:nvPr>
            <p:ph type="dt" sz="half" idx="10"/>
          </p:nvPr>
        </p:nvSpPr>
        <p:spPr/>
        <p:txBody>
          <a:bodyPr/>
          <a:lstStyle/>
          <a:p>
            <a:fld id="{411E0E2E-86A7-1740-9536-422DE669C107}" type="datetimeyyyy">
              <a:rPr lang="en-US" smtClean="0"/>
              <a:pPr/>
              <a:t>2022</a:t>
            </a:fld>
            <a:endParaRPr lang="x-none" dirty="0"/>
          </a:p>
        </p:txBody>
      </p:sp>
      <p:pic>
        <p:nvPicPr>
          <p:cNvPr id="6" name="Paveikslėlis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433072" cy="2916836"/>
          </a:xfrm>
          <a:prstGeom prst="rect">
            <a:avLst/>
          </a:prstGeom>
        </p:spPr>
      </p:pic>
      <p:sp>
        <p:nvSpPr>
          <p:cNvPr id="17" name="AutoShape 314"/>
          <p:cNvSpPr>
            <a:spLocks noChangeArrowheads="1"/>
          </p:cNvSpPr>
          <p:nvPr/>
        </p:nvSpPr>
        <p:spPr bwMode="auto">
          <a:xfrm>
            <a:off x="3308716" y="1498317"/>
            <a:ext cx="3446464" cy="860338"/>
          </a:xfrm>
          <a:prstGeom prst="wedgeRectCallout">
            <a:avLst>
              <a:gd name="adj1" fmla="val -71005"/>
              <a:gd name="adj2" fmla="val 40671"/>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800" b="1"/>
              <a:t>Verslininkui</a:t>
            </a:r>
          </a:p>
        </p:txBody>
      </p:sp>
      <p:sp>
        <p:nvSpPr>
          <p:cNvPr id="18" name="AutoShape 316"/>
          <p:cNvSpPr>
            <a:spLocks noChangeArrowheads="1"/>
          </p:cNvSpPr>
          <p:nvPr/>
        </p:nvSpPr>
        <p:spPr bwMode="auto">
          <a:xfrm>
            <a:off x="1716303" y="102143"/>
            <a:ext cx="3446464" cy="472580"/>
          </a:xfrm>
          <a:prstGeom prst="wedgeRectCallout">
            <a:avLst>
              <a:gd name="adj1" fmla="val -71741"/>
              <a:gd name="adj2" fmla="val -56412"/>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None/>
            </a:pPr>
            <a:r>
              <a:rPr lang="lt-LT" altLang="en-US" sz="1800" b="1" smtClean="0"/>
              <a:t>www.rokiskis.lt</a:t>
            </a:r>
            <a:endParaRPr lang="lt-LT" altLang="en-US" sz="1800" b="1"/>
          </a:p>
        </p:txBody>
      </p:sp>
      <p:pic>
        <p:nvPicPr>
          <p:cNvPr id="7" name="Paveikslėlis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16837"/>
            <a:ext cx="6433073" cy="3941163"/>
          </a:xfrm>
          <a:prstGeom prst="rect">
            <a:avLst/>
          </a:prstGeom>
        </p:spPr>
      </p:pic>
      <p:sp>
        <p:nvSpPr>
          <p:cNvPr id="8" name="AutoShape 315"/>
          <p:cNvSpPr>
            <a:spLocks noChangeArrowheads="1"/>
          </p:cNvSpPr>
          <p:nvPr/>
        </p:nvSpPr>
        <p:spPr bwMode="auto">
          <a:xfrm>
            <a:off x="5588432" y="6129352"/>
            <a:ext cx="3446463" cy="363523"/>
          </a:xfrm>
          <a:prstGeom prst="wedgeRectCallout">
            <a:avLst>
              <a:gd name="adj1" fmla="val -71370"/>
              <a:gd name="adj2" fmla="val -23333"/>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800" b="1" smtClean="0"/>
              <a:t>Parama verslui</a:t>
            </a:r>
            <a:endParaRPr lang="lt-LT" altLang="en-US" sz="1800" b="1"/>
          </a:p>
        </p:txBody>
      </p:sp>
    </p:spTree>
    <p:extLst>
      <p:ext uri="{BB962C8B-B14F-4D97-AF65-F5344CB8AC3E}">
        <p14:creationId xmlns:p14="http://schemas.microsoft.com/office/powerpoint/2010/main" val="317096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fld id="{4FCCC301-F49E-4C59-8707-F937F5B589EC}" type="datetime1">
              <a:rPr lang="en-US" smtClean="0"/>
              <a:t>9/8/2022</a:t>
            </a:fld>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12</a:t>
            </a:fld>
            <a:endParaRPr lang="x-none"/>
          </a:p>
        </p:txBody>
      </p:sp>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
        <p:nvSpPr>
          <p:cNvPr id="8" name="AutoShape 6"/>
          <p:cNvSpPr>
            <a:spLocks noChangeArrowheads="1"/>
          </p:cNvSpPr>
          <p:nvPr/>
        </p:nvSpPr>
        <p:spPr bwMode="auto">
          <a:xfrm>
            <a:off x="129092" y="5454287"/>
            <a:ext cx="1452106" cy="423028"/>
          </a:xfrm>
          <a:prstGeom prst="wedgeRectCallout">
            <a:avLst>
              <a:gd name="adj1" fmla="val 95921"/>
              <a:gd name="adj2" fmla="val -11343"/>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200" b="1" smtClean="0"/>
              <a:t>Paraiškos forma</a:t>
            </a:r>
            <a:endParaRPr lang="lt-LT" altLang="en-US" sz="1200" b="1"/>
          </a:p>
        </p:txBody>
      </p:sp>
      <p:sp>
        <p:nvSpPr>
          <p:cNvPr id="9" name="AutoShape 7"/>
          <p:cNvSpPr>
            <a:spLocks noChangeArrowheads="1"/>
          </p:cNvSpPr>
          <p:nvPr/>
        </p:nvSpPr>
        <p:spPr bwMode="auto">
          <a:xfrm>
            <a:off x="304800" y="6552162"/>
            <a:ext cx="1760493" cy="299009"/>
          </a:xfrm>
          <a:prstGeom prst="wedgeRectCallout">
            <a:avLst>
              <a:gd name="adj1" fmla="val 61023"/>
              <a:gd name="adj2" fmla="val -106481"/>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200" b="1" smtClean="0"/>
              <a:t>Komisijos sudėtis</a:t>
            </a:r>
            <a:endParaRPr lang="lt-LT" altLang="en-US" sz="1200" b="1"/>
          </a:p>
        </p:txBody>
      </p:sp>
      <p:sp>
        <p:nvSpPr>
          <p:cNvPr id="10" name="AutoShape 8"/>
          <p:cNvSpPr>
            <a:spLocks noChangeArrowheads="1"/>
          </p:cNvSpPr>
          <p:nvPr/>
        </p:nvSpPr>
        <p:spPr bwMode="auto">
          <a:xfrm>
            <a:off x="218739" y="6013704"/>
            <a:ext cx="1760493" cy="387634"/>
          </a:xfrm>
          <a:prstGeom prst="wedgeRectCallout">
            <a:avLst>
              <a:gd name="adj1" fmla="val 63194"/>
              <a:gd name="adj2" fmla="val -6692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200" b="1" smtClean="0"/>
              <a:t>Tvarkos aprašas</a:t>
            </a:r>
            <a:endParaRPr lang="lt-LT" altLang="en-US" sz="1200" b="1"/>
          </a:p>
        </p:txBody>
      </p:sp>
      <p:sp>
        <p:nvSpPr>
          <p:cNvPr id="11" name="AutoShape 9"/>
          <p:cNvSpPr>
            <a:spLocks noChangeArrowheads="1"/>
          </p:cNvSpPr>
          <p:nvPr/>
        </p:nvSpPr>
        <p:spPr bwMode="auto">
          <a:xfrm>
            <a:off x="8875059" y="2997098"/>
            <a:ext cx="1630596" cy="863803"/>
          </a:xfrm>
          <a:prstGeom prst="wedgeRectCallout">
            <a:avLst>
              <a:gd name="adj1" fmla="val -192176"/>
              <a:gd name="adj2" fmla="val -48398"/>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200" b="1" smtClean="0"/>
              <a:t>Aktualus kvietimas</a:t>
            </a:r>
          </a:p>
          <a:p>
            <a:pPr algn="ctr">
              <a:spcBef>
                <a:spcPct val="50000"/>
              </a:spcBef>
              <a:buClrTx/>
              <a:buSzTx/>
              <a:buFontTx/>
              <a:buNone/>
            </a:pPr>
            <a:r>
              <a:rPr lang="lt-LT" altLang="en-US" sz="1200" b="1" smtClean="0"/>
              <a:t>(info atnaujinama pastoviai)</a:t>
            </a:r>
            <a:endParaRPr lang="lt-LT" altLang="en-US" sz="1200" b="1"/>
          </a:p>
        </p:txBody>
      </p:sp>
    </p:spTree>
    <p:extLst>
      <p:ext uri="{BB962C8B-B14F-4D97-AF65-F5344CB8AC3E}">
        <p14:creationId xmlns:p14="http://schemas.microsoft.com/office/powerpoint/2010/main" val="2231129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5CEB8D81-EDE6-3F43-82C7-90794E1C7D0C}"/>
              </a:ext>
            </a:extLst>
          </p:cNvPr>
          <p:cNvSpPr txBox="1"/>
          <p:nvPr/>
        </p:nvSpPr>
        <p:spPr>
          <a:xfrm>
            <a:off x="155643" y="5982112"/>
            <a:ext cx="4795736" cy="1169551"/>
          </a:xfrm>
          <a:prstGeom prst="rect">
            <a:avLst/>
          </a:prstGeom>
          <a:noFill/>
        </p:spPr>
        <p:txBody>
          <a:bodyPr wrap="square" rtlCol="0">
            <a:spAutoFit/>
          </a:bodyPr>
          <a:lstStyle/>
          <a:p>
            <a:pPr marL="285750" indent="-285750">
              <a:buFont typeface="Arial" panose="020B0604020202020204" pitchFamily="34" charset="0"/>
              <a:buChar char="•"/>
            </a:pPr>
            <a:r>
              <a:rPr lang="lt-LT" sz="1400" spc="-7">
                <a:solidFill>
                  <a:srgbClr val="FF0000"/>
                </a:solidFill>
                <a:latin typeface="Calibri"/>
                <a:cs typeface="Calibri"/>
              </a:rPr>
              <a:t>Par</a:t>
            </a:r>
            <a:r>
              <a:rPr lang="lt-LT" sz="1400" spc="-13">
                <a:solidFill>
                  <a:srgbClr val="FF0000"/>
                </a:solidFill>
                <a:latin typeface="Calibri"/>
                <a:cs typeface="Calibri"/>
              </a:rPr>
              <a:t>e</a:t>
            </a:r>
            <a:r>
              <a:rPr lang="lt-LT" sz="1400" spc="-7">
                <a:solidFill>
                  <a:srgbClr val="FF0000"/>
                </a:solidFill>
                <a:latin typeface="Calibri"/>
                <a:cs typeface="Calibri"/>
              </a:rPr>
              <a:t>i</a:t>
            </a:r>
            <a:r>
              <a:rPr lang="lt-LT" sz="1400" spc="-20">
                <a:solidFill>
                  <a:srgbClr val="FF0000"/>
                </a:solidFill>
                <a:latin typeface="Calibri"/>
                <a:cs typeface="Calibri"/>
              </a:rPr>
              <a:t>š</a:t>
            </a:r>
            <a:r>
              <a:rPr lang="lt-LT" sz="1400" spc="-7">
                <a:solidFill>
                  <a:srgbClr val="FF0000"/>
                </a:solidFill>
                <a:latin typeface="Calibri"/>
                <a:cs typeface="Calibri"/>
              </a:rPr>
              <a:t>kėjui suteikiamas  </a:t>
            </a:r>
            <a:r>
              <a:rPr lang="lt-LT" sz="1400" spc="-53">
                <a:solidFill>
                  <a:srgbClr val="FF0000"/>
                </a:solidFill>
                <a:latin typeface="Calibri"/>
                <a:cs typeface="Calibri"/>
              </a:rPr>
              <a:t>3 d. d. terminas vienkartiniam trūkumų pašalinimui ir/ar trūkstamų dokumentų pateikimui</a:t>
            </a:r>
            <a:endParaRPr lang="lt-LT" sz="1400">
              <a:solidFill>
                <a:srgbClr val="FF0000"/>
              </a:solidFill>
              <a:latin typeface="Calibri"/>
              <a:cs typeface="Calibri"/>
            </a:endParaRPr>
          </a:p>
          <a:p>
            <a:endParaRPr lang="lt-LT" sz="1400" dirty="0">
              <a:solidFill>
                <a:srgbClr val="FF0000"/>
              </a:solidFill>
              <a:ea typeface="Lato" charset="0"/>
              <a:cs typeface="Lato" charset="0"/>
            </a:endParaRPr>
          </a:p>
          <a:p>
            <a:pPr marL="285750" indent="-285750">
              <a:buFont typeface="Arial" panose="020B0604020202020204" pitchFamily="34" charset="0"/>
              <a:buChar char="•"/>
            </a:pPr>
            <a:endParaRPr lang="lt-LT" sz="1400" dirty="0">
              <a:solidFill>
                <a:srgbClr val="FF0000"/>
              </a:solidFill>
              <a:ea typeface="Lato" charset="0"/>
              <a:cs typeface="Lato" charset="0"/>
            </a:endParaRPr>
          </a:p>
          <a:p>
            <a:pPr algn="ctr"/>
            <a:endParaRPr lang="en-US" sz="1400" dirty="0">
              <a:solidFill>
                <a:srgbClr val="FF0000"/>
              </a:solidFill>
              <a:ea typeface="Lato" charset="0"/>
              <a:cs typeface="Lato" charset="0"/>
            </a:endParaRPr>
          </a:p>
        </p:txBody>
      </p:sp>
      <p:sp>
        <p:nvSpPr>
          <p:cNvPr id="14" name="Teksto vietos rezervavimo ženklas 8">
            <a:extLst>
              <a:ext uri="{FF2B5EF4-FFF2-40B4-BE49-F238E27FC236}">
                <a16:creationId xmlns:a16="http://schemas.microsoft.com/office/drawing/2014/main" xmlns="" id="{1A0D1CE6-83D1-405D-90B6-37B667B30C2A}"/>
              </a:ext>
            </a:extLst>
          </p:cNvPr>
          <p:cNvSpPr txBox="1">
            <a:spLocks/>
          </p:cNvSpPr>
          <p:nvPr/>
        </p:nvSpPr>
        <p:spPr>
          <a:xfrm>
            <a:off x="0" y="332827"/>
            <a:ext cx="10869593" cy="590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lt-LT" sz="3600"/>
              <a:t>Konkurso organizavimo etapai:</a:t>
            </a:r>
            <a:endParaRPr lang="en-US" sz="3600"/>
          </a:p>
          <a:p>
            <a:pPr marL="457200" lvl="1" indent="0">
              <a:buNone/>
            </a:pPr>
            <a:endParaRPr lang="en-US" sz="3600" dirty="0">
              <a:latin typeface="+mj-lt"/>
            </a:endParaRPr>
          </a:p>
        </p:txBody>
      </p:sp>
      <p:graphicFrame>
        <p:nvGraphicFramePr>
          <p:cNvPr id="2" name="Lentelė 1"/>
          <p:cNvGraphicFramePr>
            <a:graphicFrameLocks noGrp="1"/>
          </p:cNvGraphicFramePr>
          <p:nvPr>
            <p:extLst>
              <p:ext uri="{D42A27DB-BD31-4B8C-83A1-F6EECF244321}">
                <p14:modId xmlns:p14="http://schemas.microsoft.com/office/powerpoint/2010/main" val="3853699844"/>
              </p:ext>
            </p:extLst>
          </p:nvPr>
        </p:nvGraphicFramePr>
        <p:xfrm>
          <a:off x="226601" y="977545"/>
          <a:ext cx="8583912" cy="4928029"/>
        </p:xfrm>
        <a:graphic>
          <a:graphicData uri="http://schemas.openxmlformats.org/drawingml/2006/table">
            <a:tbl>
              <a:tblPr>
                <a:tableStyleId>{5C22544A-7EE6-4342-B048-85BDC9FD1C3A}</a:tableStyleId>
              </a:tblPr>
              <a:tblGrid>
                <a:gridCol w="4289731"/>
                <a:gridCol w="4294181"/>
              </a:tblGrid>
              <a:tr h="732921">
                <a:tc>
                  <a:txBody>
                    <a:bodyPr/>
                    <a:lstStyle/>
                    <a:p>
                      <a:pPr>
                        <a:lnSpc>
                          <a:spcPts val="1200"/>
                        </a:lnSpc>
                        <a:spcAft>
                          <a:spcPts val="0"/>
                        </a:spcAft>
                      </a:pPr>
                      <a:r>
                        <a:rPr lang="lt-LT" sz="1200" u="none" strike="noStrike" spc="0">
                          <a:effectLst/>
                        </a:rPr>
                        <a:t>Skelbiamas kartu su kvietimu teikti paraiškas verslo subjektams, priimamos kvietime nurodytu terminu.</a:t>
                      </a:r>
                      <a:endParaRPr lang="en-US" sz="1000">
                        <a:effectLst/>
                        <a:latin typeface="Times New Roman"/>
                        <a:ea typeface="Times New Roman"/>
                        <a:cs typeface="Times New Roman"/>
                      </a:endParaRPr>
                    </a:p>
                  </a:txBody>
                  <a:tcPr marL="6350" marR="6350" marT="0" marB="0" anchor="b"/>
                </a:tc>
                <a:tc>
                  <a:txBody>
                    <a:bodyPr/>
                    <a:lstStyle/>
                    <a:p>
                      <a:pPr algn="just">
                        <a:lnSpc>
                          <a:spcPts val="1200"/>
                        </a:lnSpc>
                        <a:spcAft>
                          <a:spcPts val="0"/>
                        </a:spcAft>
                      </a:pPr>
                      <a:r>
                        <a:rPr lang="lt-LT" sz="1200" u="none" strike="noStrike" spc="0">
                          <a:effectLst/>
                        </a:rPr>
                        <a:t>Konkurso paskelbimas ir paraiškų priėmimas</a:t>
                      </a:r>
                      <a:endParaRPr lang="en-US" sz="1000">
                        <a:effectLst/>
                        <a:latin typeface="Times New Roman"/>
                        <a:ea typeface="Times New Roman"/>
                        <a:cs typeface="Times New Roman"/>
                      </a:endParaRPr>
                    </a:p>
                  </a:txBody>
                  <a:tcPr marL="6350" marR="6350" marT="0" marB="0" anchor="b"/>
                </a:tc>
              </a:tr>
              <a:tr h="263286">
                <a:tc>
                  <a:txBody>
                    <a:bodyPr/>
                    <a:lstStyle/>
                    <a:p>
                      <a:pPr>
                        <a:lnSpc>
                          <a:spcPts val="1200"/>
                        </a:lnSpc>
                        <a:spcAft>
                          <a:spcPts val="0"/>
                        </a:spcAft>
                      </a:pPr>
                      <a:r>
                        <a:rPr lang="lt-LT" sz="1200" u="none" strike="noStrike" spc="0">
                          <a:effectLst/>
                        </a:rPr>
                        <a:t>5 d. d. nuo paraiškos gavimo dienos</a:t>
                      </a:r>
                      <a:endParaRPr lang="en-US" sz="1000">
                        <a:effectLst/>
                        <a:latin typeface="Times New Roman"/>
                        <a:ea typeface="Times New Roman"/>
                        <a:cs typeface="Times New Roman"/>
                      </a:endParaRPr>
                    </a:p>
                  </a:txBody>
                  <a:tcPr marL="6350" marR="6350" marT="0" marB="0" anchor="b"/>
                </a:tc>
                <a:tc>
                  <a:txBody>
                    <a:bodyPr/>
                    <a:lstStyle/>
                    <a:p>
                      <a:pPr algn="just">
                        <a:lnSpc>
                          <a:spcPts val="1200"/>
                        </a:lnSpc>
                        <a:spcAft>
                          <a:spcPts val="0"/>
                        </a:spcAft>
                      </a:pPr>
                      <a:r>
                        <a:rPr lang="lt-LT" sz="1200" u="none" strike="noStrike" spc="0">
                          <a:effectLst/>
                        </a:rPr>
                        <a:t>Paraiškų tikrinimas ir patikslinimas</a:t>
                      </a:r>
                      <a:endParaRPr lang="en-US" sz="1000">
                        <a:effectLst/>
                        <a:latin typeface="Times New Roman"/>
                        <a:ea typeface="Times New Roman"/>
                        <a:cs typeface="Times New Roman"/>
                      </a:endParaRPr>
                    </a:p>
                  </a:txBody>
                  <a:tcPr marL="6350" marR="6350" marT="0" marB="0" anchor="b"/>
                </a:tc>
              </a:tr>
              <a:tr h="525639">
                <a:tc>
                  <a:txBody>
                    <a:bodyPr/>
                    <a:lstStyle/>
                    <a:p>
                      <a:pPr>
                        <a:lnSpc>
                          <a:spcPts val="1200"/>
                        </a:lnSpc>
                        <a:spcAft>
                          <a:spcPts val="0"/>
                        </a:spcAft>
                      </a:pPr>
                      <a:r>
                        <a:rPr lang="lt-LT" sz="1200" u="none" strike="noStrike" spc="0">
                          <a:effectLst/>
                        </a:rPr>
                        <a:t>Artimiausio SVV plėtros programos vertinimo komisijos posėdžio metu</a:t>
                      </a:r>
                      <a:endParaRPr lang="en-US" sz="1000">
                        <a:effectLst/>
                        <a:latin typeface="Times New Roman"/>
                        <a:ea typeface="Times New Roman"/>
                        <a:cs typeface="Times New Roman"/>
                      </a:endParaRPr>
                    </a:p>
                  </a:txBody>
                  <a:tcPr marL="6350" marR="6350" marT="0" marB="0"/>
                </a:tc>
                <a:tc>
                  <a:txBody>
                    <a:bodyPr/>
                    <a:lstStyle/>
                    <a:p>
                      <a:pPr algn="just">
                        <a:lnSpc>
                          <a:spcPct val="107000"/>
                        </a:lnSpc>
                        <a:spcAft>
                          <a:spcPts val="0"/>
                        </a:spcAft>
                      </a:pPr>
                      <a:r>
                        <a:rPr lang="lt-LT" sz="1200" u="none" strike="noStrike" spc="0">
                          <a:effectLst/>
                        </a:rPr>
                        <a:t>Paraiškų vertinimas.</a:t>
                      </a:r>
                      <a:endParaRPr lang="en-US" sz="1000">
                        <a:effectLst/>
                        <a:latin typeface="Times New Roman"/>
                        <a:ea typeface="Times New Roman"/>
                        <a:cs typeface="Times New Roman"/>
                      </a:endParaRPr>
                    </a:p>
                  </a:txBody>
                  <a:tcPr marL="6350" marR="6350" marT="0" marB="0" anchor="b"/>
                </a:tc>
              </a:tr>
              <a:tr h="710107">
                <a:tc>
                  <a:txBody>
                    <a:bodyPr/>
                    <a:lstStyle/>
                    <a:p>
                      <a:pPr>
                        <a:lnSpc>
                          <a:spcPts val="1200"/>
                        </a:lnSpc>
                        <a:spcAft>
                          <a:spcPts val="0"/>
                        </a:spcAft>
                      </a:pPr>
                      <a:r>
                        <a:rPr lang="lt-LT" sz="1200" u="none" strike="noStrike" spc="0">
                          <a:effectLst/>
                        </a:rPr>
                        <a:t>Per 3 d. d. nuo SVV plėtros programos vertinimo komisijos posėdžio</a:t>
                      </a:r>
                      <a:endParaRPr lang="en-US" sz="1000">
                        <a:effectLst/>
                        <a:latin typeface="Times New Roman"/>
                        <a:ea typeface="Times New Roman"/>
                        <a:cs typeface="Times New Roman"/>
                      </a:endParaRPr>
                    </a:p>
                  </a:txBody>
                  <a:tcPr marL="6350" marR="6350" marT="0" marB="0" anchor="b"/>
                </a:tc>
                <a:tc>
                  <a:txBody>
                    <a:bodyPr/>
                    <a:lstStyle/>
                    <a:p>
                      <a:pPr algn="just">
                        <a:lnSpc>
                          <a:spcPts val="1200"/>
                        </a:lnSpc>
                        <a:spcAft>
                          <a:spcPts val="0"/>
                        </a:spcAft>
                      </a:pPr>
                      <a:r>
                        <a:rPr lang="lt-LT" sz="1200" u="none" strike="noStrike" spc="0">
                          <a:effectLst/>
                        </a:rPr>
                        <a:t>Konkurso nugalėtojų paskelbimas</a:t>
                      </a:r>
                      <a:endParaRPr lang="en-US" sz="1000">
                        <a:effectLst/>
                        <a:latin typeface="Times New Roman"/>
                        <a:ea typeface="Times New Roman"/>
                        <a:cs typeface="Times New Roman"/>
                      </a:endParaRPr>
                    </a:p>
                  </a:txBody>
                  <a:tcPr marL="6350" marR="6350" marT="0" marB="0" anchor="b"/>
                </a:tc>
              </a:tr>
              <a:tr h="758280">
                <a:tc>
                  <a:txBody>
                    <a:bodyPr/>
                    <a:lstStyle/>
                    <a:p>
                      <a:pPr>
                        <a:lnSpc>
                          <a:spcPts val="1200"/>
                        </a:lnSpc>
                        <a:spcAft>
                          <a:spcPts val="0"/>
                        </a:spcAft>
                      </a:pPr>
                      <a:r>
                        <a:rPr lang="lt-LT" sz="1200" u="none" strike="noStrike" spc="0">
                          <a:effectLst/>
                        </a:rPr>
                        <a:t>Per 5 d. d. nuo konkurso nugalėtojų paskelbimo dienos.</a:t>
                      </a:r>
                      <a:endParaRPr lang="en-US" sz="1000">
                        <a:effectLst/>
                        <a:latin typeface="Times New Roman"/>
                        <a:ea typeface="Times New Roman"/>
                        <a:cs typeface="Times New Roman"/>
                      </a:endParaRPr>
                    </a:p>
                  </a:txBody>
                  <a:tcPr marL="6350" marR="6350" marT="0" marB="0" anchor="b"/>
                </a:tc>
                <a:tc>
                  <a:txBody>
                    <a:bodyPr/>
                    <a:lstStyle/>
                    <a:p>
                      <a:pPr algn="just">
                        <a:lnSpc>
                          <a:spcPts val="1200"/>
                        </a:lnSpc>
                        <a:spcAft>
                          <a:spcPts val="0"/>
                        </a:spcAft>
                      </a:pPr>
                      <a:r>
                        <a:rPr lang="lt-LT" sz="1200" u="none" strike="noStrike" spc="0">
                          <a:effectLst/>
                        </a:rPr>
                        <a:t>Sutarčių su nugalėtojais pasirašymas</a:t>
                      </a:r>
                      <a:endParaRPr lang="en-US" sz="1000">
                        <a:effectLst/>
                        <a:latin typeface="Times New Roman"/>
                        <a:ea typeface="Times New Roman"/>
                        <a:cs typeface="Times New Roman"/>
                      </a:endParaRPr>
                    </a:p>
                  </a:txBody>
                  <a:tcPr marL="6350" marR="6350" marT="0" marB="0" anchor="b"/>
                </a:tc>
              </a:tr>
              <a:tr h="1414017">
                <a:tc>
                  <a:txBody>
                    <a:bodyPr/>
                    <a:lstStyle/>
                    <a:p>
                      <a:pPr>
                        <a:lnSpc>
                          <a:spcPts val="1200"/>
                        </a:lnSpc>
                        <a:spcAft>
                          <a:spcPts val="0"/>
                        </a:spcAft>
                      </a:pPr>
                      <a:r>
                        <a:rPr lang="lt-LT" sz="1200" u="none" strike="noStrike" spc="0">
                          <a:effectLst/>
                        </a:rPr>
                        <a:t>Parama išmokama per 5 d. d. po to, kai verslo subjektas pristato registracijos ar įsigytos nepertraukiamos individualios veiklos pažymos kopiją.</a:t>
                      </a:r>
                      <a:endParaRPr lang="en-US" sz="1000">
                        <a:effectLst/>
                        <a:latin typeface="Times New Roman"/>
                        <a:ea typeface="Times New Roman"/>
                        <a:cs typeface="Times New Roman"/>
                      </a:endParaRPr>
                    </a:p>
                  </a:txBody>
                  <a:tcPr marL="6350" marR="6350" marT="0" marB="0"/>
                </a:tc>
                <a:tc>
                  <a:txBody>
                    <a:bodyPr/>
                    <a:lstStyle/>
                    <a:p>
                      <a:pPr algn="just">
                        <a:lnSpc>
                          <a:spcPct val="107000"/>
                        </a:lnSpc>
                        <a:spcAft>
                          <a:spcPts val="0"/>
                        </a:spcAft>
                      </a:pPr>
                      <a:r>
                        <a:rPr lang="lt-LT" sz="1200" u="none" strike="noStrike" spc="0">
                          <a:effectLst/>
                        </a:rPr>
                        <a:t>*Paramos išmokėjimas įregistravus verslo subjektą, ar įsigijus nepertraukiamą individualios veiklos pažymą. Veikla, nuo paramos išmokėjimo turi būti vykdoma ne trumpiau nei vienerius metus.   </a:t>
                      </a:r>
                      <a:endParaRPr lang="en-US" sz="1000">
                        <a:effectLst/>
                        <a:latin typeface="Times New Roman"/>
                        <a:ea typeface="Times New Roman"/>
                        <a:cs typeface="Times New Roman"/>
                      </a:endParaRPr>
                    </a:p>
                  </a:txBody>
                  <a:tcPr marL="6350" marR="6350" marT="0" marB="0" anchor="b"/>
                </a:tc>
              </a:tr>
              <a:tr h="523779">
                <a:tc>
                  <a:txBody>
                    <a:bodyPr/>
                    <a:lstStyle/>
                    <a:p>
                      <a:pPr>
                        <a:lnSpc>
                          <a:spcPts val="1200"/>
                        </a:lnSpc>
                        <a:spcAft>
                          <a:spcPts val="0"/>
                        </a:spcAft>
                      </a:pPr>
                      <a:r>
                        <a:rPr lang="lt-LT" sz="1200" u="none" strike="noStrike" spc="0">
                          <a:effectLst/>
                        </a:rPr>
                        <a:t>12-as mėnuo nuo lėšų naudojimo sutarties sudarymo</a:t>
                      </a:r>
                      <a:endParaRPr lang="en-US" sz="1000">
                        <a:effectLst/>
                        <a:latin typeface="Times New Roman"/>
                        <a:ea typeface="Times New Roman"/>
                        <a:cs typeface="Times New Roman"/>
                      </a:endParaRPr>
                    </a:p>
                  </a:txBody>
                  <a:tcPr marL="6350" marR="6350" marT="0" marB="0"/>
                </a:tc>
                <a:tc>
                  <a:txBody>
                    <a:bodyPr/>
                    <a:lstStyle/>
                    <a:p>
                      <a:pPr algn="just">
                        <a:lnSpc>
                          <a:spcPct val="107000"/>
                        </a:lnSpc>
                        <a:spcAft>
                          <a:spcPts val="0"/>
                        </a:spcAft>
                      </a:pPr>
                      <a:r>
                        <a:rPr lang="lt-LT" sz="1200" u="none" strike="noStrike" spc="0">
                          <a:effectLst/>
                        </a:rPr>
                        <a:t>Galutinės ataskaitos pateikimas.</a:t>
                      </a:r>
                      <a:endParaRPr lang="en-US" sz="1000">
                        <a:effectLst/>
                        <a:latin typeface="Times New Roman"/>
                        <a:ea typeface="Times New Roman"/>
                        <a:cs typeface="Times New Roman"/>
                      </a:endParaRPr>
                    </a:p>
                  </a:txBody>
                  <a:tcPr marL="6350" marR="6350" marT="0" marB="0" anchor="b"/>
                </a:tc>
              </a:tr>
            </a:tbl>
          </a:graphicData>
        </a:graphic>
      </p:graphicFrame>
    </p:spTree>
    <p:extLst>
      <p:ext uri="{BB962C8B-B14F-4D97-AF65-F5344CB8AC3E}">
        <p14:creationId xmlns:p14="http://schemas.microsoft.com/office/powerpoint/2010/main" val="411882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061D440-5FB2-4711-B439-97EBFEEC3EE3}" type="datetime1">
              <a:rPr lang="en-US" smtClean="0"/>
              <a:t>9/8/2022</a:t>
            </a:fld>
            <a:endParaRPr lang="x-none"/>
          </a:p>
        </p:txBody>
      </p:sp>
      <p:sp>
        <p:nvSpPr>
          <p:cNvPr id="3" name="Skaidrės numerio vietos rezervavimo ženklas 2"/>
          <p:cNvSpPr>
            <a:spLocks noGrp="1"/>
          </p:cNvSpPr>
          <p:nvPr>
            <p:ph type="sldNum" sz="quarter" idx="12"/>
          </p:nvPr>
        </p:nvSpPr>
        <p:spPr/>
        <p:txBody>
          <a:bodyPr/>
          <a:lstStyle/>
          <a:p>
            <a:fld id="{3FAD04EE-1878-2047-8E3A-873E54783374}" type="slidenum">
              <a:rPr lang="x-none" smtClean="0"/>
              <a:t>14</a:t>
            </a:fld>
            <a:endParaRPr lang="x-none"/>
          </a:p>
        </p:txBody>
      </p:sp>
      <p:pic>
        <p:nvPicPr>
          <p:cNvPr id="6" name="Paveikslėlis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643" y="64171"/>
            <a:ext cx="5144218" cy="6697010"/>
          </a:xfrm>
          <a:prstGeom prst="rect">
            <a:avLst/>
          </a:prstGeom>
        </p:spPr>
      </p:pic>
      <p:sp>
        <p:nvSpPr>
          <p:cNvPr id="7" name="AutoShape 24"/>
          <p:cNvSpPr>
            <a:spLocks noChangeArrowheads="1"/>
          </p:cNvSpPr>
          <p:nvPr/>
        </p:nvSpPr>
        <p:spPr bwMode="auto">
          <a:xfrm>
            <a:off x="5818094" y="843579"/>
            <a:ext cx="5334000" cy="304800"/>
          </a:xfrm>
          <a:prstGeom prst="wedgeRectCallout">
            <a:avLst>
              <a:gd name="adj1" fmla="val -75000"/>
              <a:gd name="adj2" fmla="val 10625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200" b="1"/>
              <a:t>įrašyti </a:t>
            </a:r>
            <a:r>
              <a:rPr lang="lt-LT" altLang="en-US" sz="1200" b="1" smtClean="0"/>
              <a:t>verslo idėjos </a:t>
            </a:r>
            <a:r>
              <a:rPr lang="lt-LT" altLang="en-US" sz="1200" b="1"/>
              <a:t>pavadinimą</a:t>
            </a:r>
          </a:p>
        </p:txBody>
      </p:sp>
      <p:sp>
        <p:nvSpPr>
          <p:cNvPr id="9" name="AutoShape 26"/>
          <p:cNvSpPr>
            <a:spLocks noChangeArrowheads="1"/>
          </p:cNvSpPr>
          <p:nvPr/>
        </p:nvSpPr>
        <p:spPr bwMode="auto">
          <a:xfrm>
            <a:off x="5269454" y="2174838"/>
            <a:ext cx="6700222" cy="1599752"/>
          </a:xfrm>
          <a:prstGeom prst="wedgeRectCallout">
            <a:avLst>
              <a:gd name="adj1" fmla="val -64912"/>
              <a:gd name="adj2" fmla="val 14583"/>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endParaRPr lang="lt-LT" sz="1100" b="1" i="1" smtClean="0"/>
          </a:p>
          <a:p>
            <a:r>
              <a:rPr lang="lt-LT" sz="1100" b="1" i="1" smtClean="0"/>
              <a:t>- verslo </a:t>
            </a:r>
            <a:r>
              <a:rPr lang="lt-LT" sz="1100" b="1" i="1"/>
              <a:t>idėjos </a:t>
            </a:r>
            <a:r>
              <a:rPr lang="lt-LT" sz="1100" b="1" i="1" smtClean="0"/>
              <a:t>esmė</a:t>
            </a:r>
            <a:r>
              <a:rPr lang="lt-LT" sz="1100" b="1" i="1"/>
              <a:t>;</a:t>
            </a:r>
            <a:endParaRPr lang="lt-LT" sz="1100" b="1" i="1" smtClean="0"/>
          </a:p>
          <a:p>
            <a:r>
              <a:rPr lang="lt-LT" sz="1100" b="1" i="1" smtClean="0"/>
              <a:t>- planuojama </a:t>
            </a:r>
            <a:r>
              <a:rPr lang="lt-LT" sz="1100" b="1" i="1"/>
              <a:t>investuoti lėšų </a:t>
            </a:r>
            <a:r>
              <a:rPr lang="lt-LT" sz="1100" b="1" i="1" smtClean="0"/>
              <a:t>suma;</a:t>
            </a:r>
          </a:p>
          <a:p>
            <a:r>
              <a:rPr lang="lt-LT" sz="1100" b="1" i="1" smtClean="0"/>
              <a:t>- prašoma </a:t>
            </a:r>
            <a:r>
              <a:rPr lang="lt-LT" sz="1100" b="1" i="1"/>
              <a:t>subsidijos suma, į ką bus </a:t>
            </a:r>
            <a:r>
              <a:rPr lang="lt-LT" sz="1100" b="1" i="1" smtClean="0"/>
              <a:t>investuojama?</a:t>
            </a:r>
          </a:p>
          <a:p>
            <a:r>
              <a:rPr lang="lt-LT" sz="1100" b="1" i="1"/>
              <a:t>-</a:t>
            </a:r>
            <a:r>
              <a:rPr lang="lt-LT" sz="1100" b="1" i="1" smtClean="0"/>
              <a:t> dabartinė </a:t>
            </a:r>
            <a:r>
              <a:rPr lang="lt-LT" sz="1100" b="1" i="1"/>
              <a:t>fizinio asmens </a:t>
            </a:r>
            <a:r>
              <a:rPr lang="lt-LT" sz="1100" b="1" i="1" smtClean="0"/>
              <a:t>veikla; </a:t>
            </a:r>
          </a:p>
          <a:p>
            <a:r>
              <a:rPr lang="lt-LT" sz="1100" b="1" i="1" smtClean="0"/>
              <a:t>- steigimo </a:t>
            </a:r>
            <a:r>
              <a:rPr lang="lt-LT" sz="1100" b="1" i="1"/>
              <a:t>ar plėtros tikslai ir būdai bei </a:t>
            </a:r>
            <a:r>
              <a:rPr lang="lt-LT" sz="1100" b="1" i="1" smtClean="0"/>
              <a:t>priemonės; </a:t>
            </a:r>
          </a:p>
          <a:p>
            <a:r>
              <a:rPr lang="lt-LT" sz="1100" b="1" i="1" smtClean="0"/>
              <a:t>- ar </a:t>
            </a:r>
            <a:r>
              <a:rPr lang="lt-LT" sz="1100" b="1" i="1"/>
              <a:t>investicijos </a:t>
            </a:r>
            <a:r>
              <a:rPr lang="lt-LT" sz="1100" b="1" i="1" smtClean="0"/>
              <a:t>atsipirks? </a:t>
            </a:r>
            <a:r>
              <a:rPr lang="lt-LT" sz="1100" b="1" i="1"/>
              <a:t>per kiek </a:t>
            </a:r>
            <a:r>
              <a:rPr lang="lt-LT" sz="1100" b="1" i="1" smtClean="0"/>
              <a:t>laiko?</a:t>
            </a:r>
          </a:p>
          <a:p>
            <a:r>
              <a:rPr lang="lt-LT" sz="1100" b="1" i="1"/>
              <a:t>-</a:t>
            </a:r>
            <a:r>
              <a:rPr lang="lt-LT" sz="1100" b="1" i="1" smtClean="0"/>
              <a:t> </a:t>
            </a:r>
            <a:r>
              <a:rPr lang="lt-LT" sz="1100" b="1" i="1"/>
              <a:t>kokią naudą projektas duos pareiškėjui ir </a:t>
            </a:r>
            <a:r>
              <a:rPr lang="lt-LT" sz="1100" b="1" i="1" smtClean="0"/>
              <a:t>Rokiškio </a:t>
            </a:r>
            <a:r>
              <a:rPr lang="lt-LT" sz="1100" b="1" i="1"/>
              <a:t>rajono savivaldybei</a:t>
            </a:r>
            <a:r>
              <a:rPr lang="lt-LT" sz="1100" b="1" i="1" smtClean="0"/>
              <a:t>.</a:t>
            </a:r>
          </a:p>
          <a:p>
            <a:r>
              <a:rPr lang="lt-LT" sz="1100" i="1" smtClean="0">
                <a:solidFill>
                  <a:srgbClr val="FF0000"/>
                </a:solidFill>
              </a:rPr>
              <a:t>* </a:t>
            </a:r>
            <a:r>
              <a:rPr lang="lt-LT" sz="1100" i="1">
                <a:solidFill>
                  <a:srgbClr val="FF0000"/>
                </a:solidFill>
              </a:rPr>
              <a:t>apimtis – ne daugiau kaip 1 psl</a:t>
            </a:r>
            <a:r>
              <a:rPr lang="lt-LT" sz="1100" i="1" smtClean="0">
                <a:solidFill>
                  <a:srgbClr val="FF0000"/>
                </a:solidFill>
              </a:rPr>
              <a:t>.</a:t>
            </a:r>
            <a:endParaRPr lang="en-US" sz="1100">
              <a:solidFill>
                <a:srgbClr val="FF0000"/>
              </a:solidFill>
            </a:endParaRPr>
          </a:p>
          <a:p>
            <a:r>
              <a:rPr lang="lt-LT" sz="1100" b="1" i="1" smtClean="0"/>
              <a:t> </a:t>
            </a:r>
            <a:endParaRPr lang="en-US" sz="1100" b="1"/>
          </a:p>
        </p:txBody>
      </p:sp>
      <p:sp>
        <p:nvSpPr>
          <p:cNvPr id="10" name="AutoShape 27"/>
          <p:cNvSpPr>
            <a:spLocks noChangeArrowheads="1"/>
          </p:cNvSpPr>
          <p:nvPr/>
        </p:nvSpPr>
        <p:spPr bwMode="auto">
          <a:xfrm>
            <a:off x="5970494" y="4750167"/>
            <a:ext cx="5701553" cy="391989"/>
          </a:xfrm>
          <a:prstGeom prst="wedgeRectCallout">
            <a:avLst>
              <a:gd name="adj1" fmla="val -83394"/>
              <a:gd name="adj2" fmla="val -13541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200"/>
              <a:t>nurodyti </a:t>
            </a:r>
            <a:r>
              <a:rPr lang="lt-LT" altLang="en-US" sz="1200" b="1" smtClean="0"/>
              <a:t>konkrečią vietą</a:t>
            </a:r>
            <a:endParaRPr lang="lt-LT" altLang="en-US" sz="1200" b="1"/>
          </a:p>
        </p:txBody>
      </p:sp>
      <p:sp>
        <p:nvSpPr>
          <p:cNvPr id="12" name="AutoShape 31"/>
          <p:cNvSpPr>
            <a:spLocks noChangeArrowheads="1"/>
          </p:cNvSpPr>
          <p:nvPr/>
        </p:nvSpPr>
        <p:spPr bwMode="auto">
          <a:xfrm>
            <a:off x="6050950" y="5320105"/>
            <a:ext cx="5334000" cy="228600"/>
          </a:xfrm>
          <a:prstGeom prst="wedgeRectCallout">
            <a:avLst>
              <a:gd name="adj1" fmla="val -78898"/>
              <a:gd name="adj2" fmla="val -177778"/>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200"/>
              <a:t>nurodyti </a:t>
            </a:r>
            <a:r>
              <a:rPr lang="lt-LT" altLang="en-US" sz="1200" b="1" smtClean="0"/>
              <a:t>konkrečias sumą(-as)</a:t>
            </a:r>
            <a:endParaRPr lang="lt-LT" altLang="en-US" sz="1200" b="1"/>
          </a:p>
        </p:txBody>
      </p:sp>
      <p:sp>
        <p:nvSpPr>
          <p:cNvPr id="13" name="AutoShape 33"/>
          <p:cNvSpPr>
            <a:spLocks noChangeArrowheads="1"/>
          </p:cNvSpPr>
          <p:nvPr/>
        </p:nvSpPr>
        <p:spPr bwMode="auto">
          <a:xfrm>
            <a:off x="7033709" y="6497621"/>
            <a:ext cx="4638338" cy="304800"/>
          </a:xfrm>
          <a:prstGeom prst="wedgeRectCallout">
            <a:avLst>
              <a:gd name="adj1" fmla="val -80389"/>
              <a:gd name="adj2" fmla="val -13437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200"/>
              <a:t>nurodyti </a:t>
            </a:r>
            <a:r>
              <a:rPr lang="lt-LT" altLang="en-US" sz="1200" b="1" smtClean="0"/>
              <a:t>įgytą (-as)/ planuojamą (-as) įgyti kvalifikaciją (-as)</a:t>
            </a:r>
            <a:endParaRPr lang="lt-LT" altLang="en-US" sz="1200" b="1"/>
          </a:p>
        </p:txBody>
      </p:sp>
      <p:sp>
        <p:nvSpPr>
          <p:cNvPr id="23" name="AutoShape 25"/>
          <p:cNvSpPr>
            <a:spLocks noChangeArrowheads="1"/>
          </p:cNvSpPr>
          <p:nvPr/>
        </p:nvSpPr>
        <p:spPr bwMode="auto">
          <a:xfrm>
            <a:off x="5559460" y="3872753"/>
            <a:ext cx="6316982" cy="780594"/>
          </a:xfrm>
          <a:prstGeom prst="wedgeRectCallout">
            <a:avLst>
              <a:gd name="adj1" fmla="val -75000"/>
              <a:gd name="adj2" fmla="val -46352"/>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spcBef>
                <a:spcPts val="0"/>
              </a:spcBef>
              <a:buClrTx/>
              <a:buSzTx/>
              <a:buNone/>
            </a:pPr>
            <a:endParaRPr lang="lt-LT" sz="1200" b="1" i="1" smtClean="0"/>
          </a:p>
          <a:p>
            <a:pPr>
              <a:spcBef>
                <a:spcPts val="0"/>
              </a:spcBef>
              <a:buClrTx/>
              <a:buSzTx/>
              <a:buNone/>
            </a:pPr>
            <a:r>
              <a:rPr lang="lt-LT" sz="1200" b="1" i="1" smtClean="0"/>
              <a:t>- </a:t>
            </a:r>
            <a:r>
              <a:rPr lang="lt-LT" sz="1200" b="1" i="1"/>
              <a:t>verslo idėjos įgyvendinimo pradžia ir pabaiga;</a:t>
            </a:r>
          </a:p>
          <a:p>
            <a:pPr>
              <a:spcBef>
                <a:spcPts val="0"/>
              </a:spcBef>
              <a:buClrTx/>
              <a:buSzTx/>
              <a:buNone/>
            </a:pPr>
            <a:r>
              <a:rPr lang="lt-LT" sz="1200" b="1" i="1"/>
              <a:t>- verslo idėja turi būti įgyvendina per 12 mėnesių nuo verslo subjekto įregistravimo ar nuo įsigytos nepertraukiamos individualios veiklos pažymos </a:t>
            </a:r>
            <a:r>
              <a:rPr lang="lt-LT" sz="1200" b="1" i="1" smtClean="0"/>
              <a:t>dienos.</a:t>
            </a:r>
            <a:endParaRPr lang="lt-LT" altLang="en-US" sz="1200" b="1"/>
          </a:p>
          <a:p>
            <a:pPr algn="ctr">
              <a:spcBef>
                <a:spcPct val="50000"/>
              </a:spcBef>
              <a:buClrTx/>
              <a:buSzTx/>
              <a:buFontTx/>
              <a:buNone/>
            </a:pPr>
            <a:endParaRPr lang="lt-LT" altLang="en-US" sz="1200"/>
          </a:p>
        </p:txBody>
      </p:sp>
    </p:spTree>
    <p:extLst>
      <p:ext uri="{BB962C8B-B14F-4D97-AF65-F5344CB8AC3E}">
        <p14:creationId xmlns:p14="http://schemas.microsoft.com/office/powerpoint/2010/main" val="992068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xmlns="" id="{2447EEA7-78F5-4DB5-A6EF-A6925AEB1A23}"/>
              </a:ext>
            </a:extLst>
          </p:cNvPr>
          <p:cNvGraphicFramePr>
            <a:graphicFrameLocks noChangeAspect="1"/>
          </p:cNvGraphicFramePr>
          <p:nvPr>
            <p:extLst>
              <p:ext uri="{D42A27DB-BD31-4B8C-83A1-F6EECF244321}">
                <p14:modId xmlns:p14="http://schemas.microsoft.com/office/powerpoint/2010/main" val="1042052799"/>
              </p:ext>
            </p:extLst>
          </p:nvPr>
        </p:nvGraphicFramePr>
        <p:xfrm>
          <a:off x="2381250" y="126694"/>
          <a:ext cx="4304075" cy="6665523"/>
        </p:xfrm>
        <a:graphic>
          <a:graphicData uri="http://schemas.openxmlformats.org/presentationml/2006/ole">
            <mc:AlternateContent xmlns:mc="http://schemas.openxmlformats.org/markup-compatibility/2006">
              <mc:Choice xmlns:v="urn:schemas-microsoft-com:vml" Requires="v">
                <p:oleObj spid="_x0000_s9270" name="CorelDRAW" r:id="rId3" imgW="3833675" imgH="5937251" progId="CorelDraw.Graphic.22">
                  <p:embed/>
                </p:oleObj>
              </mc:Choice>
              <mc:Fallback>
                <p:oleObj name="CorelDRAW" r:id="rId3" imgW="3833675" imgH="5937251" progId="CorelDraw.Graphic.22">
                  <p:embed/>
                  <p:pic>
                    <p:nvPicPr>
                      <p:cNvPr id="0" name=""/>
                      <p:cNvPicPr/>
                      <p:nvPr/>
                    </p:nvPicPr>
                    <p:blipFill>
                      <a:blip r:embed="rId4"/>
                      <a:stretch>
                        <a:fillRect/>
                      </a:stretch>
                    </p:blipFill>
                    <p:spPr>
                      <a:xfrm>
                        <a:off x="2381250" y="126694"/>
                        <a:ext cx="4304075" cy="6665523"/>
                      </a:xfrm>
                      <a:prstGeom prst="rect">
                        <a:avLst/>
                      </a:prstGeom>
                    </p:spPr>
                  </p:pic>
                </p:oleObj>
              </mc:Fallback>
            </mc:AlternateContent>
          </a:graphicData>
        </a:graphic>
      </p:graphicFrame>
      <p:sp>
        <p:nvSpPr>
          <p:cNvPr id="19" name="AutoShape 7"/>
          <p:cNvSpPr>
            <a:spLocks noChangeArrowheads="1"/>
          </p:cNvSpPr>
          <p:nvPr/>
        </p:nvSpPr>
        <p:spPr bwMode="auto">
          <a:xfrm>
            <a:off x="304799" y="5550946"/>
            <a:ext cx="3337785" cy="1299542"/>
          </a:xfrm>
          <a:prstGeom prst="wedgeRectCallout">
            <a:avLst>
              <a:gd name="adj1" fmla="val 164796"/>
              <a:gd name="adj2" fmla="val 6284"/>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spcBef>
                <a:spcPts val="0"/>
              </a:spcBef>
              <a:buNone/>
            </a:pPr>
            <a:endParaRPr lang="lt-LT" altLang="en-US" sz="1200" smtClean="0"/>
          </a:p>
          <a:p>
            <a:pPr>
              <a:spcBef>
                <a:spcPts val="0"/>
              </a:spcBef>
              <a:buNone/>
            </a:pPr>
            <a:r>
              <a:rPr lang="lt-LT" altLang="en-US" sz="1200" smtClean="0"/>
              <a:t>Pagrindiniai aspektai:</a:t>
            </a:r>
          </a:p>
          <a:p>
            <a:pPr>
              <a:spcBef>
                <a:spcPts val="0"/>
              </a:spcBef>
              <a:buNone/>
            </a:pPr>
            <a:r>
              <a:rPr lang="lt-LT" altLang="en-US" sz="1200" smtClean="0"/>
              <a:t>- planuojami </a:t>
            </a:r>
            <a:r>
              <a:rPr lang="lt-LT" altLang="en-US" sz="1200"/>
              <a:t>rezultatai turi būti </a:t>
            </a:r>
            <a:r>
              <a:rPr lang="lt-LT" altLang="en-US" sz="1200" b="1"/>
              <a:t>realūs ir </a:t>
            </a:r>
            <a:r>
              <a:rPr lang="lt-LT" altLang="en-US" sz="1200" b="1" smtClean="0"/>
              <a:t>pasiekiami;</a:t>
            </a:r>
            <a:endParaRPr lang="lt-LT" altLang="en-US" sz="1200" smtClean="0"/>
          </a:p>
          <a:p>
            <a:pPr>
              <a:spcBef>
                <a:spcPts val="0"/>
              </a:spcBef>
              <a:buNone/>
            </a:pPr>
            <a:r>
              <a:rPr lang="lt-LT" altLang="en-US" sz="1200" smtClean="0"/>
              <a:t>- poreikis </a:t>
            </a:r>
            <a:r>
              <a:rPr lang="lt-LT" altLang="en-US" sz="1200"/>
              <a:t>turėtų būti grindžiamas ne esamos būklės nepatenkinama būkle, bet planuojamų teikti paslaugų paklausa, jų novatoriškumu ir kt. </a:t>
            </a:r>
          </a:p>
          <a:p>
            <a:pPr marL="171450" indent="-171450">
              <a:buFontTx/>
              <a:buChar char="-"/>
            </a:pPr>
            <a:endParaRPr lang="lt-LT" altLang="en-US" sz="1200" b="1" smtClean="0"/>
          </a:p>
        </p:txBody>
      </p:sp>
      <p:pic>
        <p:nvPicPr>
          <p:cNvPr id="4" name="Paveikslėlis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8458" y="258184"/>
            <a:ext cx="5299363" cy="6438452"/>
          </a:xfrm>
          <a:prstGeom prst="rect">
            <a:avLst/>
          </a:prstGeom>
        </p:spPr>
      </p:pic>
      <p:sp>
        <p:nvSpPr>
          <p:cNvPr id="22" name="AutoShape 34"/>
          <p:cNvSpPr>
            <a:spLocks noChangeArrowheads="1"/>
          </p:cNvSpPr>
          <p:nvPr/>
        </p:nvSpPr>
        <p:spPr bwMode="auto">
          <a:xfrm>
            <a:off x="849853" y="666974"/>
            <a:ext cx="4055633" cy="716727"/>
          </a:xfrm>
          <a:prstGeom prst="wedgeRectCallout">
            <a:avLst>
              <a:gd name="adj1" fmla="val 91576"/>
              <a:gd name="adj2" fmla="val -634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marL="171450" indent="-171450" algn="ctr">
              <a:spcBef>
                <a:spcPts val="0"/>
              </a:spcBef>
              <a:buClrTx/>
              <a:buSzTx/>
              <a:buFontTx/>
              <a:buChar char="-"/>
            </a:pPr>
            <a:r>
              <a:rPr lang="lt-LT" altLang="en-US" sz="1100" b="1" smtClean="0"/>
              <a:t>aprašyti veiklos sritis;</a:t>
            </a:r>
          </a:p>
          <a:p>
            <a:pPr marL="171450" indent="-171450" algn="ctr">
              <a:spcBef>
                <a:spcPts val="0"/>
              </a:spcBef>
              <a:buClrTx/>
              <a:buSzTx/>
              <a:buFontTx/>
              <a:buChar char="-"/>
            </a:pPr>
            <a:r>
              <a:rPr lang="lt-LT" altLang="en-US" sz="1100" b="1" smtClean="0"/>
              <a:t>Įvardinti atsakingą (-us) vykdytoją (-us);</a:t>
            </a:r>
          </a:p>
          <a:p>
            <a:pPr marL="171450" indent="-171450" algn="ctr">
              <a:spcBef>
                <a:spcPts val="0"/>
              </a:spcBef>
              <a:buClrTx/>
              <a:buSzTx/>
              <a:buFontTx/>
              <a:buChar char="-"/>
            </a:pPr>
            <a:r>
              <a:rPr lang="lt-LT" altLang="en-US" sz="1100" b="1"/>
              <a:t>nurodyti </a:t>
            </a:r>
            <a:r>
              <a:rPr lang="lt-LT" altLang="en-US" sz="1100" b="1" smtClean="0"/>
              <a:t>darbų trukmę;</a:t>
            </a:r>
          </a:p>
          <a:p>
            <a:pPr marL="171450" indent="-171450" algn="ctr">
              <a:spcBef>
                <a:spcPts val="0"/>
              </a:spcBef>
              <a:buClrTx/>
              <a:buSzTx/>
              <a:buFontTx/>
              <a:buChar char="-"/>
            </a:pPr>
            <a:r>
              <a:rPr lang="lt-LT" altLang="en-US" sz="1100" b="1"/>
              <a:t>a</a:t>
            </a:r>
            <a:r>
              <a:rPr lang="lt-LT" altLang="en-US" sz="1100" b="1" smtClean="0"/>
              <a:t>kcentuoti pastabas.</a:t>
            </a:r>
          </a:p>
        </p:txBody>
      </p:sp>
      <p:sp>
        <p:nvSpPr>
          <p:cNvPr id="23" name="AutoShape 8"/>
          <p:cNvSpPr>
            <a:spLocks noChangeArrowheads="1"/>
          </p:cNvSpPr>
          <p:nvPr/>
        </p:nvSpPr>
        <p:spPr bwMode="auto">
          <a:xfrm flipH="1">
            <a:off x="304799" y="1484555"/>
            <a:ext cx="5841688" cy="1882587"/>
          </a:xfrm>
          <a:prstGeom prst="wedgeRectCallout">
            <a:avLst>
              <a:gd name="adj1" fmla="val -59956"/>
              <a:gd name="adj2" fmla="val -10838"/>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marL="12700" marR="5080">
              <a:spcBef>
                <a:spcPts val="0"/>
              </a:spcBef>
            </a:pPr>
            <a:endParaRPr lang="lt-LT" sz="1200" smtClean="0">
              <a:latin typeface="+mn-lt"/>
              <a:cs typeface="Georgia"/>
            </a:endParaRPr>
          </a:p>
          <a:p>
            <a:pPr marL="12700" marR="5080">
              <a:spcBef>
                <a:spcPts val="0"/>
              </a:spcBef>
            </a:pPr>
            <a:endParaRPr lang="lt-LT" sz="1200">
              <a:latin typeface="+mn-lt"/>
              <a:cs typeface="Georgia"/>
            </a:endParaRPr>
          </a:p>
          <a:p>
            <a:pPr marL="12700" marR="5080">
              <a:spcBef>
                <a:spcPts val="0"/>
              </a:spcBef>
              <a:buNone/>
            </a:pPr>
            <a:r>
              <a:rPr lang="lt-LT" sz="1200" b="1" smtClean="0">
                <a:latin typeface="+mn-lt"/>
                <a:cs typeface="Georgia"/>
              </a:rPr>
              <a:t>- apskaičiuoti</a:t>
            </a:r>
            <a:r>
              <a:rPr lang="lt-LT" sz="1200" b="1">
                <a:latin typeface="+mn-lt"/>
                <a:cs typeface="Georgia"/>
              </a:rPr>
              <a:t>,</a:t>
            </a:r>
            <a:r>
              <a:rPr lang="lt-LT" sz="1200" b="1" spc="30">
                <a:latin typeface="+mn-lt"/>
                <a:cs typeface="Georgia"/>
              </a:rPr>
              <a:t> </a:t>
            </a:r>
            <a:r>
              <a:rPr lang="lt-LT" sz="1200" b="1">
                <a:latin typeface="+mn-lt"/>
                <a:cs typeface="Georgia"/>
              </a:rPr>
              <a:t>kokios</a:t>
            </a:r>
            <a:r>
              <a:rPr lang="lt-LT" sz="1200" b="1" spc="30">
                <a:latin typeface="+mn-lt"/>
                <a:cs typeface="Georgia"/>
              </a:rPr>
              <a:t> </a:t>
            </a:r>
            <a:r>
              <a:rPr lang="lt-LT" sz="1200" b="1" spc="-5">
                <a:latin typeface="+mn-lt"/>
                <a:cs typeface="Georgia"/>
              </a:rPr>
              <a:t>bus</a:t>
            </a:r>
            <a:r>
              <a:rPr lang="lt-LT" sz="1200" b="1" spc="30">
                <a:latin typeface="+mn-lt"/>
                <a:cs typeface="Georgia"/>
              </a:rPr>
              <a:t> </a:t>
            </a:r>
            <a:r>
              <a:rPr lang="lt-LT" sz="1200" b="1">
                <a:latin typeface="+mn-lt"/>
                <a:cs typeface="Georgia"/>
              </a:rPr>
              <a:t>įmonės</a:t>
            </a:r>
            <a:r>
              <a:rPr lang="lt-LT" sz="1200" b="1" spc="30">
                <a:latin typeface="+mn-lt"/>
                <a:cs typeface="Georgia"/>
              </a:rPr>
              <a:t> </a:t>
            </a:r>
            <a:r>
              <a:rPr lang="lt-LT" sz="1200" b="1">
                <a:latin typeface="+mn-lt"/>
                <a:cs typeface="Georgia"/>
              </a:rPr>
              <a:t>išlaidos</a:t>
            </a:r>
            <a:r>
              <a:rPr lang="lt-LT" sz="1200" b="1" spc="30">
                <a:latin typeface="+mn-lt"/>
                <a:cs typeface="Georgia"/>
              </a:rPr>
              <a:t> </a:t>
            </a:r>
            <a:r>
              <a:rPr lang="lt-LT" sz="1200" b="1" spc="-5">
                <a:latin typeface="+mn-lt"/>
                <a:cs typeface="Georgia"/>
              </a:rPr>
              <a:t>perkant</a:t>
            </a:r>
            <a:r>
              <a:rPr lang="lt-LT" sz="1200" b="1" spc="30">
                <a:latin typeface="+mn-lt"/>
                <a:cs typeface="Georgia"/>
              </a:rPr>
              <a:t> </a:t>
            </a:r>
            <a:r>
              <a:rPr lang="lt-LT" sz="1200" b="1" smtClean="0">
                <a:latin typeface="+mn-lt"/>
                <a:cs typeface="Georgia"/>
              </a:rPr>
              <a:t>medžiagas</a:t>
            </a:r>
            <a:r>
              <a:rPr lang="lt-LT" sz="1200" b="1" spc="35" smtClean="0">
                <a:latin typeface="+mn-lt"/>
                <a:cs typeface="Georgia"/>
              </a:rPr>
              <a:t>/</a:t>
            </a:r>
            <a:r>
              <a:rPr lang="lt-LT" sz="1200" b="1" spc="-5" smtClean="0">
                <a:latin typeface="+mn-lt"/>
                <a:cs typeface="Georgia"/>
              </a:rPr>
              <a:t>paslaugas;</a:t>
            </a:r>
          </a:p>
          <a:p>
            <a:pPr marL="12700" marR="5080">
              <a:spcBef>
                <a:spcPts val="0"/>
              </a:spcBef>
              <a:buNone/>
            </a:pPr>
            <a:r>
              <a:rPr lang="lt-LT" sz="1200" b="1" spc="-5" smtClean="0">
                <a:latin typeface="+mn-lt"/>
                <a:cs typeface="Georgia"/>
              </a:rPr>
              <a:t>- </a:t>
            </a:r>
            <a:r>
              <a:rPr lang="lt-LT" sz="1200" b="1" smtClean="0">
                <a:latin typeface="+mn-lt"/>
                <a:cs typeface="Georgia"/>
              </a:rPr>
              <a:t>kiek </a:t>
            </a:r>
            <a:r>
              <a:rPr lang="lt-LT" sz="1200" b="1" spc="-5">
                <a:latin typeface="+mn-lt"/>
                <a:cs typeface="Georgia"/>
              </a:rPr>
              <a:t>pajamų </a:t>
            </a:r>
            <a:r>
              <a:rPr lang="lt-LT" sz="1200" b="1">
                <a:latin typeface="+mn-lt"/>
                <a:cs typeface="Georgia"/>
              </a:rPr>
              <a:t>ji</a:t>
            </a:r>
            <a:r>
              <a:rPr lang="lt-LT" sz="1200" b="1" spc="-10">
                <a:latin typeface="+mn-lt"/>
                <a:cs typeface="Georgia"/>
              </a:rPr>
              <a:t> </a:t>
            </a:r>
            <a:r>
              <a:rPr lang="lt-LT" sz="1200" b="1" spc="-5">
                <a:latin typeface="+mn-lt"/>
                <a:cs typeface="Georgia"/>
              </a:rPr>
              <a:t>gaus pardavusi produkciją </a:t>
            </a:r>
            <a:r>
              <a:rPr lang="lt-LT" sz="1200" b="1">
                <a:latin typeface="+mn-lt"/>
                <a:cs typeface="Georgia"/>
              </a:rPr>
              <a:t>arba</a:t>
            </a:r>
            <a:r>
              <a:rPr lang="lt-LT" sz="1200" b="1" spc="-5">
                <a:latin typeface="+mn-lt"/>
                <a:cs typeface="Georgia"/>
              </a:rPr>
              <a:t> </a:t>
            </a:r>
            <a:r>
              <a:rPr lang="lt-LT" sz="1200" b="1" spc="-5" smtClean="0">
                <a:latin typeface="+mn-lt"/>
                <a:cs typeface="Georgia"/>
              </a:rPr>
              <a:t>paslaugas;</a:t>
            </a:r>
          </a:p>
          <a:p>
            <a:pPr marL="12700" marR="5080">
              <a:spcBef>
                <a:spcPts val="0"/>
              </a:spcBef>
              <a:buNone/>
            </a:pPr>
            <a:r>
              <a:rPr lang="lt-LT" sz="1200" b="1" smtClean="0">
                <a:latin typeface="+mn-lt"/>
                <a:cs typeface="Georgia"/>
              </a:rPr>
              <a:t>- </a:t>
            </a:r>
            <a:r>
              <a:rPr lang="en-US" sz="1200" b="1" smtClean="0">
                <a:latin typeface="+mn-lt"/>
                <a:cs typeface="Georgia"/>
              </a:rPr>
              <a:t>įvertinti</a:t>
            </a:r>
            <a:r>
              <a:rPr lang="en-US" sz="1200" b="1" spc="85" smtClean="0">
                <a:latin typeface="+mn-lt"/>
                <a:cs typeface="Georgia"/>
              </a:rPr>
              <a:t> </a:t>
            </a:r>
            <a:r>
              <a:rPr lang="en-US" sz="1200" b="1">
                <a:latin typeface="+mn-lt"/>
                <a:cs typeface="Georgia"/>
              </a:rPr>
              <a:t>ir</a:t>
            </a:r>
            <a:r>
              <a:rPr lang="en-US" sz="1200" b="1" spc="90">
                <a:latin typeface="+mn-lt"/>
                <a:cs typeface="Georgia"/>
              </a:rPr>
              <a:t> </a:t>
            </a:r>
            <a:r>
              <a:rPr lang="en-US" sz="1200" b="1">
                <a:latin typeface="+mn-lt"/>
                <a:cs typeface="Georgia"/>
              </a:rPr>
              <a:t>kitus</a:t>
            </a:r>
            <a:r>
              <a:rPr lang="en-US" sz="1200" b="1" spc="85">
                <a:latin typeface="+mn-lt"/>
                <a:cs typeface="Georgia"/>
              </a:rPr>
              <a:t> </a:t>
            </a:r>
            <a:r>
              <a:rPr lang="en-US" sz="1200" b="1" spc="-5" smtClean="0">
                <a:latin typeface="+mn-lt"/>
                <a:cs typeface="Georgia"/>
              </a:rPr>
              <a:t>daly</a:t>
            </a:r>
            <a:r>
              <a:rPr lang="lt-LT" sz="1200" b="1" smtClean="0">
                <a:latin typeface="+mn-lt"/>
                <a:cs typeface="Georgia"/>
              </a:rPr>
              <a:t>kus </a:t>
            </a:r>
            <a:r>
              <a:rPr lang="lt-LT" sz="1200" b="1">
                <a:latin typeface="+mn-lt"/>
                <a:cs typeface="Georgia"/>
              </a:rPr>
              <a:t>– </a:t>
            </a:r>
            <a:r>
              <a:rPr lang="lt-LT" sz="1200" b="1" spc="-5">
                <a:latin typeface="+mn-lt"/>
                <a:cs typeface="Georgia"/>
              </a:rPr>
              <a:t>transporto, benzino, pašto, </a:t>
            </a:r>
            <a:r>
              <a:rPr lang="lt-LT" sz="1200" b="1" spc="-5" smtClean="0">
                <a:latin typeface="+mn-lt"/>
                <a:cs typeface="Georgia"/>
              </a:rPr>
              <a:t>sandėliavimo</a:t>
            </a:r>
            <a:r>
              <a:rPr lang="lt-LT" sz="1200" b="1" spc="-5">
                <a:latin typeface="+mn-lt"/>
                <a:cs typeface="Georgia"/>
              </a:rPr>
              <a:t>,</a:t>
            </a:r>
            <a:r>
              <a:rPr lang="lt-LT" sz="1200" b="1" spc="-40">
                <a:latin typeface="+mn-lt"/>
                <a:cs typeface="Georgia"/>
              </a:rPr>
              <a:t> </a:t>
            </a:r>
            <a:r>
              <a:rPr lang="lt-LT" sz="1200" b="1">
                <a:latin typeface="+mn-lt"/>
                <a:cs typeface="Georgia"/>
              </a:rPr>
              <a:t>žmonių</a:t>
            </a:r>
            <a:r>
              <a:rPr lang="lt-LT" sz="1200" b="1" spc="-40">
                <a:latin typeface="+mn-lt"/>
                <a:cs typeface="Georgia"/>
              </a:rPr>
              <a:t> </a:t>
            </a:r>
            <a:r>
              <a:rPr lang="lt-LT" sz="1200" b="1" spc="-5">
                <a:latin typeface="+mn-lt"/>
                <a:cs typeface="Georgia"/>
              </a:rPr>
              <a:t>samdymo</a:t>
            </a:r>
            <a:r>
              <a:rPr lang="lt-LT" sz="1200" b="1" spc="-40">
                <a:latin typeface="+mn-lt"/>
                <a:cs typeface="Georgia"/>
              </a:rPr>
              <a:t> </a:t>
            </a:r>
            <a:r>
              <a:rPr lang="lt-LT" sz="1200" b="1">
                <a:latin typeface="+mn-lt"/>
                <a:cs typeface="Georgia"/>
              </a:rPr>
              <a:t>ir</a:t>
            </a:r>
            <a:r>
              <a:rPr lang="lt-LT" sz="1200" b="1" spc="-40">
                <a:latin typeface="+mn-lt"/>
                <a:cs typeface="Georgia"/>
              </a:rPr>
              <a:t> </a:t>
            </a:r>
            <a:r>
              <a:rPr lang="lt-LT" sz="1200" b="1" spc="-5">
                <a:latin typeface="+mn-lt"/>
                <a:cs typeface="Georgia"/>
              </a:rPr>
              <a:t>daugybę</a:t>
            </a:r>
            <a:r>
              <a:rPr lang="lt-LT" sz="1200" b="1" spc="-40">
                <a:latin typeface="+mn-lt"/>
                <a:cs typeface="Georgia"/>
              </a:rPr>
              <a:t> </a:t>
            </a:r>
            <a:r>
              <a:rPr lang="lt-LT" sz="1200" b="1">
                <a:latin typeface="+mn-lt"/>
                <a:cs typeface="Georgia"/>
              </a:rPr>
              <a:t>kitų </a:t>
            </a:r>
            <a:r>
              <a:rPr lang="lt-LT" sz="1200" b="1" spc="-204">
                <a:latin typeface="+mn-lt"/>
                <a:cs typeface="Georgia"/>
              </a:rPr>
              <a:t> </a:t>
            </a:r>
            <a:r>
              <a:rPr lang="lt-LT" sz="1200" b="1" smtClean="0">
                <a:latin typeface="+mn-lt"/>
                <a:cs typeface="Georgia"/>
              </a:rPr>
              <a:t>išlaidų;</a:t>
            </a:r>
          </a:p>
          <a:p>
            <a:pPr marL="12700" marR="5080">
              <a:spcBef>
                <a:spcPts val="0"/>
              </a:spcBef>
              <a:buNone/>
            </a:pPr>
            <a:r>
              <a:rPr lang="lt-LT" sz="1200" b="1" smtClean="0">
                <a:latin typeface="+mn-lt"/>
                <a:cs typeface="Georgia"/>
              </a:rPr>
              <a:t>- kokios</a:t>
            </a:r>
            <a:r>
              <a:rPr lang="lt-LT" sz="1200" b="1" spc="5" smtClean="0">
                <a:latin typeface="+mn-lt"/>
                <a:cs typeface="Georgia"/>
              </a:rPr>
              <a:t> </a:t>
            </a:r>
            <a:r>
              <a:rPr lang="lt-LT" sz="1200" b="1" spc="-5">
                <a:latin typeface="+mn-lt"/>
                <a:cs typeface="Georgia"/>
              </a:rPr>
              <a:t>yra</a:t>
            </a:r>
            <a:r>
              <a:rPr lang="lt-LT" sz="1200" b="1">
                <a:latin typeface="+mn-lt"/>
                <a:cs typeface="Georgia"/>
              </a:rPr>
              <a:t> </a:t>
            </a:r>
            <a:r>
              <a:rPr lang="lt-LT" sz="1200" b="1" spc="-5" smtClean="0">
                <a:latin typeface="+mn-lt"/>
                <a:cs typeface="Georgia"/>
              </a:rPr>
              <a:t>pigesnės</a:t>
            </a:r>
            <a:r>
              <a:rPr lang="lt-LT" sz="1200" b="1" smtClean="0">
                <a:latin typeface="+mn-lt"/>
                <a:cs typeface="Georgia"/>
              </a:rPr>
              <a:t> (pvz. nuomos) </a:t>
            </a:r>
            <a:r>
              <a:rPr lang="lt-LT" sz="1200" b="1" spc="-5" smtClean="0">
                <a:latin typeface="+mn-lt"/>
                <a:cs typeface="Georgia"/>
              </a:rPr>
              <a:t>galimybės;</a:t>
            </a:r>
          </a:p>
          <a:p>
            <a:pPr marL="12700" marR="5080">
              <a:spcBef>
                <a:spcPts val="0"/>
              </a:spcBef>
              <a:buNone/>
            </a:pPr>
            <a:r>
              <a:rPr lang="lt-LT" sz="1200" b="1" smtClean="0">
                <a:latin typeface="+mn-lt"/>
                <a:cs typeface="Georgia"/>
              </a:rPr>
              <a:t>- ar </a:t>
            </a:r>
            <a:r>
              <a:rPr lang="lt-LT" sz="1200" b="1" spc="-5">
                <a:latin typeface="+mn-lt"/>
                <a:cs typeface="Georgia"/>
              </a:rPr>
              <a:t>turite </a:t>
            </a:r>
            <a:r>
              <a:rPr lang="lt-LT" sz="1200" b="1" spc="-5" smtClean="0">
                <a:latin typeface="+mn-lt"/>
                <a:cs typeface="Georgia"/>
              </a:rPr>
              <a:t>palankių</a:t>
            </a:r>
            <a:r>
              <a:rPr lang="lt-LT" sz="1200" b="1" smtClean="0">
                <a:latin typeface="+mn-lt"/>
                <a:cs typeface="Georgia"/>
              </a:rPr>
              <a:t> (pvz. išperkamosios</a:t>
            </a:r>
            <a:r>
              <a:rPr lang="lt-LT" sz="1200" b="1" spc="5" smtClean="0">
                <a:latin typeface="+mn-lt"/>
                <a:cs typeface="Georgia"/>
              </a:rPr>
              <a:t> </a:t>
            </a:r>
            <a:r>
              <a:rPr lang="lt-LT" sz="1200" b="1" smtClean="0">
                <a:latin typeface="+mn-lt"/>
                <a:cs typeface="Georgia"/>
              </a:rPr>
              <a:t>nuomos) </a:t>
            </a:r>
            <a:r>
              <a:rPr lang="lt-LT" sz="1200" b="1" spc="-5">
                <a:latin typeface="+mn-lt"/>
                <a:cs typeface="Georgia"/>
              </a:rPr>
              <a:t>pasiūlymų </a:t>
            </a:r>
            <a:r>
              <a:rPr lang="lt-LT" sz="1200" b="1">
                <a:latin typeface="+mn-lt"/>
                <a:cs typeface="Georgia"/>
              </a:rPr>
              <a:t>ir kt</a:t>
            </a:r>
            <a:r>
              <a:rPr lang="lt-LT" sz="1200" b="1" smtClean="0">
                <a:latin typeface="+mn-lt"/>
                <a:cs typeface="Georgia"/>
              </a:rPr>
              <a:t>.;</a:t>
            </a:r>
          </a:p>
          <a:p>
            <a:pPr marL="12700" marR="5080">
              <a:spcBef>
                <a:spcPts val="0"/>
              </a:spcBef>
              <a:buNone/>
            </a:pPr>
            <a:r>
              <a:rPr lang="lt-LT" sz="1200" b="1" smtClean="0">
                <a:latin typeface="+mn-lt"/>
                <a:cs typeface="Georgia"/>
              </a:rPr>
              <a:t>- kokios </a:t>
            </a:r>
            <a:r>
              <a:rPr lang="lt-LT" sz="1200" b="1" spc="-5">
                <a:latin typeface="+mn-lt"/>
                <a:cs typeface="Georgia"/>
              </a:rPr>
              <a:t>yra galimybės </a:t>
            </a:r>
            <a:r>
              <a:rPr lang="lt-LT" sz="1200" b="1">
                <a:latin typeface="+mn-lt"/>
                <a:cs typeface="Georgia"/>
              </a:rPr>
              <a:t>įdarbinti </a:t>
            </a:r>
            <a:r>
              <a:rPr lang="lt-LT" sz="1200" b="1" spc="-5" smtClean="0">
                <a:latin typeface="+mn-lt"/>
                <a:cs typeface="Georgia"/>
              </a:rPr>
              <a:t>darbuoto</a:t>
            </a:r>
            <a:r>
              <a:rPr lang="lt-LT" sz="1200" b="1" smtClean="0">
                <a:latin typeface="+mn-lt"/>
                <a:cs typeface="Georgia"/>
              </a:rPr>
              <a:t>jus</a:t>
            </a:r>
            <a:r>
              <a:rPr lang="lt-LT" sz="1200" b="1" spc="-10" smtClean="0">
                <a:latin typeface="+mn-lt"/>
                <a:cs typeface="Georgia"/>
              </a:rPr>
              <a:t> </a:t>
            </a:r>
            <a:r>
              <a:rPr lang="lt-LT" sz="1200" b="1">
                <a:latin typeface="+mn-lt"/>
                <a:cs typeface="Georgia"/>
              </a:rPr>
              <a:t>ne</a:t>
            </a:r>
            <a:r>
              <a:rPr lang="lt-LT" sz="1200" b="1" spc="-5">
                <a:latin typeface="+mn-lt"/>
                <a:cs typeface="Georgia"/>
              </a:rPr>
              <a:t> </a:t>
            </a:r>
            <a:r>
              <a:rPr lang="lt-LT" sz="1200" b="1">
                <a:latin typeface="+mn-lt"/>
                <a:cs typeface="Georgia"/>
              </a:rPr>
              <a:t>visai </a:t>
            </a:r>
            <a:r>
              <a:rPr lang="lt-LT" sz="1200" b="1" spc="-5">
                <a:latin typeface="+mn-lt"/>
                <a:cs typeface="Georgia"/>
              </a:rPr>
              <a:t>darbo</a:t>
            </a:r>
            <a:r>
              <a:rPr lang="lt-LT" sz="1200" b="1" spc="-10">
                <a:latin typeface="+mn-lt"/>
                <a:cs typeface="Georgia"/>
              </a:rPr>
              <a:t> </a:t>
            </a:r>
            <a:r>
              <a:rPr lang="lt-LT" sz="1200" b="1" spc="-5" smtClean="0">
                <a:latin typeface="+mn-lt"/>
                <a:cs typeface="Georgia"/>
              </a:rPr>
              <a:t>dienai;</a:t>
            </a:r>
          </a:p>
          <a:p>
            <a:pPr marL="12700" marR="5080">
              <a:spcBef>
                <a:spcPts val="0"/>
              </a:spcBef>
              <a:buNone/>
            </a:pPr>
            <a:r>
              <a:rPr lang="lt-LT" sz="1200" b="1" smtClean="0">
                <a:latin typeface="+mn-lt"/>
                <a:cs typeface="Georgia"/>
              </a:rPr>
              <a:t>- rizikos?;</a:t>
            </a:r>
          </a:p>
          <a:p>
            <a:pPr marL="12700" marR="5080">
              <a:spcBef>
                <a:spcPts val="0"/>
              </a:spcBef>
              <a:buNone/>
            </a:pPr>
            <a:r>
              <a:rPr lang="lt-LT" sz="1200" b="1" smtClean="0">
                <a:latin typeface="+mn-lt"/>
                <a:cs typeface="Georgia"/>
              </a:rPr>
              <a:t>- konkurencija?</a:t>
            </a:r>
            <a:endParaRPr lang="lt-LT" sz="1200" b="1">
              <a:latin typeface="+mn-lt"/>
              <a:cs typeface="Georgia"/>
            </a:endParaRPr>
          </a:p>
          <a:p>
            <a:pPr marL="12700" marR="5080">
              <a:spcBef>
                <a:spcPts val="0"/>
              </a:spcBef>
            </a:pPr>
            <a:endParaRPr lang="lt-LT" sz="1200" smtClean="0">
              <a:latin typeface="+mn-lt"/>
              <a:cs typeface="Georgia"/>
            </a:endParaRPr>
          </a:p>
          <a:p>
            <a:pPr marL="12700" marR="5080">
              <a:spcBef>
                <a:spcPts val="0"/>
              </a:spcBef>
            </a:pPr>
            <a:endParaRPr lang="lt-LT" sz="1200">
              <a:latin typeface="+mn-lt"/>
              <a:cs typeface="Georgia"/>
            </a:endParaRPr>
          </a:p>
        </p:txBody>
      </p:sp>
      <p:sp>
        <p:nvSpPr>
          <p:cNvPr id="24" name="AutoShape 6"/>
          <p:cNvSpPr>
            <a:spLocks noChangeArrowheads="1"/>
          </p:cNvSpPr>
          <p:nvPr/>
        </p:nvSpPr>
        <p:spPr bwMode="auto">
          <a:xfrm>
            <a:off x="2818950" y="126694"/>
            <a:ext cx="3239845" cy="449132"/>
          </a:xfrm>
          <a:prstGeom prst="wedgeRectCallout">
            <a:avLst>
              <a:gd name="adj1" fmla="val 70501"/>
              <a:gd name="adj2" fmla="val 3475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marL="171450" indent="-171450">
              <a:spcBef>
                <a:spcPts val="0"/>
              </a:spcBef>
              <a:buClrTx/>
              <a:buSzTx/>
              <a:buFontTx/>
              <a:buChar char="-"/>
            </a:pPr>
            <a:endParaRPr lang="lt-LT" altLang="en-US" sz="1200" b="1" smtClean="0"/>
          </a:p>
          <a:p>
            <a:pPr>
              <a:spcBef>
                <a:spcPts val="0"/>
              </a:spcBef>
              <a:buClrTx/>
              <a:buSzTx/>
              <a:buNone/>
            </a:pPr>
            <a:r>
              <a:rPr lang="lt-LT" altLang="en-US" sz="1200" b="1" smtClean="0"/>
              <a:t>- aprašyti išsamiai; </a:t>
            </a:r>
          </a:p>
          <a:p>
            <a:pPr>
              <a:spcBef>
                <a:spcPts val="0"/>
              </a:spcBef>
              <a:buClrTx/>
              <a:buSzTx/>
              <a:buNone/>
            </a:pPr>
            <a:r>
              <a:rPr lang="lt-LT" altLang="en-US" sz="1200" b="1" smtClean="0"/>
              <a:t>- vengti“lozunginių” teiginių.</a:t>
            </a:r>
            <a:endParaRPr lang="lt-LT" altLang="en-US" sz="1200" b="1"/>
          </a:p>
          <a:p>
            <a:pPr>
              <a:spcBef>
                <a:spcPts val="0"/>
              </a:spcBef>
              <a:buClrTx/>
              <a:buSzTx/>
              <a:buFontTx/>
              <a:buNone/>
            </a:pPr>
            <a:endParaRPr lang="lt-LT" altLang="en-US" sz="1200" b="1"/>
          </a:p>
        </p:txBody>
      </p:sp>
      <p:sp>
        <p:nvSpPr>
          <p:cNvPr id="25" name="AutoShape 7"/>
          <p:cNvSpPr>
            <a:spLocks noChangeArrowheads="1"/>
          </p:cNvSpPr>
          <p:nvPr/>
        </p:nvSpPr>
        <p:spPr bwMode="auto">
          <a:xfrm>
            <a:off x="3488166" y="5306317"/>
            <a:ext cx="2396267" cy="1115998"/>
          </a:xfrm>
          <a:prstGeom prst="wedgeRectCallout">
            <a:avLst>
              <a:gd name="adj1" fmla="val 94864"/>
              <a:gd name="adj2" fmla="val -138151"/>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ts val="0"/>
              </a:spcBef>
              <a:buClrTx/>
              <a:buSzTx/>
              <a:buFontTx/>
              <a:buNone/>
            </a:pPr>
            <a:r>
              <a:rPr lang="lt-LT" altLang="en-US" sz="1200" smtClean="0"/>
              <a:t>- nurodykite </a:t>
            </a:r>
            <a:r>
              <a:rPr lang="lt-LT" altLang="en-US" sz="1200"/>
              <a:t>kiekvienos </a:t>
            </a:r>
            <a:r>
              <a:rPr lang="lt-LT" altLang="en-US" sz="1200" smtClean="0"/>
              <a:t>veiklos pavadinimą be ir įskaitant PVM;</a:t>
            </a:r>
          </a:p>
          <a:p>
            <a:pPr algn="ctr">
              <a:spcBef>
                <a:spcPts val="0"/>
              </a:spcBef>
              <a:buClrTx/>
              <a:buSzTx/>
              <a:buFontTx/>
              <a:buNone/>
            </a:pPr>
            <a:r>
              <a:rPr lang="lt-LT" altLang="en-US" sz="1200" smtClean="0">
                <a:solidFill>
                  <a:srgbClr val="FF0000"/>
                </a:solidFill>
              </a:rPr>
              <a:t>*naudotų prekių įsigijimo išlaidos netinkamos finansuoti</a:t>
            </a:r>
          </a:p>
          <a:p>
            <a:pPr algn="ctr">
              <a:spcBef>
                <a:spcPts val="0"/>
              </a:spcBef>
              <a:buClrTx/>
              <a:buSzTx/>
              <a:buFontTx/>
              <a:buNone/>
            </a:pPr>
            <a:r>
              <a:rPr lang="lt-LT" altLang="en-US" sz="1200" smtClean="0">
                <a:solidFill>
                  <a:srgbClr val="FF0000"/>
                </a:solidFill>
              </a:rPr>
              <a:t>**maksimali prašoma suma 3000 eur</a:t>
            </a:r>
            <a:endParaRPr lang="lt-LT" altLang="en-US" sz="1200">
              <a:solidFill>
                <a:srgbClr val="FF0000"/>
              </a:solidFill>
            </a:endParaRPr>
          </a:p>
        </p:txBody>
      </p:sp>
      <p:sp>
        <p:nvSpPr>
          <p:cNvPr id="26" name="AutoShape 167"/>
          <p:cNvSpPr>
            <a:spLocks noChangeArrowheads="1"/>
          </p:cNvSpPr>
          <p:nvPr/>
        </p:nvSpPr>
        <p:spPr bwMode="auto">
          <a:xfrm>
            <a:off x="304799" y="3477409"/>
            <a:ext cx="5204911" cy="1664745"/>
          </a:xfrm>
          <a:prstGeom prst="wedgeRectCallout">
            <a:avLst>
              <a:gd name="adj1" fmla="val 75263"/>
              <a:gd name="adj2" fmla="val -7495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marL="285750" indent="-285750">
              <a:lnSpc>
                <a:spcPct val="90000"/>
              </a:lnSpc>
              <a:buFontTx/>
              <a:buChar char="-"/>
            </a:pPr>
            <a:endParaRPr lang="lt-LT" altLang="en-US" sz="1200" b="1" smtClean="0"/>
          </a:p>
          <a:p>
            <a:pPr>
              <a:lnSpc>
                <a:spcPct val="90000"/>
              </a:lnSpc>
              <a:buNone/>
            </a:pPr>
            <a:r>
              <a:rPr lang="lt-LT" altLang="en-US" sz="1200" b="1" smtClean="0"/>
              <a:t>- pagrindiniai </a:t>
            </a:r>
            <a:r>
              <a:rPr lang="lt-LT" altLang="en-US" sz="1200" b="1"/>
              <a:t>(tiesioginiai) projekto rezultatai kiekybine ir/ar kokybine išraiška;</a:t>
            </a:r>
          </a:p>
          <a:p>
            <a:pPr>
              <a:lnSpc>
                <a:spcPct val="90000"/>
              </a:lnSpc>
              <a:buNone/>
            </a:pPr>
            <a:r>
              <a:rPr lang="lt-LT" altLang="en-US" sz="1200" b="1" smtClean="0"/>
              <a:t>- aprašytas </a:t>
            </a:r>
            <a:r>
              <a:rPr lang="lt-LT" altLang="en-US" sz="1200" b="1"/>
              <a:t>pagrindinių planuojamų projekto rezultatų poveikis tikslinėms grupėms, jo mastas ir reikšmingumas siekiant tikslų;</a:t>
            </a:r>
          </a:p>
          <a:p>
            <a:pPr>
              <a:lnSpc>
                <a:spcPct val="90000"/>
              </a:lnSpc>
              <a:buNone/>
            </a:pPr>
            <a:r>
              <a:rPr lang="lt-LT" altLang="en-US" sz="1200" b="1" smtClean="0"/>
              <a:t>- įvardijami </a:t>
            </a:r>
            <a:r>
              <a:rPr lang="lt-LT" altLang="en-US" sz="1200" b="1"/>
              <a:t>netinkami rezultatai, kurie nesusiję priemonės tikslais (pvz., darbo sąlygų gerėjimas, energijos taupymas). </a:t>
            </a:r>
          </a:p>
          <a:p>
            <a:pPr>
              <a:lnSpc>
                <a:spcPct val="90000"/>
              </a:lnSpc>
              <a:buNone/>
            </a:pPr>
            <a:r>
              <a:rPr lang="lt-LT" altLang="en-US" sz="1200" b="1" smtClean="0">
                <a:solidFill>
                  <a:srgbClr val="FF0000"/>
                </a:solidFill>
              </a:rPr>
              <a:t>* Laukiami </a:t>
            </a:r>
            <a:r>
              <a:rPr lang="lt-LT" altLang="en-US" sz="1200" b="1">
                <a:solidFill>
                  <a:srgbClr val="FF0000"/>
                </a:solidFill>
              </a:rPr>
              <a:t>projekto rezultatai ir jų pasiekimo rodikliai turi būti aiškiai nustatyti, kad būtų galima stebėti ir vertinti projekto įgyvendinimo eigą. </a:t>
            </a:r>
          </a:p>
          <a:p>
            <a:pPr algn="ctr">
              <a:spcBef>
                <a:spcPct val="50000"/>
              </a:spcBef>
              <a:buClrTx/>
              <a:buSzTx/>
              <a:buFontTx/>
              <a:buNone/>
            </a:pPr>
            <a:endParaRPr lang="lt-LT" altLang="en-US" sz="1200" b="1"/>
          </a:p>
        </p:txBody>
      </p:sp>
    </p:spTree>
    <p:extLst>
      <p:ext uri="{BB962C8B-B14F-4D97-AF65-F5344CB8AC3E}">
        <p14:creationId xmlns:p14="http://schemas.microsoft.com/office/powerpoint/2010/main" val="3655178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B6D7D1C0-CF92-42A1-B12D-CF51A74DABA5}" type="datetime1">
              <a:rPr lang="en-US" smtClean="0"/>
              <a:t>9/8/2022</a:t>
            </a:fld>
            <a:endParaRPr lang="x-none"/>
          </a:p>
        </p:txBody>
      </p:sp>
      <p:sp>
        <p:nvSpPr>
          <p:cNvPr id="3" name="Skaidrės numerio vietos rezervavimo ženklas 2"/>
          <p:cNvSpPr>
            <a:spLocks noGrp="1"/>
          </p:cNvSpPr>
          <p:nvPr>
            <p:ph type="sldNum" sz="quarter" idx="12"/>
          </p:nvPr>
        </p:nvSpPr>
        <p:spPr/>
        <p:txBody>
          <a:bodyPr/>
          <a:lstStyle/>
          <a:p>
            <a:fld id="{3FAD04EE-1878-2047-8E3A-873E54783374}" type="slidenum">
              <a:rPr lang="x-none" smtClean="0"/>
              <a:pPr/>
              <a:t>16</a:t>
            </a:fld>
            <a:endParaRPr lang="x-none"/>
          </a:p>
        </p:txBody>
      </p:sp>
      <p:pic>
        <p:nvPicPr>
          <p:cNvPr id="6" name="Paveikslėlis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68" y="258184"/>
            <a:ext cx="5041907" cy="6395421"/>
          </a:xfrm>
          <a:prstGeom prst="rect">
            <a:avLst/>
          </a:prstGeom>
        </p:spPr>
      </p:pic>
      <p:sp>
        <p:nvSpPr>
          <p:cNvPr id="8" name="AutoShape 312"/>
          <p:cNvSpPr>
            <a:spLocks noChangeArrowheads="1"/>
          </p:cNvSpPr>
          <p:nvPr/>
        </p:nvSpPr>
        <p:spPr bwMode="auto">
          <a:xfrm>
            <a:off x="6223299" y="134470"/>
            <a:ext cx="3429000" cy="887506"/>
          </a:xfrm>
          <a:prstGeom prst="wedgeRectCallout">
            <a:avLst>
              <a:gd name="adj1" fmla="val -71852"/>
              <a:gd name="adj2" fmla="val 2538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marL="12700" marR="5080" algn="just">
              <a:spcBef>
                <a:spcPts val="0"/>
              </a:spcBef>
              <a:buNone/>
            </a:pPr>
            <a:r>
              <a:rPr lang="lt-LT" sz="1200" b="1" smtClean="0">
                <a:latin typeface="+mn-lt"/>
                <a:cs typeface="Times New Roman" panose="02020603050405020304" pitchFamily="18" charset="0"/>
              </a:rPr>
              <a:t>- naudą klientams?</a:t>
            </a:r>
          </a:p>
          <a:p>
            <a:pPr marL="12700" marR="5080" algn="just">
              <a:spcBef>
                <a:spcPts val="0"/>
              </a:spcBef>
              <a:buNone/>
            </a:pPr>
            <a:r>
              <a:rPr lang="lt-LT" sz="1200" b="1" smtClean="0">
                <a:latin typeface="+mn-lt"/>
                <a:cs typeface="Times New Roman" panose="02020603050405020304" pitchFamily="18" charset="0"/>
              </a:rPr>
              <a:t>- ar </a:t>
            </a:r>
            <a:r>
              <a:rPr lang="lt-LT" sz="1200" b="1">
                <a:latin typeface="+mn-lt"/>
                <a:cs typeface="Times New Roman" panose="02020603050405020304" pitchFamily="18" charset="0"/>
              </a:rPr>
              <a:t>jūsų idėjos </a:t>
            </a:r>
            <a:r>
              <a:rPr lang="lt-LT" sz="1200" b="1" spc="-5">
                <a:latin typeface="+mn-lt"/>
                <a:cs typeface="Times New Roman" panose="02020603050405020304" pitchFamily="18" charset="0"/>
              </a:rPr>
              <a:t>dar </a:t>
            </a:r>
            <a:r>
              <a:rPr lang="lt-LT" sz="1200" b="1">
                <a:latin typeface="+mn-lt"/>
                <a:cs typeface="Times New Roman" panose="02020603050405020304" pitchFamily="18" charset="0"/>
              </a:rPr>
              <a:t>niekas </a:t>
            </a:r>
            <a:r>
              <a:rPr lang="lt-LT" sz="1200" b="1" smtClean="0">
                <a:latin typeface="+mn-lt"/>
                <a:cs typeface="Times New Roman" panose="02020603050405020304" pitchFamily="18" charset="0"/>
              </a:rPr>
              <a:t>neužpatentavo? </a:t>
            </a:r>
          </a:p>
          <a:p>
            <a:pPr marL="12700" marR="5080" algn="just">
              <a:spcBef>
                <a:spcPts val="0"/>
              </a:spcBef>
              <a:buNone/>
            </a:pPr>
            <a:r>
              <a:rPr lang="lt-LT" sz="1200" b="1" spc="-5" smtClean="0">
                <a:latin typeface="+mn-lt"/>
                <a:cs typeface="Times New Roman" panose="02020603050405020304" pitchFamily="18" charset="0"/>
              </a:rPr>
              <a:t>- galimybės </a:t>
            </a:r>
            <a:r>
              <a:rPr lang="lt-LT" sz="1200" b="1" smtClean="0">
                <a:latin typeface="+mn-lt"/>
                <a:cs typeface="Times New Roman" panose="02020603050405020304" pitchFamily="18" charset="0"/>
              </a:rPr>
              <a:t>rinkoje?</a:t>
            </a:r>
          </a:p>
          <a:p>
            <a:pPr marL="12700" marR="5080" algn="just">
              <a:spcBef>
                <a:spcPts val="0"/>
              </a:spcBef>
              <a:buNone/>
            </a:pPr>
            <a:r>
              <a:rPr lang="lt-LT" sz="1200" b="1" smtClean="0">
                <a:latin typeface="+mn-lt"/>
                <a:cs typeface="Times New Roman" panose="02020603050405020304" pitchFamily="18" charset="0"/>
              </a:rPr>
              <a:t>- planuojamas verslo modelis?</a:t>
            </a:r>
            <a:endParaRPr lang="lt-LT" sz="1200" b="1">
              <a:latin typeface="+mn-lt"/>
              <a:cs typeface="Times New Roman" panose="02020603050405020304" pitchFamily="18" charset="0"/>
            </a:endParaRPr>
          </a:p>
        </p:txBody>
      </p:sp>
      <p:sp>
        <p:nvSpPr>
          <p:cNvPr id="10" name="AutoShape 314"/>
          <p:cNvSpPr>
            <a:spLocks noChangeArrowheads="1"/>
          </p:cNvSpPr>
          <p:nvPr/>
        </p:nvSpPr>
        <p:spPr bwMode="auto">
          <a:xfrm>
            <a:off x="6094206" y="1270670"/>
            <a:ext cx="3446463" cy="1009952"/>
          </a:xfrm>
          <a:prstGeom prst="wedgeRectCallout">
            <a:avLst>
              <a:gd name="adj1" fmla="val -98785"/>
              <a:gd name="adj2" fmla="val -2529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marL="171450" indent="-171450">
              <a:spcBef>
                <a:spcPts val="0"/>
              </a:spcBef>
              <a:buClrTx/>
              <a:buSzTx/>
              <a:buFontTx/>
              <a:buChar char="-"/>
            </a:pPr>
            <a:endParaRPr lang="lt-LT" altLang="en-US" sz="1200" b="1" smtClean="0">
              <a:latin typeface="+mn-lt"/>
              <a:cs typeface="Times New Roman" panose="02020603050405020304" pitchFamily="18" charset="0"/>
            </a:endParaRPr>
          </a:p>
          <a:p>
            <a:pPr marL="171450" indent="-171450">
              <a:spcBef>
                <a:spcPts val="0"/>
              </a:spcBef>
              <a:buClrTx/>
              <a:buSzTx/>
              <a:buFontTx/>
              <a:buChar char="-"/>
            </a:pPr>
            <a:r>
              <a:rPr lang="lt-LT" altLang="en-US" sz="1200" b="1" smtClean="0">
                <a:latin typeface="+mn-lt"/>
                <a:cs typeface="Times New Roman" panose="02020603050405020304" pitchFamily="18" charset="0"/>
              </a:rPr>
              <a:t>aiški; </a:t>
            </a:r>
          </a:p>
          <a:p>
            <a:pPr marL="171450" indent="-171450">
              <a:spcBef>
                <a:spcPts val="0"/>
              </a:spcBef>
              <a:buClrTx/>
              <a:buSzTx/>
              <a:buFontTx/>
              <a:buChar char="-"/>
            </a:pPr>
            <a:r>
              <a:rPr lang="lt-LT" altLang="en-US" sz="1200" b="1" smtClean="0">
                <a:latin typeface="+mn-lt"/>
                <a:cs typeface="Times New Roman" panose="02020603050405020304" pitchFamily="18" charset="0"/>
              </a:rPr>
              <a:t>realiai įgyvendinama;</a:t>
            </a:r>
          </a:p>
          <a:p>
            <a:pPr marL="171450" indent="-171450">
              <a:spcBef>
                <a:spcPts val="0"/>
              </a:spcBef>
              <a:buClrTx/>
              <a:buSzTx/>
              <a:buFontTx/>
              <a:buChar char="-"/>
            </a:pPr>
            <a:r>
              <a:rPr lang="lt-LT" altLang="en-US" sz="1200" b="1" smtClean="0">
                <a:latin typeface="+mn-lt"/>
                <a:cs typeface="Times New Roman" panose="02020603050405020304" pitchFamily="18" charset="0"/>
              </a:rPr>
              <a:t>atitinkanti tikslus ir uždavinius;</a:t>
            </a:r>
          </a:p>
          <a:p>
            <a:pPr marL="171450" indent="-171450">
              <a:spcBef>
                <a:spcPts val="0"/>
              </a:spcBef>
              <a:buClrTx/>
              <a:buSzTx/>
              <a:buFontTx/>
              <a:buChar char="-"/>
            </a:pPr>
            <a:r>
              <a:rPr lang="lt-LT" altLang="en-US" sz="1200" b="1">
                <a:latin typeface="+mn-lt"/>
                <a:cs typeface="Times New Roman" panose="02020603050405020304" pitchFamily="18" charset="0"/>
              </a:rPr>
              <a:t>k</a:t>
            </a:r>
            <a:r>
              <a:rPr lang="lt-LT" altLang="en-US" sz="1200" b="1" smtClean="0">
                <a:latin typeface="+mn-lt"/>
                <a:cs typeface="Times New Roman" panose="02020603050405020304" pitchFamily="18" charset="0"/>
              </a:rPr>
              <a:t>onkreti;</a:t>
            </a:r>
          </a:p>
          <a:p>
            <a:pPr marL="171450" indent="-171450">
              <a:spcBef>
                <a:spcPts val="0"/>
              </a:spcBef>
              <a:buClrTx/>
              <a:buSzTx/>
              <a:buFontTx/>
              <a:buChar char="-"/>
            </a:pPr>
            <a:r>
              <a:rPr lang="lt-LT" altLang="en-US" sz="1200" b="1">
                <a:latin typeface="+mn-lt"/>
                <a:cs typeface="Times New Roman" panose="02020603050405020304" pitchFamily="18" charset="0"/>
              </a:rPr>
              <a:t>n</a:t>
            </a:r>
            <a:r>
              <a:rPr lang="lt-LT" altLang="en-US" sz="1200" b="1" smtClean="0">
                <a:latin typeface="+mn-lt"/>
                <a:cs typeface="Times New Roman" panose="02020603050405020304" pitchFamily="18" charset="0"/>
              </a:rPr>
              <a:t>umatytas tęstinumas.</a:t>
            </a:r>
          </a:p>
          <a:p>
            <a:pPr marL="171450" indent="-171450">
              <a:spcBef>
                <a:spcPts val="0"/>
              </a:spcBef>
              <a:buClrTx/>
              <a:buSzTx/>
              <a:buFontTx/>
              <a:buChar char="-"/>
            </a:pPr>
            <a:endParaRPr lang="lt-LT" altLang="en-US" sz="1200" b="1">
              <a:latin typeface="+mn-lt"/>
              <a:cs typeface="Times New Roman" panose="02020603050405020304" pitchFamily="18" charset="0"/>
            </a:endParaRPr>
          </a:p>
        </p:txBody>
      </p:sp>
    </p:spTree>
    <p:extLst>
      <p:ext uri="{BB962C8B-B14F-4D97-AF65-F5344CB8AC3E}">
        <p14:creationId xmlns:p14="http://schemas.microsoft.com/office/powerpoint/2010/main" val="1904920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fld id="{E2C72F7C-F62A-4BB1-9DBA-1B5885628B6B}" type="datetime1">
              <a:rPr lang="en-US" smtClean="0"/>
              <a:t>9/8/2022</a:t>
            </a:fld>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17</a:t>
            </a:fld>
            <a:endParaRPr lang="x-none"/>
          </a:p>
        </p:txBody>
      </p:sp>
      <p:sp>
        <p:nvSpPr>
          <p:cNvPr id="6" name="Antraštė 1"/>
          <p:cNvSpPr>
            <a:spLocks noGrp="1"/>
          </p:cNvSpPr>
          <p:nvPr>
            <p:ph type="title"/>
          </p:nvPr>
        </p:nvSpPr>
        <p:spPr>
          <a:xfrm>
            <a:off x="1000461" y="779543"/>
            <a:ext cx="10736132" cy="923330"/>
          </a:xfrm>
        </p:spPr>
        <p:txBody>
          <a:bodyPr/>
          <a:lstStyle/>
          <a:p>
            <a:pPr algn="ctr"/>
            <a:r>
              <a:rPr lang="lt-LT" sz="3000" b="1" smtClean="0"/>
              <a:t>VERSLO IDĖJOS PROJEKTŲ VERTINIMO KRITERIJAI</a:t>
            </a:r>
            <a:r>
              <a:rPr lang="en-US" sz="3000" b="1" smtClean="0"/>
              <a:t/>
            </a:r>
            <a:br>
              <a:rPr lang="en-US" sz="3000" b="1" smtClean="0"/>
            </a:br>
            <a:endParaRPr lang="en-US" sz="3000"/>
          </a:p>
        </p:txBody>
      </p:sp>
      <p:graphicFrame>
        <p:nvGraphicFramePr>
          <p:cNvPr id="7" name="Lentelė 6"/>
          <p:cNvGraphicFramePr>
            <a:graphicFrameLocks noGrp="1"/>
          </p:cNvGraphicFramePr>
          <p:nvPr>
            <p:extLst>
              <p:ext uri="{D42A27DB-BD31-4B8C-83A1-F6EECF244321}">
                <p14:modId xmlns:p14="http://schemas.microsoft.com/office/powerpoint/2010/main" val="41568397"/>
              </p:ext>
            </p:extLst>
          </p:nvPr>
        </p:nvGraphicFramePr>
        <p:xfrm>
          <a:off x="5604734" y="1783557"/>
          <a:ext cx="6350692" cy="3775934"/>
        </p:xfrm>
        <a:graphic>
          <a:graphicData uri="http://schemas.openxmlformats.org/drawingml/2006/table">
            <a:tbl>
              <a:tblPr>
                <a:tableStyleId>{5C22544A-7EE6-4342-B048-85BDC9FD1C3A}</a:tableStyleId>
              </a:tblPr>
              <a:tblGrid>
                <a:gridCol w="4174926"/>
                <a:gridCol w="2175766"/>
              </a:tblGrid>
              <a:tr h="520154">
                <a:tc>
                  <a:txBody>
                    <a:bodyPr/>
                    <a:lstStyle/>
                    <a:p>
                      <a:pPr algn="ctr">
                        <a:lnSpc>
                          <a:spcPct val="107000"/>
                        </a:lnSpc>
                        <a:spcAft>
                          <a:spcPts val="0"/>
                        </a:spcAft>
                      </a:pPr>
                      <a:r>
                        <a:rPr lang="lt-LT" sz="1000">
                          <a:effectLst/>
                        </a:rPr>
                        <a:t>Vertinimo kriterijus</a:t>
                      </a:r>
                      <a:endParaRPr lang="en-US" sz="1000">
                        <a:effectLst/>
                      </a:endParaRPr>
                    </a:p>
                    <a:p>
                      <a:pPr algn="ctr">
                        <a:lnSpc>
                          <a:spcPct val="107000"/>
                        </a:lnSpc>
                        <a:spcAft>
                          <a:spcPts val="0"/>
                        </a:spcAft>
                      </a:pPr>
                      <a:r>
                        <a:rPr lang="lt-LT" sz="1000" cap="all">
                          <a:effectLst/>
                        </a:rPr>
                        <a:t> </a:t>
                      </a:r>
                      <a:endParaRPr lang="en-US" sz="1000">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t-LT" sz="1000">
                          <a:effectLst/>
                        </a:rPr>
                        <a:t>Vertinimas balais</a:t>
                      </a:r>
                      <a:endParaRPr lang="en-US" sz="1000">
                        <a:effectLst/>
                      </a:endParaRPr>
                    </a:p>
                    <a:p>
                      <a:pPr algn="ctr">
                        <a:lnSpc>
                          <a:spcPct val="107000"/>
                        </a:lnSpc>
                        <a:spcAft>
                          <a:spcPts val="0"/>
                        </a:spcAft>
                      </a:pPr>
                      <a:r>
                        <a:rPr lang="lt-LT" sz="1000">
                          <a:effectLst/>
                        </a:rPr>
                        <a:t>(nuo 1 iki 10)</a:t>
                      </a:r>
                      <a:endParaRPr lang="en-US" sz="1000">
                        <a:effectLst/>
                        <a:latin typeface="Times New Roman"/>
                        <a:ea typeface="Times New Roman"/>
                        <a:cs typeface="Times New Roman"/>
                      </a:endParaRPr>
                    </a:p>
                  </a:txBody>
                  <a:tcPr marL="68580" marR="68580" marT="0" marB="0" anchor="ctr"/>
                </a:tc>
              </a:tr>
              <a:tr h="431877">
                <a:tc>
                  <a:txBody>
                    <a:bodyPr/>
                    <a:lstStyle/>
                    <a:p>
                      <a:pPr algn="just">
                        <a:lnSpc>
                          <a:spcPct val="107000"/>
                        </a:lnSpc>
                      </a:pPr>
                      <a:r>
                        <a:rPr lang="lt-LT" sz="1100" smtClean="0">
                          <a:effectLst/>
                        </a:rPr>
                        <a:t>Verslo </a:t>
                      </a:r>
                      <a:r>
                        <a:rPr lang="lt-LT" sz="1100">
                          <a:effectLst/>
                        </a:rPr>
                        <a:t>idėjos ir įgyvendinimo realistiškumas</a:t>
                      </a:r>
                      <a:endParaRPr lang="en-US" sz="1100">
                        <a:effectLst/>
                      </a:endParaRPr>
                    </a:p>
                    <a:p>
                      <a:pPr algn="just">
                        <a:lnSpc>
                          <a:spcPct val="107000"/>
                        </a:lnSpc>
                      </a:pPr>
                      <a:r>
                        <a:rPr lang="lt-LT" sz="1100">
                          <a:effectLst/>
                        </a:rPr>
                        <a:t> </a:t>
                      </a:r>
                      <a:endParaRPr lang="en-US" sz="1100">
                        <a:effectLst/>
                        <a:latin typeface="Calibri"/>
                        <a:cs typeface="Times New Roman"/>
                      </a:endParaRPr>
                    </a:p>
                  </a:txBody>
                  <a:tcPr marL="68580" marR="68580" marT="0" marB="0"/>
                </a:tc>
                <a:tc>
                  <a:txBody>
                    <a:bodyPr/>
                    <a:lstStyle/>
                    <a:p>
                      <a:pPr>
                        <a:lnSpc>
                          <a:spcPct val="107000"/>
                        </a:lnSpc>
                        <a:spcAft>
                          <a:spcPts val="0"/>
                        </a:spcAft>
                      </a:pPr>
                      <a:r>
                        <a:rPr lang="lt-LT" sz="1000" cap="all">
                          <a:effectLst/>
                        </a:rPr>
                        <a:t> </a:t>
                      </a:r>
                      <a:endParaRPr lang="en-US" sz="1000">
                        <a:effectLst/>
                        <a:latin typeface="Times New Roman"/>
                        <a:ea typeface="Times New Roman"/>
                        <a:cs typeface="Times New Roman"/>
                      </a:endParaRPr>
                    </a:p>
                  </a:txBody>
                  <a:tcPr marL="68580" marR="68580" marT="0" marB="0"/>
                </a:tc>
              </a:tr>
              <a:tr h="431877">
                <a:tc>
                  <a:txBody>
                    <a:bodyPr/>
                    <a:lstStyle/>
                    <a:p>
                      <a:pPr marL="0" lvl="0" indent="0" algn="just">
                        <a:lnSpc>
                          <a:spcPct val="107000"/>
                        </a:lnSpc>
                        <a:buFont typeface="+mj-lt"/>
                        <a:buNone/>
                      </a:pPr>
                      <a:r>
                        <a:rPr lang="lt-LT" sz="1100">
                          <a:effectLst/>
                        </a:rPr>
                        <a:t>Kuriamo ar tobulinamo produkto ar paslaugos išskirtinumas, inovatyvumas</a:t>
                      </a:r>
                      <a:endParaRPr lang="en-US" sz="1100">
                        <a:effectLst/>
                        <a:latin typeface="Calibri"/>
                        <a:cs typeface="Times New Roman"/>
                      </a:endParaRPr>
                    </a:p>
                  </a:txBody>
                  <a:tcPr marL="68580" marR="68580" marT="0" marB="0"/>
                </a:tc>
                <a:tc>
                  <a:txBody>
                    <a:bodyPr/>
                    <a:lstStyle/>
                    <a:p>
                      <a:pPr>
                        <a:lnSpc>
                          <a:spcPct val="107000"/>
                        </a:lnSpc>
                        <a:spcAft>
                          <a:spcPts val="0"/>
                        </a:spcAft>
                      </a:pPr>
                      <a:r>
                        <a:rPr lang="lt-LT" sz="1000" cap="all">
                          <a:effectLst/>
                        </a:rPr>
                        <a:t> </a:t>
                      </a:r>
                      <a:endParaRPr lang="en-US" sz="1000">
                        <a:effectLst/>
                        <a:latin typeface="Times New Roman"/>
                        <a:ea typeface="Times New Roman"/>
                        <a:cs typeface="Times New Roman"/>
                      </a:endParaRPr>
                    </a:p>
                  </a:txBody>
                  <a:tcPr marL="68580" marR="68580" marT="0" marB="0"/>
                </a:tc>
              </a:tr>
              <a:tr h="653383">
                <a:tc>
                  <a:txBody>
                    <a:bodyPr/>
                    <a:lstStyle/>
                    <a:p>
                      <a:pPr marL="0" lvl="0" indent="0" algn="just">
                        <a:lnSpc>
                          <a:spcPct val="107000"/>
                        </a:lnSpc>
                        <a:buFont typeface="+mj-lt"/>
                        <a:buNone/>
                      </a:pPr>
                      <a:r>
                        <a:rPr lang="lt-LT" sz="1100">
                          <a:effectLst/>
                        </a:rPr>
                        <a:t>Kuriamo ar tobulinamo produkto ar paslaugos reikalingumas ir naudingumas potencialiam vartotojui, verslo plėtros galimybės</a:t>
                      </a:r>
                      <a:endParaRPr lang="en-US" sz="1100">
                        <a:effectLst/>
                        <a:latin typeface="Calibri"/>
                        <a:cs typeface="Times New Roman"/>
                      </a:endParaRPr>
                    </a:p>
                  </a:txBody>
                  <a:tcPr marL="68580" marR="68580" marT="0" marB="0"/>
                </a:tc>
                <a:tc>
                  <a:txBody>
                    <a:bodyPr/>
                    <a:lstStyle/>
                    <a:p>
                      <a:pPr>
                        <a:lnSpc>
                          <a:spcPct val="107000"/>
                        </a:lnSpc>
                        <a:spcAft>
                          <a:spcPts val="0"/>
                        </a:spcAft>
                      </a:pPr>
                      <a:r>
                        <a:rPr lang="lt-LT" sz="1000" cap="all">
                          <a:effectLst/>
                        </a:rPr>
                        <a:t> </a:t>
                      </a:r>
                      <a:endParaRPr lang="en-US" sz="1000">
                        <a:effectLst/>
                        <a:latin typeface="Times New Roman"/>
                        <a:ea typeface="Times New Roman"/>
                        <a:cs typeface="Times New Roman"/>
                      </a:endParaRPr>
                    </a:p>
                  </a:txBody>
                  <a:tcPr marL="68580" marR="68580" marT="0" marB="0"/>
                </a:tc>
              </a:tr>
              <a:tr h="1096394">
                <a:tc>
                  <a:txBody>
                    <a:bodyPr/>
                    <a:lstStyle/>
                    <a:p>
                      <a:pPr marL="0" lvl="0" indent="0" algn="just">
                        <a:lnSpc>
                          <a:spcPct val="107000"/>
                        </a:lnSpc>
                        <a:buFont typeface="+mj-lt"/>
                        <a:buNone/>
                      </a:pPr>
                      <a:r>
                        <a:rPr lang="lt-LT" sz="1100">
                          <a:effectLst/>
                        </a:rPr>
                        <a:t>Verslo idėjos išsamumas ir pagrįstumas (verslo organizavimo ir valdymo, galimų rizikų vertinimas, rinkodaros strategijos, pardavimų/klientų plano, prognozuojamo pelno, pateikiamos išlaidų sąmatos ir pan. pagrįstumas)</a:t>
                      </a:r>
                      <a:endParaRPr lang="en-US" sz="1100">
                        <a:effectLst/>
                        <a:latin typeface="Calibri"/>
                        <a:cs typeface="Times New Roman"/>
                      </a:endParaRPr>
                    </a:p>
                  </a:txBody>
                  <a:tcPr marL="68580" marR="68580" marT="0" marB="0"/>
                </a:tc>
                <a:tc>
                  <a:txBody>
                    <a:bodyPr/>
                    <a:lstStyle/>
                    <a:p>
                      <a:pPr algn="just">
                        <a:lnSpc>
                          <a:spcPct val="107000"/>
                        </a:lnSpc>
                        <a:spcAft>
                          <a:spcPts val="0"/>
                        </a:spcAft>
                      </a:pPr>
                      <a:r>
                        <a:rPr lang="lt-LT" sz="1000" cap="all">
                          <a:effectLst/>
                        </a:rPr>
                        <a:t> </a:t>
                      </a:r>
                      <a:endParaRPr lang="en-US" sz="1000">
                        <a:effectLst/>
                        <a:latin typeface="Times New Roman"/>
                        <a:ea typeface="Times New Roman"/>
                        <a:cs typeface="Times New Roman"/>
                      </a:endParaRPr>
                    </a:p>
                  </a:txBody>
                  <a:tcPr marL="68580" marR="68580" marT="0" marB="0"/>
                </a:tc>
              </a:tr>
              <a:tr h="431877">
                <a:tc>
                  <a:txBody>
                    <a:bodyPr/>
                    <a:lstStyle/>
                    <a:p>
                      <a:pPr marL="0" lvl="0" indent="0" algn="just">
                        <a:lnSpc>
                          <a:spcPct val="107000"/>
                        </a:lnSpc>
                        <a:buFont typeface="+mj-lt"/>
                        <a:buNone/>
                      </a:pPr>
                      <a:r>
                        <a:rPr lang="lt-LT" sz="1100">
                          <a:effectLst/>
                        </a:rPr>
                        <a:t>Planuojamas sukurti darbo vietų, skaičius</a:t>
                      </a:r>
                      <a:endParaRPr lang="en-US" sz="1100">
                        <a:effectLst/>
                      </a:endParaRPr>
                    </a:p>
                    <a:p>
                      <a:pPr algn="just">
                        <a:lnSpc>
                          <a:spcPct val="107000"/>
                        </a:lnSpc>
                      </a:pPr>
                      <a:r>
                        <a:rPr lang="lt-LT" sz="1100">
                          <a:effectLst/>
                        </a:rPr>
                        <a:t> </a:t>
                      </a:r>
                      <a:endParaRPr lang="en-US" sz="1100">
                        <a:effectLst/>
                        <a:latin typeface="Calibri"/>
                        <a:cs typeface="Times New Roman"/>
                      </a:endParaRPr>
                    </a:p>
                  </a:txBody>
                  <a:tcPr marL="68580" marR="68580" marT="0" marB="0"/>
                </a:tc>
                <a:tc>
                  <a:txBody>
                    <a:bodyPr/>
                    <a:lstStyle/>
                    <a:p>
                      <a:pPr>
                        <a:lnSpc>
                          <a:spcPct val="107000"/>
                        </a:lnSpc>
                        <a:spcAft>
                          <a:spcPts val="0"/>
                        </a:spcAft>
                      </a:pPr>
                      <a:r>
                        <a:rPr lang="lt-LT" sz="1000" cap="all">
                          <a:effectLst/>
                        </a:rPr>
                        <a:t> </a:t>
                      </a:r>
                      <a:endParaRPr lang="en-US" sz="1000">
                        <a:effectLst/>
                        <a:latin typeface="Times New Roman"/>
                        <a:ea typeface="Times New Roman"/>
                        <a:cs typeface="Times New Roman"/>
                      </a:endParaRPr>
                    </a:p>
                  </a:txBody>
                  <a:tcPr marL="68580" marR="68580" marT="0" marB="0"/>
                </a:tc>
              </a:tr>
              <a:tr h="210372">
                <a:tc>
                  <a:txBody>
                    <a:bodyPr/>
                    <a:lstStyle/>
                    <a:p>
                      <a:pPr algn="r">
                        <a:lnSpc>
                          <a:spcPct val="107000"/>
                        </a:lnSpc>
                      </a:pPr>
                      <a:r>
                        <a:rPr lang="lt-LT" sz="1100">
                          <a:effectLst/>
                        </a:rPr>
                        <a:t>Iš viso:</a:t>
                      </a:r>
                      <a:endParaRPr lang="en-US" sz="1100">
                        <a:effectLst/>
                        <a:latin typeface="Calibri"/>
                        <a:cs typeface="Times New Roman"/>
                      </a:endParaRPr>
                    </a:p>
                  </a:txBody>
                  <a:tcPr marL="68580" marR="68580" marT="0" marB="0"/>
                </a:tc>
                <a:tc>
                  <a:txBody>
                    <a:bodyPr/>
                    <a:lstStyle/>
                    <a:p>
                      <a:pPr>
                        <a:lnSpc>
                          <a:spcPct val="107000"/>
                        </a:lnSpc>
                        <a:spcAft>
                          <a:spcPts val="0"/>
                        </a:spcAft>
                      </a:pPr>
                      <a:r>
                        <a:rPr lang="lt-LT" sz="1000" cap="all">
                          <a:effectLst/>
                        </a:rPr>
                        <a:t> </a:t>
                      </a:r>
                      <a:endParaRPr lang="en-US" sz="1000">
                        <a:effectLst/>
                        <a:latin typeface="Times New Roman"/>
                        <a:ea typeface="Times New Roman"/>
                        <a:cs typeface="Times New Roman"/>
                      </a:endParaRPr>
                    </a:p>
                  </a:txBody>
                  <a:tcPr marL="68580" marR="68580" marT="0" marB="0"/>
                </a:tc>
              </a:tr>
            </a:tbl>
          </a:graphicData>
        </a:graphic>
      </p:graphicFrame>
      <p:sp>
        <p:nvSpPr>
          <p:cNvPr id="8" name="Stačiakampis 7"/>
          <p:cNvSpPr/>
          <p:nvPr/>
        </p:nvSpPr>
        <p:spPr>
          <a:xfrm>
            <a:off x="372035" y="1555394"/>
            <a:ext cx="5100918" cy="1477328"/>
          </a:xfrm>
          <a:prstGeom prst="rect">
            <a:avLst/>
          </a:prstGeom>
        </p:spPr>
        <p:txBody>
          <a:bodyPr wrap="square">
            <a:spAutoFit/>
          </a:bodyPr>
          <a:lstStyle/>
          <a:p>
            <a:pPr marL="285750" lvl="0" indent="-285750">
              <a:buFont typeface="Wingdings" panose="05000000000000000000" pitchFamily="2" charset="2"/>
              <a:buChar char="Ø"/>
            </a:pPr>
            <a:r>
              <a:rPr lang="lt-LT"/>
              <a:t>Kiekvienas komisijos narys įvertina paraiškoje pateiktą informaciją apie verslo projektą pagal nustatytus kriterijus skalėje nuo 1 iki 10, kur 1 - labai blogai, 10 - labai gerai.</a:t>
            </a:r>
            <a:endParaRPr lang="en-US"/>
          </a:p>
        </p:txBody>
      </p:sp>
      <p:sp>
        <p:nvSpPr>
          <p:cNvPr id="9" name="Stačiakampis 8"/>
          <p:cNvSpPr/>
          <p:nvPr/>
        </p:nvSpPr>
        <p:spPr>
          <a:xfrm>
            <a:off x="372035" y="3032722"/>
            <a:ext cx="4912659" cy="2031325"/>
          </a:xfrm>
          <a:prstGeom prst="rect">
            <a:avLst/>
          </a:prstGeom>
        </p:spPr>
        <p:txBody>
          <a:bodyPr wrap="square">
            <a:spAutoFit/>
          </a:bodyPr>
          <a:lstStyle/>
          <a:p>
            <a:pPr marL="285750" lvl="0" indent="-285750">
              <a:buFont typeface="Wingdings" panose="05000000000000000000" pitchFamily="2" charset="2"/>
              <a:buChar char="Ø"/>
            </a:pPr>
            <a:r>
              <a:rPr lang="lt-LT"/>
              <a:t>Vertinimai įrašomi į vertinimo lentelę (9 priedas). Visų komisijos narių pagal visus kriterijus pateikti verslo projekto įvertinimai sudedami ir padalinami iš vertinimą atlikusių komisijos narių skaičiaus (išvedamas aritmetinis vidurkis</a:t>
            </a:r>
            <a:r>
              <a:rPr lang="lt-LT" smtClean="0"/>
              <a:t>).</a:t>
            </a:r>
          </a:p>
          <a:p>
            <a:pPr marL="285750" lvl="0" indent="-285750">
              <a:buFont typeface="Wingdings" panose="05000000000000000000" pitchFamily="2" charset="2"/>
              <a:buChar char="Ø"/>
            </a:pPr>
            <a:endParaRPr lang="en-US"/>
          </a:p>
        </p:txBody>
      </p:sp>
      <p:sp>
        <p:nvSpPr>
          <p:cNvPr id="10" name="Stačiakampis 9"/>
          <p:cNvSpPr/>
          <p:nvPr/>
        </p:nvSpPr>
        <p:spPr>
          <a:xfrm>
            <a:off x="372035" y="4786943"/>
            <a:ext cx="4737847" cy="1200329"/>
          </a:xfrm>
          <a:prstGeom prst="rect">
            <a:avLst/>
          </a:prstGeom>
        </p:spPr>
        <p:txBody>
          <a:bodyPr wrap="square">
            <a:spAutoFit/>
          </a:bodyPr>
          <a:lstStyle/>
          <a:p>
            <a:pPr marL="285750" lvl="0" indent="-285750">
              <a:buFont typeface="Wingdings" panose="05000000000000000000" pitchFamily="2" charset="2"/>
              <a:buChar char="Ø"/>
            </a:pPr>
            <a:r>
              <a:rPr lang="lt-LT"/>
              <a:t>Didžiausias galimas vertinimo balų skaičius - 50 balų. Minimalus balų skaičius finansinei paramai gauti - 25 balai.</a:t>
            </a:r>
            <a:endParaRPr lang="en-US"/>
          </a:p>
        </p:txBody>
      </p:sp>
    </p:spTree>
    <p:extLst>
      <p:ext uri="{BB962C8B-B14F-4D97-AF65-F5344CB8AC3E}">
        <p14:creationId xmlns:p14="http://schemas.microsoft.com/office/powerpoint/2010/main" val="365711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fld id="{130F6674-DA66-45A7-B5CF-7B6ACECFA805}" type="datetime1">
              <a:rPr lang="en-US" smtClean="0"/>
              <a:t>9/8/2022</a:t>
            </a:fld>
            <a:endParaRPr lang="x-none"/>
          </a:p>
        </p:txBody>
      </p:sp>
      <p:sp>
        <p:nvSpPr>
          <p:cNvPr id="4" name="Poraštės vietos rezervavimo ženklas 3"/>
          <p:cNvSpPr>
            <a:spLocks noGrp="1"/>
          </p:cNvSpPr>
          <p:nvPr>
            <p:ph type="ftr" sz="quarter" idx="11"/>
          </p:nvPr>
        </p:nvSpPr>
        <p:spPr/>
        <p:txBody>
          <a:bodyPr/>
          <a:lstStyle/>
          <a:p>
            <a:r>
              <a:rPr lang="en-GB" smtClean="0"/>
              <a:t>Tema</a:t>
            </a:r>
            <a:endParaRPr lang="x-none"/>
          </a:p>
        </p:txBody>
      </p:sp>
      <p:sp>
        <p:nvSpPr>
          <p:cNvPr id="5" name="Skaidrės numerio vietos rezervavimo ženklas 4"/>
          <p:cNvSpPr>
            <a:spLocks noGrp="1"/>
          </p:cNvSpPr>
          <p:nvPr>
            <p:ph type="sldNum" sz="quarter" idx="12"/>
          </p:nvPr>
        </p:nvSpPr>
        <p:spPr/>
        <p:txBody>
          <a:bodyPr/>
          <a:lstStyle/>
          <a:p>
            <a:fld id="{3FAD04EE-1878-2047-8E3A-873E54783374}" type="slidenum">
              <a:rPr lang="x-none" smtClean="0"/>
              <a:t>18</a:t>
            </a:fld>
            <a:endParaRPr lang="x-none"/>
          </a:p>
        </p:txBody>
      </p:sp>
      <p:pic>
        <p:nvPicPr>
          <p:cNvPr id="9" name="Paveikslėlis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147863"/>
            <a:ext cx="4515204" cy="5562957"/>
          </a:xfrm>
          <a:prstGeom prst="rect">
            <a:avLst/>
          </a:prstGeom>
          <a:effectLst>
            <a:glow rad="127000">
              <a:schemeClr val="accent3"/>
            </a:glow>
          </a:effectLst>
        </p:spPr>
      </p:pic>
      <p:sp>
        <p:nvSpPr>
          <p:cNvPr id="10" name="Stačiakampis 9"/>
          <p:cNvSpPr/>
          <p:nvPr/>
        </p:nvSpPr>
        <p:spPr>
          <a:xfrm>
            <a:off x="8813260" y="2824690"/>
            <a:ext cx="3307404" cy="3970318"/>
          </a:xfrm>
          <a:prstGeom prst="rect">
            <a:avLst/>
          </a:prstGeom>
        </p:spPr>
        <p:txBody>
          <a:bodyPr wrap="square">
            <a:spAutoFit/>
          </a:bodyPr>
          <a:lstStyle/>
          <a:p>
            <a:pPr lvl="0"/>
            <a:r>
              <a:rPr lang="lt-LT" sz="1400"/>
              <a:t>12 mėn. </a:t>
            </a:r>
            <a:r>
              <a:rPr lang="lt-LT" sz="1400" smtClean="0"/>
              <a:t>nuo</a:t>
            </a:r>
            <a:r>
              <a:rPr lang="lt-LT" sz="1400"/>
              <a:t> </a:t>
            </a:r>
            <a:r>
              <a:rPr lang="lt-LT" sz="1400" smtClean="0"/>
              <a:t>sutarties </a:t>
            </a:r>
            <a:r>
              <a:rPr lang="lt-LT" sz="1400"/>
              <a:t>įsigaliojimo dienos paramos administratorius vykdo paramos gavėjų veiklos ir sutarties sąlygų laikymosi kontrolę, pagal pateiktą ataskaitos formą </a:t>
            </a:r>
            <a:r>
              <a:rPr lang="lt-LT" sz="1400">
                <a:solidFill>
                  <a:srgbClr val="FF0000"/>
                </a:solidFill>
              </a:rPr>
              <a:t>(11 priedas). </a:t>
            </a:r>
            <a:endParaRPr lang="lt-LT" sz="1400" smtClean="0">
              <a:solidFill>
                <a:srgbClr val="FF0000"/>
              </a:solidFill>
            </a:endParaRPr>
          </a:p>
          <a:p>
            <a:pPr lvl="0"/>
            <a:endParaRPr lang="lt-LT" sz="1400">
              <a:solidFill>
                <a:srgbClr val="FF0000"/>
              </a:solidFill>
            </a:endParaRPr>
          </a:p>
          <a:p>
            <a:pPr lvl="0"/>
            <a:r>
              <a:rPr lang="lt-LT" sz="1400" smtClean="0"/>
              <a:t>Galutinė </a:t>
            </a:r>
            <a:r>
              <a:rPr lang="lt-LT" sz="1400"/>
              <a:t>ataskaita komisijai pateikiama 12-ą mėnesi nuo sutarties pasirašymo dienos. </a:t>
            </a:r>
            <a:endParaRPr lang="lt-LT" sz="1400" smtClean="0"/>
          </a:p>
          <a:p>
            <a:pPr lvl="0"/>
            <a:endParaRPr lang="lt-LT" sz="1400"/>
          </a:p>
          <a:p>
            <a:pPr lvl="0"/>
            <a:r>
              <a:rPr lang="lt-LT" sz="1400" smtClean="0"/>
              <a:t>Nustačius </a:t>
            </a:r>
            <a:r>
              <a:rPr lang="lt-LT" sz="1400"/>
              <a:t>sutarties sąlygų nesilaikymo ar ekonominės veiklos vykdymo pažeidimų atvejus komisija informuojama nedelsiant bei artimiausiame komisijos posėdyje sprendžiamas sutarties nutraukimo ir išmokėtos paramos sugrąžinimo klausimas.</a:t>
            </a:r>
            <a:endParaRPr lang="en-US" sz="1400"/>
          </a:p>
        </p:txBody>
      </p:sp>
      <p:sp>
        <p:nvSpPr>
          <p:cNvPr id="11" name="TextBox 10"/>
          <p:cNvSpPr txBox="1"/>
          <p:nvPr/>
        </p:nvSpPr>
        <p:spPr>
          <a:xfrm>
            <a:off x="3147683" y="355079"/>
            <a:ext cx="6449438" cy="369332"/>
          </a:xfrm>
          <a:prstGeom prst="rect">
            <a:avLst/>
          </a:prstGeom>
          <a:noFill/>
        </p:spPr>
        <p:txBody>
          <a:bodyPr wrap="square" rtlCol="0">
            <a:spAutoFit/>
          </a:bodyPr>
          <a:lstStyle/>
          <a:p>
            <a:pPr algn="ctr"/>
            <a:r>
              <a:rPr lang="lt-LT" b="1" smtClean="0"/>
              <a:t>ATSKAITOMYBĖ</a:t>
            </a:r>
            <a:endParaRPr lang="en-US" b="1"/>
          </a:p>
        </p:txBody>
      </p:sp>
    </p:spTree>
    <p:extLst>
      <p:ext uri="{BB962C8B-B14F-4D97-AF65-F5344CB8AC3E}">
        <p14:creationId xmlns:p14="http://schemas.microsoft.com/office/powerpoint/2010/main" val="551985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076AA083-6BAF-174D-B73D-3E75E4027E1B}"/>
              </a:ext>
            </a:extLst>
          </p:cNvPr>
          <p:cNvSpPr/>
          <p:nvPr/>
        </p:nvSpPr>
        <p:spPr>
          <a:xfrm>
            <a:off x="1"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a:p>
        </p:txBody>
      </p:sp>
      <p:pic>
        <p:nvPicPr>
          <p:cNvPr id="3" name="Paveikslėlio vietos rezervavimo ženklas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475" b="12475"/>
          <a:stretch>
            <a:fillRect/>
          </a:stretch>
        </p:blipFill>
        <p:spPr/>
      </p:pic>
      <p:sp>
        <p:nvSpPr>
          <p:cNvPr id="13" name="Rectangle 12">
            <a:extLst>
              <a:ext uri="{FF2B5EF4-FFF2-40B4-BE49-F238E27FC236}">
                <a16:creationId xmlns:a16="http://schemas.microsoft.com/office/drawing/2014/main" xmlns="" id="{32D6787A-2138-8141-9F2D-64F599A124D0}"/>
              </a:ext>
            </a:extLst>
          </p:cNvPr>
          <p:cNvSpPr/>
          <p:nvPr/>
        </p:nvSpPr>
        <p:spPr>
          <a:xfrm>
            <a:off x="0" y="0"/>
            <a:ext cx="2806276" cy="4862946"/>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lt-LT" smtClean="0"/>
              <a:t>B</a:t>
            </a:r>
            <a:r>
              <a:rPr lang="en-US" smtClean="0"/>
              <a:t>endradarbyst</a:t>
            </a:r>
            <a:r>
              <a:rPr lang="lt-LT" smtClean="0"/>
              <a:t>ės centras </a:t>
            </a:r>
            <a:r>
              <a:rPr lang="lt-LT" dirty="0" smtClean="0"/>
              <a:t>„</a:t>
            </a:r>
            <a:r>
              <a:rPr lang="lt-LT" smtClean="0"/>
              <a:t>Spiečius“ Rokiškyje </a:t>
            </a:r>
            <a:r>
              <a:rPr lang="lt-LT" smtClean="0"/>
              <a:t>teikia </a:t>
            </a:r>
            <a:r>
              <a:rPr lang="lt-LT" smtClean="0"/>
              <a:t>SVV projektų paraiškų rengimo paslaugas.</a:t>
            </a:r>
            <a:endParaRPr lang="en-US" dirty="0"/>
          </a:p>
        </p:txBody>
      </p:sp>
      <p:sp>
        <p:nvSpPr>
          <p:cNvPr id="14" name="Rectangle 13">
            <a:extLst>
              <a:ext uri="{FF2B5EF4-FFF2-40B4-BE49-F238E27FC236}">
                <a16:creationId xmlns:a16="http://schemas.microsoft.com/office/drawing/2014/main" xmlns="" id="{2D0216D3-B123-CE44-84E0-353EF39D5AA6}"/>
              </a:ext>
            </a:extLst>
          </p:cNvPr>
          <p:cNvSpPr/>
          <p:nvPr/>
        </p:nvSpPr>
        <p:spPr>
          <a:xfrm>
            <a:off x="0" y="4862946"/>
            <a:ext cx="2806276" cy="19950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a:p>
        </p:txBody>
      </p:sp>
      <p:sp>
        <p:nvSpPr>
          <p:cNvPr id="7" name="TextBox 6">
            <a:extLst>
              <a:ext uri="{FF2B5EF4-FFF2-40B4-BE49-F238E27FC236}">
                <a16:creationId xmlns:a16="http://schemas.microsoft.com/office/drawing/2014/main" xmlns="" id="{BAB446F3-5EC1-6A40-A791-8B92F1D4769D}"/>
              </a:ext>
            </a:extLst>
          </p:cNvPr>
          <p:cNvSpPr txBox="1"/>
          <p:nvPr/>
        </p:nvSpPr>
        <p:spPr>
          <a:xfrm>
            <a:off x="292176" y="5336469"/>
            <a:ext cx="2273892" cy="877163"/>
          </a:xfrm>
          <a:prstGeom prst="rect">
            <a:avLst/>
          </a:prstGeom>
          <a:noFill/>
        </p:spPr>
        <p:txBody>
          <a:bodyPr wrap="square" lIns="45720" tIns="22860" rIns="45720" bIns="22860" rtlCol="0">
            <a:spAutoFit/>
          </a:bodyPr>
          <a:lstStyle/>
          <a:p>
            <a:r>
              <a:rPr lang="lt-LT" b="1" dirty="0" smtClean="0">
                <a:solidFill>
                  <a:schemeClr val="bg1"/>
                </a:solidFill>
                <a:latin typeface="Lato" charset="0"/>
                <a:ea typeface="Lato" charset="0"/>
                <a:cs typeface="Lato" charset="0"/>
              </a:rPr>
              <a:t>BC „</a:t>
            </a:r>
            <a:r>
              <a:rPr lang="lt-LT" b="1" smtClean="0">
                <a:solidFill>
                  <a:schemeClr val="bg1"/>
                </a:solidFill>
                <a:latin typeface="Lato" charset="0"/>
                <a:ea typeface="Lato" charset="0"/>
                <a:cs typeface="Lato" charset="0"/>
              </a:rPr>
              <a:t>Spiečius“,  </a:t>
            </a:r>
            <a:r>
              <a:rPr lang="lt-LT" b="1" dirty="0" smtClean="0">
                <a:solidFill>
                  <a:schemeClr val="bg1"/>
                </a:solidFill>
                <a:latin typeface="Lato" charset="0"/>
                <a:ea typeface="Lato" charset="0"/>
                <a:cs typeface="Lato" charset="0"/>
              </a:rPr>
              <a:t>Tyzenhauzų g. 6, Rokiškis</a:t>
            </a:r>
            <a:endParaRPr lang="en-US" b="1"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3006277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o vietos rezervavimo ženklas 5"/>
          <p:cNvSpPr>
            <a:spLocks noGrp="1"/>
          </p:cNvSpPr>
          <p:nvPr>
            <p:ph type="body" sz="quarter" idx="13"/>
          </p:nvPr>
        </p:nvSpPr>
        <p:spPr>
          <a:xfrm>
            <a:off x="304801" y="659078"/>
            <a:ext cx="4657724" cy="6118886"/>
          </a:xfrm>
        </p:spPr>
        <p:txBody>
          <a:bodyPr>
            <a:noAutofit/>
          </a:bodyPr>
          <a:lstStyle/>
          <a:p>
            <a:r>
              <a:rPr lang="lt-LT" sz="3600" dirty="0">
                <a:latin typeface="+mj-lt"/>
              </a:rPr>
              <a:t>Rokiškio rajono savivaldybės </a:t>
            </a:r>
            <a:br>
              <a:rPr lang="lt-LT" sz="3600" dirty="0">
                <a:latin typeface="+mj-lt"/>
              </a:rPr>
            </a:br>
            <a:r>
              <a:rPr lang="lt-LT" sz="3600" dirty="0">
                <a:latin typeface="+mj-lt"/>
              </a:rPr>
              <a:t>smulkaus ir vidutinio verslo plėtros programa įsteigta Rokiškio rajono savivaldybės tarybos 2017 m. kovo 31 d. sprendimu Nr. TS-57 (nuo 2001 m. vadinosi fondu)</a:t>
            </a:r>
            <a:r>
              <a:rPr lang="lt-LT" sz="3600" b="1" dirty="0">
                <a:solidFill>
                  <a:schemeClr val="accent2"/>
                </a:solidFill>
                <a:latin typeface="+mj-lt"/>
              </a:rPr>
              <a:t/>
            </a:r>
            <a:br>
              <a:rPr lang="lt-LT" sz="3600" b="1" dirty="0">
                <a:solidFill>
                  <a:schemeClr val="accent2"/>
                </a:solidFill>
                <a:latin typeface="+mj-lt"/>
              </a:rPr>
            </a:br>
            <a:r>
              <a:rPr lang="lt-LT" sz="4000" dirty="0">
                <a:solidFill>
                  <a:srgbClr val="FF0000"/>
                </a:solidFill>
              </a:rPr>
              <a:t> </a:t>
            </a:r>
            <a:endParaRPr lang="en-US" sz="4000" dirty="0">
              <a:solidFill>
                <a:srgbClr val="FF0000"/>
              </a:solidFill>
            </a:endParaRPr>
          </a:p>
        </p:txBody>
      </p:sp>
    </p:spTree>
    <p:extLst>
      <p:ext uri="{BB962C8B-B14F-4D97-AF65-F5344CB8AC3E}">
        <p14:creationId xmlns:p14="http://schemas.microsoft.com/office/powerpoint/2010/main" val="2637380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ntraštė 1"/>
          <p:cNvSpPr txBox="1">
            <a:spLocks/>
          </p:cNvSpPr>
          <p:nvPr/>
        </p:nvSpPr>
        <p:spPr>
          <a:xfrm>
            <a:off x="666750" y="3199940"/>
            <a:ext cx="6408712" cy="1008112"/>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baseline="0">
                <a:solidFill>
                  <a:srgbClr val="BDA3FF"/>
                </a:solidFill>
                <a:effectLst>
                  <a:outerShdw blurRad="50800" dist="38100" dir="2700000" algn="tl" rotWithShape="0">
                    <a:prstClr val="black">
                      <a:alpha val="40000"/>
                    </a:prstClr>
                  </a:outerShdw>
                </a:effectLst>
                <a:latin typeface="+mj-lt"/>
                <a:ea typeface="+mj-ea"/>
                <a:cs typeface="+mj-cs"/>
              </a:defRPr>
            </a:lvl1pPr>
          </a:lstStyle>
          <a:p>
            <a:pPr algn="l"/>
            <a:r>
              <a:rPr lang="lt-LT" dirty="0">
                <a:solidFill>
                  <a:schemeClr val="tx1"/>
                </a:solidFill>
              </a:rPr>
              <a:t/>
            </a:r>
            <a:br>
              <a:rPr lang="lt-LT" dirty="0">
                <a:solidFill>
                  <a:schemeClr val="tx1"/>
                </a:solidFill>
              </a:rPr>
            </a:br>
            <a:r>
              <a:rPr lang="lt-LT" dirty="0">
                <a:solidFill>
                  <a:schemeClr val="tx1"/>
                </a:solidFill>
              </a:rPr>
              <a:t/>
            </a:r>
            <a:br>
              <a:rPr lang="lt-LT" dirty="0">
                <a:solidFill>
                  <a:schemeClr val="tx1"/>
                </a:solidFill>
              </a:rPr>
            </a:br>
            <a:r>
              <a:rPr lang="lt-LT" dirty="0">
                <a:solidFill>
                  <a:schemeClr val="bg1"/>
                </a:solidFill>
                <a:effectLst/>
              </a:rPr>
              <a:t>Investuok Rokiškyje</a:t>
            </a:r>
            <a:r>
              <a:rPr lang="en-US" dirty="0">
                <a:solidFill>
                  <a:schemeClr val="bg1"/>
                </a:solidFill>
                <a:effectLst/>
              </a:rPr>
              <a:t>!</a:t>
            </a:r>
            <a:r>
              <a:rPr lang="lt-LT" dirty="0">
                <a:solidFill>
                  <a:schemeClr val="bg1"/>
                </a:solidFill>
                <a:effectLst/>
              </a:rPr>
              <a:t/>
            </a:r>
            <a:br>
              <a:rPr lang="lt-LT" dirty="0">
                <a:solidFill>
                  <a:schemeClr val="bg1"/>
                </a:solidFill>
                <a:effectLst/>
              </a:rPr>
            </a:br>
            <a:r>
              <a:rPr lang="en-US" dirty="0">
                <a:solidFill>
                  <a:schemeClr val="bg1"/>
                </a:solidFill>
                <a:effectLst/>
              </a:rPr>
              <a:t/>
            </a:r>
            <a:br>
              <a:rPr lang="en-US" dirty="0">
                <a:solidFill>
                  <a:schemeClr val="bg1"/>
                </a:solidFill>
                <a:effectLst/>
              </a:rPr>
            </a:br>
            <a:endParaRPr lang="en-US" dirty="0">
              <a:solidFill>
                <a:schemeClr val="bg1"/>
              </a:solidFill>
              <a:effectLst/>
            </a:endParaRPr>
          </a:p>
        </p:txBody>
      </p:sp>
      <p:sp>
        <p:nvSpPr>
          <p:cNvPr id="8" name="Rectangle 4"/>
          <p:cNvSpPr>
            <a:spLocks noChangeArrowheads="1"/>
          </p:cNvSpPr>
          <p:nvPr/>
        </p:nvSpPr>
        <p:spPr bwMode="auto">
          <a:xfrm>
            <a:off x="390525" y="4396958"/>
            <a:ext cx="5124450" cy="2446824"/>
          </a:xfrm>
          <a:prstGeom prst="rect">
            <a:avLst/>
          </a:prstGeom>
          <a:noFill/>
          <a:ln w="9525">
            <a:noFill/>
            <a:miter lim="800000"/>
            <a:headEnd/>
            <a:tailEnd/>
          </a:ln>
          <a:effectLst/>
        </p:spPr>
        <p:txBody>
          <a:bodyPr wrap="square">
            <a:spAutoFit/>
          </a:bodyPr>
          <a:lstStyle/>
          <a:p>
            <a:pPr marL="285750" indent="-285750">
              <a:spcBef>
                <a:spcPct val="50000"/>
              </a:spcBef>
              <a:buFont typeface="Arial" panose="020B0604020202020204" pitchFamily="34" charset="0"/>
              <a:buChar char="•"/>
            </a:pPr>
            <a:r>
              <a:rPr lang="lt-LT" dirty="0">
                <a:solidFill>
                  <a:schemeClr val="bg1"/>
                </a:solidFill>
              </a:rPr>
              <a:t>Rokiškio rajonas – Šiaurės rytų Lietuvos ekonominis, socialinis ir </a:t>
            </a:r>
            <a:r>
              <a:rPr lang="lt-LT" dirty="0" err="1">
                <a:solidFill>
                  <a:schemeClr val="bg1"/>
                </a:solidFill>
              </a:rPr>
              <a:t>kultūr</a:t>
            </a:r>
            <a:r>
              <a:rPr lang="en-US" dirty="0" err="1">
                <a:solidFill>
                  <a:schemeClr val="bg1"/>
                </a:solidFill>
              </a:rPr>
              <a:t>inis</a:t>
            </a:r>
            <a:r>
              <a:rPr lang="lt-LT" dirty="0">
                <a:solidFill>
                  <a:schemeClr val="bg1"/>
                </a:solidFill>
              </a:rPr>
              <a:t> centras.</a:t>
            </a:r>
            <a:endParaRPr lang="en-US" dirty="0">
              <a:solidFill>
                <a:schemeClr val="bg1"/>
              </a:solidFill>
            </a:endParaRPr>
          </a:p>
          <a:p>
            <a:pPr marL="285750" indent="-285750">
              <a:spcBef>
                <a:spcPct val="50000"/>
              </a:spcBef>
              <a:buFont typeface="Arial" panose="020B0604020202020204" pitchFamily="34" charset="0"/>
              <a:buChar char="•"/>
            </a:pPr>
            <a:endParaRPr lang="lt-LT" dirty="0">
              <a:solidFill>
                <a:schemeClr val="bg1"/>
              </a:solidFill>
            </a:endParaRPr>
          </a:p>
          <a:p>
            <a:pPr marL="285750" indent="-285750">
              <a:spcBef>
                <a:spcPct val="50000"/>
              </a:spcBef>
              <a:buFont typeface="Arial" panose="020B0604020202020204" pitchFamily="34" charset="0"/>
              <a:buChar char="•"/>
            </a:pPr>
            <a:r>
              <a:rPr lang="en-US" dirty="0">
                <a:solidFill>
                  <a:schemeClr val="bg1"/>
                </a:solidFill>
              </a:rPr>
              <a:t>K</a:t>
            </a:r>
            <a:r>
              <a:rPr lang="lt-LT" dirty="0" err="1">
                <a:solidFill>
                  <a:schemeClr val="bg1"/>
                </a:solidFill>
              </a:rPr>
              <a:t>onkurencingas</a:t>
            </a:r>
            <a:r>
              <a:rPr lang="lt-LT" dirty="0">
                <a:solidFill>
                  <a:schemeClr val="bg1"/>
                </a:solidFill>
              </a:rPr>
              <a:t>, patrauklus lankyti, gyventi, dirbti</a:t>
            </a:r>
            <a:r>
              <a:rPr lang="en-US" dirty="0">
                <a:solidFill>
                  <a:schemeClr val="bg1"/>
                </a:solidFill>
              </a:rPr>
              <a:t> </a:t>
            </a:r>
            <a:r>
              <a:rPr lang="en-US" dirty="0" err="1">
                <a:solidFill>
                  <a:schemeClr val="bg1"/>
                </a:solidFill>
              </a:rPr>
              <a:t>ir</a:t>
            </a:r>
            <a:r>
              <a:rPr lang="lt-LT" dirty="0">
                <a:solidFill>
                  <a:schemeClr val="bg1"/>
                </a:solidFill>
              </a:rPr>
              <a:t> investuoti</a:t>
            </a:r>
            <a:r>
              <a:rPr lang="en-US" dirty="0">
                <a:solidFill>
                  <a:schemeClr val="bg1"/>
                </a:solidFill>
              </a:rPr>
              <a:t>!</a:t>
            </a:r>
            <a:endParaRPr lang="lt-LT" dirty="0">
              <a:solidFill>
                <a:schemeClr val="bg1"/>
              </a:solidFill>
            </a:endParaRPr>
          </a:p>
          <a:p>
            <a:pPr marL="457200" indent="-457200">
              <a:spcBef>
                <a:spcPct val="50000"/>
              </a:spcBef>
              <a:buFont typeface="Arial" panose="020B0604020202020204" pitchFamily="34" charset="0"/>
              <a:buChar char="•"/>
            </a:pPr>
            <a:endParaRPr lang="lt-LT" sz="3000" dirty="0">
              <a:solidFill>
                <a:schemeClr val="bg1"/>
              </a:solidFill>
            </a:endParaRPr>
          </a:p>
        </p:txBody>
      </p:sp>
    </p:spTree>
    <p:extLst>
      <p:ext uri="{BB962C8B-B14F-4D97-AF65-F5344CB8AC3E}">
        <p14:creationId xmlns:p14="http://schemas.microsoft.com/office/powerpoint/2010/main" val="2281692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1BC5C63-8486-5646-B8A6-3443DBE2DD82}"/>
              </a:ext>
            </a:extLst>
          </p:cNvPr>
          <p:cNvSpPr>
            <a:spLocks noGrp="1"/>
          </p:cNvSpPr>
          <p:nvPr>
            <p:ph type="dt" sz="half" idx="2"/>
          </p:nvPr>
        </p:nvSpPr>
        <p:spPr/>
        <p:txBody>
          <a:bodyPr/>
          <a:lstStyle/>
          <a:p>
            <a:fld id="{411E0E2E-86A7-1740-9536-422DE669C107}" type="datetimeyyyy">
              <a:rPr lang="en-US" smtClean="0"/>
              <a:pPr/>
              <a:t>2022</a:t>
            </a:fld>
            <a:endParaRPr lang="x-none" dirty="0"/>
          </a:p>
        </p:txBody>
      </p:sp>
    </p:spTree>
    <p:extLst>
      <p:ext uri="{BB962C8B-B14F-4D97-AF65-F5344CB8AC3E}">
        <p14:creationId xmlns:p14="http://schemas.microsoft.com/office/powerpoint/2010/main" val="204565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o vietos rezervavimo ženklas 5"/>
          <p:cNvSpPr>
            <a:spLocks noGrp="1"/>
          </p:cNvSpPr>
          <p:nvPr>
            <p:ph type="body" sz="quarter" idx="13"/>
          </p:nvPr>
        </p:nvSpPr>
        <p:spPr>
          <a:xfrm>
            <a:off x="374649" y="2917306"/>
            <a:ext cx="7150101" cy="4062672"/>
          </a:xfrm>
        </p:spPr>
        <p:txBody>
          <a:bodyPr>
            <a:noAutofit/>
          </a:bodyPr>
          <a:lstStyle/>
          <a:p>
            <a:r>
              <a:rPr lang="lt-LT" sz="3600" dirty="0">
                <a:latin typeface="+mj-lt"/>
              </a:rPr>
              <a:t>Šia programa siekiama  remti smulkaus ir vidutinio verslo steigimą, plėtrą, skatinti naujų darbo vietų kūrimą, verslo subjektų ir jų darbuotojų kvalifikacijos kėlimą, vykdyti įmonės plėtrą, ir kt.</a:t>
            </a:r>
          </a:p>
          <a:p>
            <a:pPr algn="ctr"/>
            <a:endParaRPr lang="en-US" sz="4000" dirty="0"/>
          </a:p>
        </p:txBody>
      </p:sp>
    </p:spTree>
    <p:extLst>
      <p:ext uri="{BB962C8B-B14F-4D97-AF65-F5344CB8AC3E}">
        <p14:creationId xmlns:p14="http://schemas.microsoft.com/office/powerpoint/2010/main" val="306380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ntraštė 1"/>
          <p:cNvSpPr txBox="1">
            <a:spLocks/>
          </p:cNvSpPr>
          <p:nvPr/>
        </p:nvSpPr>
        <p:spPr>
          <a:xfrm>
            <a:off x="301046" y="867126"/>
            <a:ext cx="8246070" cy="661417"/>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kern="1200" baseline="0">
                <a:solidFill>
                  <a:schemeClr val="tx1"/>
                </a:solidFill>
                <a:latin typeface="Antipol" pitchFamily="2" charset="77"/>
                <a:ea typeface="+mj-ea"/>
                <a:cs typeface="+mj-cs"/>
              </a:defRPr>
            </a:lvl1pPr>
          </a:lstStyle>
          <a:p>
            <a:r>
              <a:rPr lang="lt-LT" sz="3600" dirty="0">
                <a:solidFill>
                  <a:schemeClr val="accent2"/>
                </a:solidFill>
                <a:latin typeface="+mj-lt"/>
                <a:cs typeface="Calibri" panose="020F0502020204030204" pitchFamily="34" charset="0"/>
              </a:rPr>
              <a:t>Ko neremiame?</a:t>
            </a:r>
            <a:endParaRPr lang="en-GB" sz="3600" dirty="0">
              <a:solidFill>
                <a:schemeClr val="accent2"/>
              </a:solidFill>
              <a:latin typeface="+mj-lt"/>
              <a:cs typeface="Calibri" panose="020F0502020204030204" pitchFamily="34" charset="0"/>
            </a:endParaRPr>
          </a:p>
        </p:txBody>
      </p:sp>
      <p:sp>
        <p:nvSpPr>
          <p:cNvPr id="11" name="Turinio vietos rezervavimo ženklas 2"/>
          <p:cNvSpPr txBox="1">
            <a:spLocks/>
          </p:cNvSpPr>
          <p:nvPr/>
        </p:nvSpPr>
        <p:spPr>
          <a:xfrm>
            <a:off x="301046" y="1752599"/>
            <a:ext cx="7852354" cy="48146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lt-LT" b="1" dirty="0">
                <a:latin typeface="+mj-lt"/>
                <a:cs typeface="Calibri" panose="020F0502020204030204" pitchFamily="34" charset="0"/>
              </a:rPr>
              <a:t>Programa remia visas legalias ūkines komercines veiklos rūšys, išskyrus: </a:t>
            </a:r>
          </a:p>
          <a:p>
            <a:pPr marL="0" indent="0">
              <a:lnSpc>
                <a:spcPct val="100000"/>
              </a:lnSpc>
              <a:spcBef>
                <a:spcPts val="0"/>
              </a:spcBef>
              <a:buFont typeface="Arial" panose="020B0604020202020204" pitchFamily="34" charset="0"/>
              <a:buNone/>
            </a:pPr>
            <a:endParaRPr lang="lt-LT" b="1" dirty="0">
              <a:latin typeface="+mj-lt"/>
              <a:cs typeface="Calibri" panose="020F0502020204030204" pitchFamily="34" charset="0"/>
            </a:endParaRPr>
          </a:p>
          <a:p>
            <a:pPr>
              <a:lnSpc>
                <a:spcPct val="100000"/>
              </a:lnSpc>
              <a:spcBef>
                <a:spcPts val="0"/>
              </a:spcBef>
            </a:pPr>
            <a:r>
              <a:rPr lang="lt-LT" sz="1400" dirty="0">
                <a:latin typeface="+mn-lt"/>
                <a:cs typeface="Calibri" panose="020F0502020204030204" pitchFamily="34" charset="0"/>
              </a:rPr>
              <a:t>Medžioklės, gaudymo spąstais ir susijusių paslaugų veiklą;</a:t>
            </a:r>
          </a:p>
          <a:p>
            <a:pPr>
              <a:lnSpc>
                <a:spcPct val="100000"/>
              </a:lnSpc>
              <a:spcBef>
                <a:spcPts val="0"/>
              </a:spcBef>
            </a:pPr>
            <a:endParaRPr lang="lt-LT" sz="1400" dirty="0">
              <a:latin typeface="+mn-lt"/>
              <a:cs typeface="Calibri" panose="020F0502020204030204" pitchFamily="34" charset="0"/>
            </a:endParaRPr>
          </a:p>
          <a:p>
            <a:pPr>
              <a:lnSpc>
                <a:spcPct val="100000"/>
              </a:lnSpc>
              <a:spcBef>
                <a:spcPts val="0"/>
              </a:spcBef>
            </a:pPr>
            <a:r>
              <a:rPr lang="lt-LT" sz="1400" dirty="0">
                <a:latin typeface="+mn-lt"/>
                <a:cs typeface="Calibri" panose="020F0502020204030204" pitchFamily="34" charset="0"/>
              </a:rPr>
              <a:t>Gėrimų gamybą, išskyrus salyklo, nealkoholinių gėrimų, mineralinio ir kito, pilstomo į butelius, vandens gamybą, išskyrus edukacijas, susijusias su paveldo puoselėjimu.</a:t>
            </a:r>
          </a:p>
          <a:p>
            <a:pPr marL="0" indent="0">
              <a:lnSpc>
                <a:spcPct val="100000"/>
              </a:lnSpc>
              <a:spcBef>
                <a:spcPts val="0"/>
              </a:spcBef>
              <a:buNone/>
            </a:pPr>
            <a:endParaRPr lang="lt-LT" sz="1400" dirty="0">
              <a:latin typeface="+mn-lt"/>
              <a:cs typeface="Calibri" panose="020F0502020204030204" pitchFamily="34" charset="0"/>
            </a:endParaRPr>
          </a:p>
          <a:p>
            <a:pPr>
              <a:lnSpc>
                <a:spcPct val="100000"/>
              </a:lnSpc>
              <a:spcBef>
                <a:spcPts val="0"/>
              </a:spcBef>
            </a:pPr>
            <a:r>
              <a:rPr lang="lt-LT" sz="1400" dirty="0">
                <a:latin typeface="+mn-lt"/>
                <a:cs typeface="Calibri" panose="020F0502020204030204" pitchFamily="34" charset="0"/>
              </a:rPr>
              <a:t>Tabako gaminių gamybą;</a:t>
            </a:r>
          </a:p>
          <a:p>
            <a:pPr marL="0" indent="0">
              <a:lnSpc>
                <a:spcPct val="100000"/>
              </a:lnSpc>
              <a:spcBef>
                <a:spcPts val="0"/>
              </a:spcBef>
              <a:buNone/>
            </a:pPr>
            <a:endParaRPr lang="lt-LT" sz="1400" dirty="0">
              <a:latin typeface="+mn-lt"/>
              <a:cs typeface="Calibri" panose="020F0502020204030204" pitchFamily="34" charset="0"/>
            </a:endParaRPr>
          </a:p>
          <a:p>
            <a:pPr>
              <a:lnSpc>
                <a:spcPct val="100000"/>
              </a:lnSpc>
              <a:spcBef>
                <a:spcPts val="0"/>
              </a:spcBef>
            </a:pPr>
            <a:r>
              <a:rPr lang="lt-LT" sz="1400" dirty="0">
                <a:latin typeface="+mn-lt"/>
                <a:cs typeface="Calibri" panose="020F0502020204030204" pitchFamily="34" charset="0"/>
              </a:rPr>
              <a:t>Didmeninę prekybą, išskyrus didmeninę prekybą savo pagaminta produkcija;</a:t>
            </a:r>
          </a:p>
          <a:p>
            <a:pPr marL="0" indent="0">
              <a:lnSpc>
                <a:spcPct val="100000"/>
              </a:lnSpc>
              <a:spcBef>
                <a:spcPts val="0"/>
              </a:spcBef>
              <a:buNone/>
            </a:pPr>
            <a:endParaRPr lang="lt-LT" sz="1400" dirty="0">
              <a:latin typeface="+mn-lt"/>
              <a:cs typeface="Calibri" panose="020F0502020204030204" pitchFamily="34" charset="0"/>
            </a:endParaRPr>
          </a:p>
          <a:p>
            <a:pPr>
              <a:lnSpc>
                <a:spcPct val="100000"/>
              </a:lnSpc>
              <a:spcBef>
                <a:spcPts val="0"/>
              </a:spcBef>
            </a:pPr>
            <a:r>
              <a:rPr lang="lt-LT" sz="1400" dirty="0">
                <a:latin typeface="+mn-lt"/>
                <a:cs typeface="Calibri" panose="020F0502020204030204" pitchFamily="34" charset="0"/>
              </a:rPr>
              <a:t>Finansinę ir draudimo veiklą (finansinių paslaugų veiklą, draudimo, perdraudimo ir pensijų lėšų kaupimo, veiklą, pagalbinę finansinių paslaugų ir draudimo veiklą);</a:t>
            </a:r>
          </a:p>
          <a:p>
            <a:pPr marL="0" indent="0">
              <a:lnSpc>
                <a:spcPct val="100000"/>
              </a:lnSpc>
              <a:spcBef>
                <a:spcPts val="0"/>
              </a:spcBef>
              <a:buNone/>
            </a:pPr>
            <a:endParaRPr lang="lt-LT" sz="1400" dirty="0">
              <a:latin typeface="+mn-lt"/>
              <a:cs typeface="Calibri" panose="020F0502020204030204" pitchFamily="34" charset="0"/>
            </a:endParaRPr>
          </a:p>
          <a:p>
            <a:pPr>
              <a:lnSpc>
                <a:spcPct val="100000"/>
              </a:lnSpc>
              <a:spcBef>
                <a:spcPts val="0"/>
              </a:spcBef>
            </a:pPr>
            <a:r>
              <a:rPr lang="lt-LT" sz="1400" dirty="0">
                <a:latin typeface="+mn-lt"/>
                <a:cs typeface="Calibri" panose="020F0502020204030204" pitchFamily="34" charset="0"/>
              </a:rPr>
              <a:t>Nekilnojamojo turto operacijas;</a:t>
            </a:r>
          </a:p>
          <a:p>
            <a:pPr marL="0" indent="0">
              <a:lnSpc>
                <a:spcPct val="100000"/>
              </a:lnSpc>
              <a:spcBef>
                <a:spcPts val="0"/>
              </a:spcBef>
              <a:buNone/>
            </a:pPr>
            <a:endParaRPr lang="lt-LT" sz="1400" dirty="0">
              <a:latin typeface="+mn-lt"/>
              <a:cs typeface="Calibri" panose="020F0502020204030204" pitchFamily="34" charset="0"/>
            </a:endParaRPr>
          </a:p>
          <a:p>
            <a:pPr>
              <a:lnSpc>
                <a:spcPct val="100000"/>
              </a:lnSpc>
              <a:spcBef>
                <a:spcPts val="0"/>
              </a:spcBef>
            </a:pPr>
            <a:r>
              <a:rPr lang="lt-LT" sz="1400" dirty="0">
                <a:latin typeface="+mn-lt"/>
                <a:cs typeface="Calibri" panose="020F0502020204030204" pitchFamily="34" charset="0"/>
              </a:rPr>
              <a:t>Teisinę veiklą;</a:t>
            </a:r>
          </a:p>
          <a:p>
            <a:pPr marL="0" indent="0">
              <a:lnSpc>
                <a:spcPct val="100000"/>
              </a:lnSpc>
              <a:spcBef>
                <a:spcPts val="0"/>
              </a:spcBef>
              <a:buNone/>
            </a:pPr>
            <a:endParaRPr lang="lt-LT" sz="1400" dirty="0">
              <a:latin typeface="+mn-lt"/>
              <a:cs typeface="Calibri" panose="020F0502020204030204" pitchFamily="34" charset="0"/>
            </a:endParaRPr>
          </a:p>
          <a:p>
            <a:pPr>
              <a:lnSpc>
                <a:spcPct val="100000"/>
              </a:lnSpc>
              <a:spcBef>
                <a:spcPts val="0"/>
              </a:spcBef>
            </a:pPr>
            <a:r>
              <a:rPr lang="lt-LT" sz="1400" dirty="0">
                <a:latin typeface="+mn-lt"/>
                <a:cs typeface="Calibri" panose="020F0502020204030204" pitchFamily="34" charset="0"/>
              </a:rPr>
              <a:t>Azartinių žaidimų, lažybų organizavimo veiklą;</a:t>
            </a:r>
          </a:p>
          <a:p>
            <a:pPr marL="0" indent="0">
              <a:lnSpc>
                <a:spcPct val="100000"/>
              </a:lnSpc>
              <a:spcBef>
                <a:spcPts val="0"/>
              </a:spcBef>
              <a:buNone/>
            </a:pPr>
            <a:endParaRPr lang="lt-LT" sz="1400" dirty="0">
              <a:latin typeface="+mn-lt"/>
              <a:cs typeface="Calibri" panose="020F0502020204030204" pitchFamily="34" charset="0"/>
            </a:endParaRPr>
          </a:p>
          <a:p>
            <a:pPr>
              <a:lnSpc>
                <a:spcPct val="100000"/>
              </a:lnSpc>
              <a:spcBef>
                <a:spcPts val="0"/>
              </a:spcBef>
            </a:pPr>
            <a:r>
              <a:rPr lang="lt-LT" sz="1400" dirty="0">
                <a:latin typeface="+mn-lt"/>
                <a:cs typeface="Calibri" panose="020F0502020204030204" pitchFamily="34" charset="0"/>
              </a:rPr>
              <a:t>Lombardų veiklą.</a:t>
            </a:r>
          </a:p>
          <a:p>
            <a:pPr>
              <a:lnSpc>
                <a:spcPct val="100000"/>
              </a:lnSpc>
              <a:spcBef>
                <a:spcPts val="0"/>
              </a:spcBef>
            </a:pPr>
            <a:endParaRPr lang="en-GB" sz="1400" dirty="0">
              <a:latin typeface="+mn-lt"/>
              <a:cs typeface="Calibri" panose="020F0502020204030204" pitchFamily="34" charset="0"/>
            </a:endParaRPr>
          </a:p>
        </p:txBody>
      </p:sp>
    </p:spTree>
    <p:extLst>
      <p:ext uri="{BB962C8B-B14F-4D97-AF65-F5344CB8AC3E}">
        <p14:creationId xmlns:p14="http://schemas.microsoft.com/office/powerpoint/2010/main" val="165841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3AA82445-5731-486B-AB2B-ED199AB015EC}" type="datetime1">
              <a:rPr lang="en-US" smtClean="0"/>
              <a:t>9/8/2022</a:t>
            </a:fld>
            <a:endParaRPr lang="x-none"/>
          </a:p>
        </p:txBody>
      </p:sp>
      <p:sp>
        <p:nvSpPr>
          <p:cNvPr id="3" name="Poraštės vietos rezervavimo ženklas 2"/>
          <p:cNvSpPr>
            <a:spLocks noGrp="1"/>
          </p:cNvSpPr>
          <p:nvPr>
            <p:ph type="ftr" sz="quarter" idx="11"/>
          </p:nvPr>
        </p:nvSpPr>
        <p:spPr/>
        <p:txBody>
          <a:bodyPr/>
          <a:lstStyle/>
          <a:p>
            <a:r>
              <a:rPr lang="en-GB" smtClean="0"/>
              <a:t>Tema</a:t>
            </a:r>
            <a:endParaRPr lang="x-none" dirty="0"/>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5</a:t>
            </a:fld>
            <a:endParaRPr lang="x-none"/>
          </a:p>
        </p:txBody>
      </p:sp>
      <p:sp>
        <p:nvSpPr>
          <p:cNvPr id="5" name="Antraštė 4"/>
          <p:cNvSpPr>
            <a:spLocks noGrp="1"/>
          </p:cNvSpPr>
          <p:nvPr>
            <p:ph type="title"/>
          </p:nvPr>
        </p:nvSpPr>
        <p:spPr>
          <a:xfrm>
            <a:off x="421512" y="365125"/>
            <a:ext cx="6155134" cy="597827"/>
          </a:xfrm>
        </p:spPr>
        <p:txBody>
          <a:bodyPr/>
          <a:lstStyle/>
          <a:p>
            <a:pPr algn="ctr"/>
            <a:r>
              <a:rPr lang="lt-LT" b="1" smtClean="0">
                <a:solidFill>
                  <a:schemeClr val="accent4">
                    <a:lumMod val="75000"/>
                  </a:schemeClr>
                </a:solidFill>
              </a:rPr>
              <a:t>AKTYVUMAS IR NUGALĖTOJAI</a:t>
            </a:r>
            <a:endParaRPr lang="en-US" b="1">
              <a:solidFill>
                <a:schemeClr val="accent4">
                  <a:lumMod val="75000"/>
                </a:schemeClr>
              </a:solidFill>
            </a:endParaRPr>
          </a:p>
        </p:txBody>
      </p:sp>
      <p:sp>
        <p:nvSpPr>
          <p:cNvPr id="6" name="Teksto vietos rezervavimo ženklas 5"/>
          <p:cNvSpPr>
            <a:spLocks noGrp="1"/>
          </p:cNvSpPr>
          <p:nvPr>
            <p:ph type="body" sz="quarter" idx="13"/>
          </p:nvPr>
        </p:nvSpPr>
        <p:spPr>
          <a:xfrm>
            <a:off x="421512" y="995320"/>
            <a:ext cx="6163896" cy="4955388"/>
          </a:xfrm>
        </p:spPr>
        <p:txBody>
          <a:bodyPr/>
          <a:lstStyle/>
          <a:p>
            <a:r>
              <a:rPr lang="lt-LT" b="1">
                <a:solidFill>
                  <a:schemeClr val="accent4">
                    <a:lumMod val="75000"/>
                  </a:schemeClr>
                </a:solidFill>
              </a:rPr>
              <a:t>2021 m</a:t>
            </a:r>
            <a:r>
              <a:rPr lang="lt-LT" b="1" smtClean="0">
                <a:solidFill>
                  <a:schemeClr val="accent4">
                    <a:lumMod val="75000"/>
                  </a:schemeClr>
                </a:solidFill>
              </a:rPr>
              <a:t>.</a:t>
            </a:r>
            <a:r>
              <a:rPr lang="lt-LT" smtClean="0">
                <a:solidFill>
                  <a:schemeClr val="accent4">
                    <a:lumMod val="75000"/>
                  </a:schemeClr>
                </a:solidFill>
              </a:rPr>
              <a:t>– </a:t>
            </a:r>
            <a:r>
              <a:rPr lang="lt-LT">
                <a:solidFill>
                  <a:schemeClr val="accent4">
                    <a:lumMod val="75000"/>
                  </a:schemeClr>
                </a:solidFill>
              </a:rPr>
              <a:t>verslo idėjai įgyvendinti subsidijos skirtos 3 </a:t>
            </a:r>
            <a:r>
              <a:rPr lang="lt-LT" smtClean="0">
                <a:solidFill>
                  <a:schemeClr val="accent4">
                    <a:lumMod val="75000"/>
                  </a:schemeClr>
                </a:solidFill>
              </a:rPr>
              <a:t>pareiškėjams; išdalinta 9000 Eur.</a:t>
            </a:r>
          </a:p>
          <a:p>
            <a:r>
              <a:rPr lang="lt-LT" b="1" smtClean="0">
                <a:solidFill>
                  <a:schemeClr val="accent4">
                    <a:lumMod val="75000"/>
                  </a:schemeClr>
                </a:solidFill>
              </a:rPr>
              <a:t>Nuo 2022 m. </a:t>
            </a:r>
            <a:r>
              <a:rPr lang="lt-LT" smtClean="0">
                <a:solidFill>
                  <a:schemeClr val="accent4">
                    <a:lumMod val="75000"/>
                  </a:schemeClr>
                </a:solidFill>
              </a:rPr>
              <a:t>kovo </a:t>
            </a:r>
            <a:r>
              <a:rPr lang="lt-LT">
                <a:solidFill>
                  <a:schemeClr val="accent4">
                    <a:lumMod val="75000"/>
                  </a:schemeClr>
                </a:solidFill>
              </a:rPr>
              <a:t>7 d. iki rugsėjo 31 d. inicijuoti 3 kvietimai </a:t>
            </a:r>
            <a:r>
              <a:rPr lang="lt-LT" smtClean="0">
                <a:solidFill>
                  <a:schemeClr val="accent4">
                    <a:lumMod val="75000"/>
                  </a:schemeClr>
                </a:solidFill>
              </a:rPr>
              <a:t>verslo idėjos konkursui;</a:t>
            </a:r>
          </a:p>
          <a:p>
            <a:r>
              <a:rPr lang="lt-LT" smtClean="0">
                <a:solidFill>
                  <a:schemeClr val="accent4">
                    <a:lumMod val="75000"/>
                  </a:schemeClr>
                </a:solidFill>
              </a:rPr>
              <a:t>Užregistruotas </a:t>
            </a:r>
            <a:r>
              <a:rPr lang="lt-LT">
                <a:solidFill>
                  <a:schemeClr val="accent4">
                    <a:lumMod val="75000"/>
                  </a:schemeClr>
                </a:solidFill>
              </a:rPr>
              <a:t>rekordinis </a:t>
            </a:r>
            <a:r>
              <a:rPr lang="lt-LT" smtClean="0">
                <a:solidFill>
                  <a:schemeClr val="accent4">
                    <a:lumMod val="75000"/>
                  </a:schemeClr>
                </a:solidFill>
              </a:rPr>
              <a:t>aktyvumas, </a:t>
            </a:r>
            <a:r>
              <a:rPr lang="lt-LT" b="1" smtClean="0">
                <a:solidFill>
                  <a:schemeClr val="accent4">
                    <a:lumMod val="75000"/>
                  </a:schemeClr>
                </a:solidFill>
              </a:rPr>
              <a:t>9 </a:t>
            </a:r>
            <a:r>
              <a:rPr lang="lt-LT" b="1">
                <a:solidFill>
                  <a:schemeClr val="accent4">
                    <a:lumMod val="75000"/>
                  </a:schemeClr>
                </a:solidFill>
              </a:rPr>
              <a:t>fiziniai </a:t>
            </a:r>
            <a:r>
              <a:rPr lang="lt-LT" b="1" smtClean="0">
                <a:solidFill>
                  <a:schemeClr val="accent4">
                    <a:lumMod val="75000"/>
                  </a:schemeClr>
                </a:solidFill>
              </a:rPr>
              <a:t>asmenys </a:t>
            </a:r>
            <a:r>
              <a:rPr lang="lt-LT" smtClean="0">
                <a:solidFill>
                  <a:schemeClr val="accent4">
                    <a:lumMod val="75000"/>
                  </a:schemeClr>
                </a:solidFill>
              </a:rPr>
              <a:t>teikė paraiškas </a:t>
            </a:r>
            <a:r>
              <a:rPr lang="lt-LT">
                <a:solidFill>
                  <a:schemeClr val="accent4">
                    <a:lumMod val="75000"/>
                  </a:schemeClr>
                </a:solidFill>
              </a:rPr>
              <a:t>dėl subsidijos verslo idėjai </a:t>
            </a:r>
            <a:r>
              <a:rPr lang="lt-LT" smtClean="0">
                <a:solidFill>
                  <a:schemeClr val="accent4">
                    <a:lumMod val="75000"/>
                  </a:schemeClr>
                </a:solidFill>
              </a:rPr>
              <a:t>įgyvendinti</a:t>
            </a:r>
            <a:r>
              <a:rPr lang="lt-LT">
                <a:solidFill>
                  <a:schemeClr val="accent4">
                    <a:lumMod val="75000"/>
                  </a:schemeClr>
                </a:solidFill>
              </a:rPr>
              <a:t>;</a:t>
            </a:r>
            <a:r>
              <a:rPr lang="lt-LT" smtClean="0">
                <a:solidFill>
                  <a:schemeClr val="accent4">
                    <a:lumMod val="75000"/>
                  </a:schemeClr>
                </a:solidFill>
              </a:rPr>
              <a:t> </a:t>
            </a:r>
          </a:p>
          <a:p>
            <a:r>
              <a:rPr lang="lt-LT" smtClean="0">
                <a:solidFill>
                  <a:schemeClr val="accent4">
                    <a:lumMod val="75000"/>
                  </a:schemeClr>
                </a:solidFill>
              </a:rPr>
              <a:t>Parama </a:t>
            </a:r>
            <a:r>
              <a:rPr lang="lt-LT">
                <a:solidFill>
                  <a:schemeClr val="accent4">
                    <a:lumMod val="75000"/>
                  </a:schemeClr>
                </a:solidFill>
              </a:rPr>
              <a:t>suteikta </a:t>
            </a:r>
            <a:r>
              <a:rPr lang="lt-LT" smtClean="0">
                <a:solidFill>
                  <a:schemeClr val="accent4">
                    <a:lumMod val="75000"/>
                  </a:schemeClr>
                </a:solidFill>
              </a:rPr>
              <a:t>5 nugalėtojams. </a:t>
            </a:r>
            <a:r>
              <a:rPr lang="lt-LT" b="1">
                <a:solidFill>
                  <a:schemeClr val="accent4">
                    <a:lumMod val="75000"/>
                  </a:schemeClr>
                </a:solidFill>
              </a:rPr>
              <a:t>I-ąsias </a:t>
            </a:r>
            <a:r>
              <a:rPr lang="lt-LT">
                <a:solidFill>
                  <a:schemeClr val="accent4">
                    <a:lumMod val="75000"/>
                  </a:schemeClr>
                </a:solidFill>
              </a:rPr>
              <a:t>vietas laimėjusiems 2 pareiškėjams skirta po 3000 Eur, </a:t>
            </a:r>
            <a:r>
              <a:rPr lang="lt-LT" b="1">
                <a:solidFill>
                  <a:schemeClr val="accent4">
                    <a:lumMod val="75000"/>
                  </a:schemeClr>
                </a:solidFill>
              </a:rPr>
              <a:t>2 antrųjų </a:t>
            </a:r>
            <a:r>
              <a:rPr lang="lt-LT">
                <a:solidFill>
                  <a:schemeClr val="accent4">
                    <a:lumMod val="75000"/>
                  </a:schemeClr>
                </a:solidFill>
              </a:rPr>
              <a:t>vietų nugalėtojai gavo po 2000 Eur ir </a:t>
            </a:r>
            <a:r>
              <a:rPr lang="lt-LT" b="1">
                <a:solidFill>
                  <a:schemeClr val="accent4">
                    <a:lumMod val="75000"/>
                  </a:schemeClr>
                </a:solidFill>
              </a:rPr>
              <a:t>3-osios </a:t>
            </a:r>
            <a:r>
              <a:rPr lang="lt-LT">
                <a:solidFill>
                  <a:schemeClr val="accent4">
                    <a:lumMod val="75000"/>
                  </a:schemeClr>
                </a:solidFill>
              </a:rPr>
              <a:t>vietos laimėtojai atiteko 1000 Eur </a:t>
            </a:r>
            <a:r>
              <a:rPr lang="lt-LT" smtClean="0">
                <a:solidFill>
                  <a:schemeClr val="accent4">
                    <a:lumMod val="75000"/>
                  </a:schemeClr>
                </a:solidFill>
              </a:rPr>
              <a:t>suma; išdalinta 11 000 Eur.</a:t>
            </a:r>
          </a:p>
          <a:p>
            <a:r>
              <a:rPr lang="lt-LT" smtClean="0">
                <a:solidFill>
                  <a:schemeClr val="accent4">
                    <a:lumMod val="75000"/>
                  </a:schemeClr>
                </a:solidFill>
              </a:rPr>
              <a:t>Informacija </a:t>
            </a:r>
            <a:r>
              <a:rPr lang="lt-LT">
                <a:solidFill>
                  <a:schemeClr val="accent4">
                    <a:lumMod val="75000"/>
                  </a:schemeClr>
                </a:solidFill>
              </a:rPr>
              <a:t>apie kvietimų teikti paraiškas pradžią skelbiama </a:t>
            </a:r>
            <a:r>
              <a:rPr lang="lt-LT" u="sng">
                <a:solidFill>
                  <a:schemeClr val="accent4">
                    <a:lumMod val="75000"/>
                  </a:schemeClr>
                </a:solidFill>
                <a:hlinkClick r:id="rId2"/>
              </a:rPr>
              <a:t>www.rokiskis.lt</a:t>
            </a:r>
            <a:r>
              <a:rPr lang="lt-LT">
                <a:solidFill>
                  <a:schemeClr val="accent4">
                    <a:lumMod val="75000"/>
                  </a:schemeClr>
                </a:solidFill>
              </a:rPr>
              <a:t> svetainėje, savivaldybės facebook paskyroje, laikraštyje „Rokiškio Sirena“, apie kvietimus rašo laikraštis „Gimtasis Rokiškis“.</a:t>
            </a:r>
            <a:endParaRPr lang="en-US">
              <a:solidFill>
                <a:schemeClr val="accent4">
                  <a:lumMod val="75000"/>
                </a:schemeClr>
              </a:solidFill>
            </a:endParaRPr>
          </a:p>
        </p:txBody>
      </p:sp>
      <p:pic>
        <p:nvPicPr>
          <p:cNvPr id="7" name="Picture 2" descr="May be an image of text"/>
          <p:cNvPicPr>
            <a:picLocks noChangeAspect="1" noChangeArrowheads="1"/>
          </p:cNvPicPr>
          <p:nvPr/>
        </p:nvPicPr>
        <p:blipFill rotWithShape="1">
          <a:blip r:embed="rId3">
            <a:extLst>
              <a:ext uri="{28A0092B-C50C-407E-A947-70E740481C1C}">
                <a14:useLocalDpi xmlns:a14="http://schemas.microsoft.com/office/drawing/2010/main" val="0"/>
              </a:ext>
            </a:extLst>
          </a:blip>
          <a:srcRect t="17394" b="21111"/>
          <a:stretch/>
        </p:blipFill>
        <p:spPr bwMode="auto">
          <a:xfrm>
            <a:off x="9158612" y="0"/>
            <a:ext cx="3033388" cy="18773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www.grokiskis.lt/wp-content/uploads/2022/02/greta-zydryne-uzs-681x481.jpg"/>
          <p:cNvPicPr>
            <a:picLocks noChangeAspect="1" noChangeArrowheads="1"/>
          </p:cNvPicPr>
          <p:nvPr/>
        </p:nvPicPr>
        <p:blipFill rotWithShape="1">
          <a:blip r:embed="rId4">
            <a:extLst>
              <a:ext uri="{28A0092B-C50C-407E-A947-70E740481C1C}">
                <a14:useLocalDpi xmlns:a14="http://schemas.microsoft.com/office/drawing/2010/main" val="0"/>
              </a:ext>
            </a:extLst>
          </a:blip>
          <a:srcRect l="2907" t="11548" b="26798"/>
          <a:stretch/>
        </p:blipFill>
        <p:spPr bwMode="auto">
          <a:xfrm>
            <a:off x="9158612" y="5361730"/>
            <a:ext cx="3033388" cy="14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No photo description availabl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127" b="12546"/>
          <a:stretch/>
        </p:blipFill>
        <p:spPr bwMode="auto">
          <a:xfrm>
            <a:off x="9158612" y="1691235"/>
            <a:ext cx="3033388" cy="198072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May be an image of 8 people and text that says &quot;Spalvoti veidukai Viskas jüsu šventei 0 Veiduku oiesimas 0 Blizgančios tatuiruotés 0 Batutai 0 Muilo burbulai 0 Cukraus vata Grimn Rena Grim veidukai&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8612" y="3520035"/>
            <a:ext cx="3033388" cy="18174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958212" y="2681599"/>
            <a:ext cx="3200400" cy="276999"/>
          </a:xfrm>
          <a:prstGeom prst="rect">
            <a:avLst/>
          </a:prstGeom>
          <a:noFill/>
        </p:spPr>
        <p:txBody>
          <a:bodyPr wrap="square" rtlCol="0">
            <a:spAutoFit/>
          </a:bodyPr>
          <a:lstStyle/>
          <a:p>
            <a:pPr algn="r"/>
            <a:r>
              <a:rPr lang="lt-LT" sz="1200" b="1" dirty="0">
                <a:latin typeface="+mj-lt"/>
              </a:rPr>
              <a:t>RAMINTA KATINIENĖ</a:t>
            </a:r>
            <a:endParaRPr lang="en-US" sz="1200" b="1" dirty="0">
              <a:latin typeface="+mj-lt"/>
            </a:endParaRPr>
          </a:p>
        </p:txBody>
      </p:sp>
      <p:sp>
        <p:nvSpPr>
          <p:cNvPr id="12" name="TextBox 11"/>
          <p:cNvSpPr txBox="1"/>
          <p:nvPr/>
        </p:nvSpPr>
        <p:spPr>
          <a:xfrm>
            <a:off x="5471195" y="5741876"/>
            <a:ext cx="3687417" cy="276999"/>
          </a:xfrm>
          <a:prstGeom prst="rect">
            <a:avLst/>
          </a:prstGeom>
          <a:noFill/>
        </p:spPr>
        <p:txBody>
          <a:bodyPr wrap="square" rtlCol="0">
            <a:spAutoFit/>
          </a:bodyPr>
          <a:lstStyle/>
          <a:p>
            <a:pPr algn="r"/>
            <a:r>
              <a:rPr lang="lt-LT" sz="1200" b="1" dirty="0">
                <a:latin typeface="+mj-lt"/>
              </a:rPr>
              <a:t>GIEDRIUS SMALSKYS</a:t>
            </a:r>
            <a:endParaRPr lang="en-US" sz="1200" b="1" dirty="0">
              <a:latin typeface="+mj-lt"/>
            </a:endParaRPr>
          </a:p>
        </p:txBody>
      </p:sp>
      <p:sp>
        <p:nvSpPr>
          <p:cNvPr id="13" name="TextBox 12"/>
          <p:cNvSpPr txBox="1"/>
          <p:nvPr/>
        </p:nvSpPr>
        <p:spPr>
          <a:xfrm>
            <a:off x="6034412" y="800176"/>
            <a:ext cx="3124200" cy="276999"/>
          </a:xfrm>
          <a:prstGeom prst="rect">
            <a:avLst/>
          </a:prstGeom>
          <a:noFill/>
        </p:spPr>
        <p:txBody>
          <a:bodyPr wrap="square" rtlCol="0">
            <a:spAutoFit/>
          </a:bodyPr>
          <a:lstStyle/>
          <a:p>
            <a:pPr algn="r"/>
            <a:r>
              <a:rPr lang="lt-LT" sz="1200" b="1" dirty="0">
                <a:latin typeface="+mj-lt"/>
              </a:rPr>
              <a:t>LORETA SAGAITIENĖ</a:t>
            </a:r>
            <a:endParaRPr lang="en-US" sz="1200" b="1" dirty="0">
              <a:latin typeface="+mj-lt"/>
            </a:endParaRPr>
          </a:p>
        </p:txBody>
      </p:sp>
      <p:sp>
        <p:nvSpPr>
          <p:cNvPr id="14" name="TextBox 13"/>
          <p:cNvSpPr txBox="1"/>
          <p:nvPr/>
        </p:nvSpPr>
        <p:spPr>
          <a:xfrm>
            <a:off x="6034412" y="4151745"/>
            <a:ext cx="3124200" cy="276999"/>
          </a:xfrm>
          <a:prstGeom prst="rect">
            <a:avLst/>
          </a:prstGeom>
          <a:noFill/>
        </p:spPr>
        <p:txBody>
          <a:bodyPr wrap="square" rtlCol="0">
            <a:spAutoFit/>
          </a:bodyPr>
          <a:lstStyle/>
          <a:p>
            <a:pPr algn="r"/>
            <a:r>
              <a:rPr lang="lt-LT" sz="1200" b="1" smtClean="0">
                <a:latin typeface="+mj-lt"/>
              </a:rPr>
              <a:t>RENATA PIGAGAITĖ</a:t>
            </a:r>
            <a:endParaRPr lang="en-US" sz="1200" b="1" dirty="0">
              <a:latin typeface="+mj-lt"/>
            </a:endParaRPr>
          </a:p>
        </p:txBody>
      </p:sp>
    </p:spTree>
    <p:extLst>
      <p:ext uri="{BB962C8B-B14F-4D97-AF65-F5344CB8AC3E}">
        <p14:creationId xmlns:p14="http://schemas.microsoft.com/office/powerpoint/2010/main" val="286866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1DFC523E-5750-4703-A74D-3D22C43995E6}" type="datetime1">
              <a:rPr lang="en-US" smtClean="0"/>
              <a:t>9/8/2022</a:t>
            </a:fld>
            <a:endParaRPr lang="x-none"/>
          </a:p>
        </p:txBody>
      </p:sp>
      <p:sp>
        <p:nvSpPr>
          <p:cNvPr id="3" name="Skaidrės numerio vietos rezervavimo ženklas 2"/>
          <p:cNvSpPr>
            <a:spLocks noGrp="1"/>
          </p:cNvSpPr>
          <p:nvPr>
            <p:ph type="sldNum" sz="quarter" idx="12"/>
          </p:nvPr>
        </p:nvSpPr>
        <p:spPr/>
        <p:txBody>
          <a:bodyPr/>
          <a:lstStyle/>
          <a:p>
            <a:fld id="{3FAD04EE-1878-2047-8E3A-873E54783374}" type="slidenum">
              <a:rPr lang="x-none" smtClean="0"/>
              <a:t>6</a:t>
            </a:fld>
            <a:endParaRPr lang="x-none"/>
          </a:p>
        </p:txBody>
      </p:sp>
      <p:sp>
        <p:nvSpPr>
          <p:cNvPr id="4" name="Antraštė 3"/>
          <p:cNvSpPr>
            <a:spLocks noGrp="1"/>
          </p:cNvSpPr>
          <p:nvPr>
            <p:ph type="title"/>
          </p:nvPr>
        </p:nvSpPr>
        <p:spPr>
          <a:xfrm>
            <a:off x="114015" y="140637"/>
            <a:ext cx="10869593" cy="646331"/>
          </a:xfrm>
        </p:spPr>
        <p:txBody>
          <a:bodyPr/>
          <a:lstStyle/>
          <a:p>
            <a:r>
              <a:rPr lang="lt-LT" sz="4000" smtClean="0"/>
              <a:t>SĖKMĖS ISTORIJOS</a:t>
            </a:r>
            <a:endParaRPr lang="en-US" sz="4000"/>
          </a:p>
        </p:txBody>
      </p:sp>
      <p:sp>
        <p:nvSpPr>
          <p:cNvPr id="5" name="Teksto vietos rezervavimo ženklas 4"/>
          <p:cNvSpPr>
            <a:spLocks noGrp="1"/>
          </p:cNvSpPr>
          <p:nvPr>
            <p:ph type="body" idx="1"/>
          </p:nvPr>
        </p:nvSpPr>
        <p:spPr>
          <a:xfrm>
            <a:off x="292040" y="786968"/>
            <a:ext cx="10869593" cy="719171"/>
          </a:xfrm>
        </p:spPr>
        <p:txBody>
          <a:bodyPr/>
          <a:lstStyle/>
          <a:p>
            <a:r>
              <a:rPr lang="lt-LT" b="1" i="1"/>
              <a:t>Švenčių ir laisvalaikio studija – nauja erdvė visai šeimai</a:t>
            </a:r>
          </a:p>
          <a:p>
            <a:endParaRPr lang="en-US"/>
          </a:p>
        </p:txBody>
      </p:sp>
      <p:pic>
        <p:nvPicPr>
          <p:cNvPr id="10242" name="Picture 2" descr="https://www.grokiskis.lt/wp-content/uploads/2021/12/DSC_2077-681x4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569" y="1189528"/>
            <a:ext cx="3107342" cy="2071562"/>
          </a:xfrm>
          <a:prstGeom prst="rect">
            <a:avLst/>
          </a:prstGeom>
          <a:noFill/>
          <a:extLst>
            <a:ext uri="{909E8E84-426E-40DD-AFC4-6F175D3DCCD1}">
              <a14:hiddenFill xmlns:a14="http://schemas.microsoft.com/office/drawing/2010/main">
                <a:solidFill>
                  <a:srgbClr val="FFFFFF"/>
                </a:solidFill>
              </a14:hiddenFill>
            </a:ext>
          </a:extLst>
        </p:spPr>
      </p:pic>
      <p:sp>
        <p:nvSpPr>
          <p:cNvPr id="6" name="Stačiakampis 5"/>
          <p:cNvSpPr/>
          <p:nvPr/>
        </p:nvSpPr>
        <p:spPr>
          <a:xfrm>
            <a:off x="3196354" y="3261090"/>
            <a:ext cx="3325773" cy="400110"/>
          </a:xfrm>
          <a:prstGeom prst="rect">
            <a:avLst/>
          </a:prstGeom>
        </p:spPr>
        <p:txBody>
          <a:bodyPr wrap="square">
            <a:spAutoFit/>
          </a:bodyPr>
          <a:lstStyle/>
          <a:p>
            <a:r>
              <a:rPr lang="lt-LT" sz="1000" i="1"/>
              <a:t>Roberta Vaičiulėnė (kairėje) ir Raminta Katinienė. A. Stanio nuotr.</a:t>
            </a:r>
            <a:endParaRPr lang="en-US" sz="1000"/>
          </a:p>
        </p:txBody>
      </p:sp>
      <p:sp>
        <p:nvSpPr>
          <p:cNvPr id="8" name="Stačiakampis 7"/>
          <p:cNvSpPr/>
          <p:nvPr/>
        </p:nvSpPr>
        <p:spPr>
          <a:xfrm>
            <a:off x="114015" y="1100516"/>
            <a:ext cx="3082339" cy="2677656"/>
          </a:xfrm>
          <a:prstGeom prst="rect">
            <a:avLst/>
          </a:prstGeom>
        </p:spPr>
        <p:txBody>
          <a:bodyPr wrap="square">
            <a:spAutoFit/>
          </a:bodyPr>
          <a:lstStyle/>
          <a:p>
            <a:pPr lvl="0" algn="just"/>
            <a:r>
              <a:rPr lang="lt-LT" sz="1200" smtClean="0">
                <a:solidFill>
                  <a:srgbClr val="000000"/>
                </a:solidFill>
              </a:rPr>
              <a:t>Ši </a:t>
            </a:r>
            <a:r>
              <a:rPr lang="lt-LT" sz="1200">
                <a:solidFill>
                  <a:srgbClr val="000000"/>
                </a:solidFill>
              </a:rPr>
              <a:t>mintis kirbėjo labai seniai, bet vis atsirasdavo įvairių priežasčių vyti ją į šalį. Tai baimė, kad nepavyks, kad nesugebėsim, tai lėšų, gerų patalpų stygius ir kt. Vis nepavykdavo rasti tinkamų vietų šeimos šventėms, taip pat noras save realizuoti ir pasiūlyti tokią veiklą, kuri paskatintų susitikti mamas, moteris, auginančias vaikus, tokią vietą, kur jos rastų bendraminčių, juk visos kartais jaučiamės vienišos, nesuprastos, pavargusios, o vaikų auginimas – ne atostogos, bet didelis darbas – tai paskatino įgyvendinti naują idėją. </a:t>
            </a:r>
            <a:endParaRPr lang="en-US" sz="1200">
              <a:solidFill>
                <a:srgbClr val="000000"/>
              </a:solidFill>
            </a:endParaRPr>
          </a:p>
        </p:txBody>
      </p:sp>
      <p:sp>
        <p:nvSpPr>
          <p:cNvPr id="11" name="Stačiakampis 10"/>
          <p:cNvSpPr/>
          <p:nvPr/>
        </p:nvSpPr>
        <p:spPr>
          <a:xfrm>
            <a:off x="114015" y="3672975"/>
            <a:ext cx="6408112" cy="3416320"/>
          </a:xfrm>
          <a:prstGeom prst="rect">
            <a:avLst/>
          </a:prstGeom>
        </p:spPr>
        <p:txBody>
          <a:bodyPr wrap="square">
            <a:spAutoFit/>
          </a:bodyPr>
          <a:lstStyle/>
          <a:p>
            <a:pPr lvl="0" algn="just"/>
            <a:r>
              <a:rPr lang="lt-LT" sz="1200" smtClean="0">
                <a:solidFill>
                  <a:srgbClr val="000000"/>
                </a:solidFill>
              </a:rPr>
              <a:t>Ketiname rengti rajono mamų susitikimus, į kuriuos jos atsives savo vaikus, taip pat pasidalinti patirtimi su būsimomis mamomis, užmegzti naujų pažinčių. Priklausau Rokiškio mamų klubui, todėl pirmiausia viską papasakojau klubo pirmininkei Enrikai Pavilonienei. Sulaukus ne tik jos, bet ir klubo valdybos palaikymo, atsirado dar didesnis noras imtis veiklos. Tuo metu dar buvo karantinas, tai leido subrandinti idėją, surasti rėmėjų ir bendraminčių. Viskam organizuoti prireikė daugiau rankų ir galvų, todėl į komandą atėjo Roberta Vaičiulėnė su dideliu noru ir pagalba. Taip pradėjome inicijuoti „Laimės burbulo“ renginių ciklą, jis mums labai gerai pavyko, sulaukėme daug susidomėjimo, tai buvo paskata siekti daugiau Rokiškio šeimų labui. Organizuodamos „Laimės burbulo“ susitikimus su rajono mamomis ir jų vaikais, susidūrėme su problema – neradome vietos, kuri atlieptų tiek vaikų užimtumo poreikį, tiek atspindėtų susitikimų idėją. Pokalbių  su mamomis metu dažnai minėta, kad Rokiškyje trūksta erdvės, kurioje būtų teikiama trumpalaikė vaikų priežiūros paslauga, bei susitikimų vietos, kurioje vaikai galėtų žaisti, lavinti gebėjimus, o mamos galėtų ramiai išgerti kavos ir bendrauti. Taigi nusprendėme pačios įrengti tokią vietą, apie kurią vis pasvajodavome, tiesiog pasakėm sau – dabar arba niekada.</a:t>
            </a:r>
          </a:p>
          <a:p>
            <a:pPr lvl="0" algn="just"/>
            <a:r>
              <a:rPr lang="lt-LT" sz="1200">
                <a:solidFill>
                  <a:srgbClr val="000000"/>
                </a:solidFill>
              </a:rPr>
              <a:t>	</a:t>
            </a:r>
            <a:r>
              <a:rPr lang="lt-LT" sz="1200" smtClean="0">
                <a:solidFill>
                  <a:srgbClr val="000000"/>
                </a:solidFill>
              </a:rPr>
              <a:t>			               </a:t>
            </a:r>
            <a:r>
              <a:rPr lang="lt-LT" sz="1000" i="1" smtClean="0">
                <a:solidFill>
                  <a:srgbClr val="000000"/>
                </a:solidFill>
              </a:rPr>
              <a:t>Šaltinis „Gimtasis Rokiškis“</a:t>
            </a:r>
          </a:p>
          <a:p>
            <a:pPr lvl="0"/>
            <a:r>
              <a:rPr lang="lt-LT" sz="1200" smtClean="0">
                <a:solidFill>
                  <a:srgbClr val="000000"/>
                </a:solidFill>
              </a:rPr>
              <a:t/>
            </a:r>
            <a:br>
              <a:rPr lang="lt-LT" sz="1200" smtClean="0">
                <a:solidFill>
                  <a:srgbClr val="000000"/>
                </a:solidFill>
              </a:rPr>
            </a:br>
            <a:endParaRPr lang="en-US" sz="1200">
              <a:solidFill>
                <a:srgbClr val="000000"/>
              </a:solidFill>
            </a:endParaRPr>
          </a:p>
        </p:txBody>
      </p:sp>
    </p:spTree>
    <p:extLst>
      <p:ext uri="{BB962C8B-B14F-4D97-AF65-F5344CB8AC3E}">
        <p14:creationId xmlns:p14="http://schemas.microsoft.com/office/powerpoint/2010/main" val="380772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A45F1707-975D-4633-BDDE-8E7AE6D0EF25}" type="datetime1">
              <a:rPr lang="en-US" smtClean="0"/>
              <a:t>9/8/2022</a:t>
            </a:fld>
            <a:endParaRPr lang="x-none"/>
          </a:p>
        </p:txBody>
      </p:sp>
      <p:sp>
        <p:nvSpPr>
          <p:cNvPr id="3" name="Skaidrės numerio vietos rezervavimo ženklas 2"/>
          <p:cNvSpPr>
            <a:spLocks noGrp="1"/>
          </p:cNvSpPr>
          <p:nvPr>
            <p:ph type="sldNum" sz="quarter" idx="12"/>
          </p:nvPr>
        </p:nvSpPr>
        <p:spPr/>
        <p:txBody>
          <a:bodyPr/>
          <a:lstStyle/>
          <a:p>
            <a:fld id="{3FAD04EE-1878-2047-8E3A-873E54783374}" type="slidenum">
              <a:rPr lang="x-none" smtClean="0"/>
              <a:pPr/>
              <a:t>7</a:t>
            </a:fld>
            <a:endParaRPr lang="x-none"/>
          </a:p>
        </p:txBody>
      </p:sp>
      <p:sp>
        <p:nvSpPr>
          <p:cNvPr id="4" name="Antraštė 3"/>
          <p:cNvSpPr>
            <a:spLocks noGrp="1"/>
          </p:cNvSpPr>
          <p:nvPr>
            <p:ph type="title"/>
          </p:nvPr>
        </p:nvSpPr>
        <p:spPr>
          <a:xfrm>
            <a:off x="615721" y="539186"/>
            <a:ext cx="10869593" cy="646331"/>
          </a:xfrm>
        </p:spPr>
        <p:txBody>
          <a:bodyPr/>
          <a:lstStyle/>
          <a:p>
            <a:r>
              <a:rPr lang="lt-LT" sz="4000" smtClean="0"/>
              <a:t>SĖKMĖS ISTORIJOS</a:t>
            </a:r>
            <a:endParaRPr lang="en-US" sz="4000"/>
          </a:p>
        </p:txBody>
      </p:sp>
      <p:sp>
        <p:nvSpPr>
          <p:cNvPr id="5" name="Teksto vietos rezervavimo ženklas 4"/>
          <p:cNvSpPr>
            <a:spLocks noGrp="1"/>
          </p:cNvSpPr>
          <p:nvPr>
            <p:ph type="body" idx="1"/>
          </p:nvPr>
        </p:nvSpPr>
        <p:spPr>
          <a:xfrm>
            <a:off x="421512" y="1165758"/>
            <a:ext cx="10869593" cy="719171"/>
          </a:xfrm>
        </p:spPr>
        <p:txBody>
          <a:bodyPr/>
          <a:lstStyle/>
          <a:p>
            <a:r>
              <a:rPr lang="lt-LT" b="1" i="1"/>
              <a:t>Iš noro pramokti makiažo paslapčių gimė verslo idėja</a:t>
            </a:r>
          </a:p>
          <a:p>
            <a:endParaRPr lang="en-US" b="1" i="1"/>
          </a:p>
        </p:txBody>
      </p:sp>
      <p:pic>
        <p:nvPicPr>
          <p:cNvPr id="11266" name="Picture 2" descr="https://www.grokiskis.lt/wp-content/uploads/2022/04/klll-681x6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12" y="1650775"/>
            <a:ext cx="5259097" cy="4842100"/>
          </a:xfrm>
          <a:prstGeom prst="rect">
            <a:avLst/>
          </a:prstGeom>
          <a:noFill/>
          <a:extLst>
            <a:ext uri="{909E8E84-426E-40DD-AFC4-6F175D3DCCD1}">
              <a14:hiddenFill xmlns:a14="http://schemas.microsoft.com/office/drawing/2010/main">
                <a:solidFill>
                  <a:srgbClr val="FFFFFF"/>
                </a:solidFill>
              </a14:hiddenFill>
            </a:ext>
          </a:extLst>
        </p:spPr>
      </p:pic>
      <p:sp>
        <p:nvSpPr>
          <p:cNvPr id="6" name="Stačiakampis 5"/>
          <p:cNvSpPr/>
          <p:nvPr/>
        </p:nvSpPr>
        <p:spPr>
          <a:xfrm>
            <a:off x="7177637" y="2656468"/>
            <a:ext cx="3528126" cy="4278094"/>
          </a:xfrm>
          <a:prstGeom prst="rect">
            <a:avLst/>
          </a:prstGeom>
        </p:spPr>
        <p:txBody>
          <a:bodyPr wrap="square">
            <a:spAutoFit/>
          </a:bodyPr>
          <a:lstStyle/>
          <a:p>
            <a:r>
              <a:rPr lang="lt-LT" sz="1200" smtClean="0">
                <a:solidFill>
                  <a:schemeClr val="bg1"/>
                </a:solidFill>
              </a:rPr>
              <a:t>       Susikūrusi </a:t>
            </a:r>
            <a:r>
              <a:rPr lang="lt-LT" sz="1200">
                <a:solidFill>
                  <a:schemeClr val="bg1"/>
                </a:solidFill>
              </a:rPr>
              <a:t>savo puslapį </a:t>
            </a:r>
            <a:r>
              <a:rPr lang="lt-LT" sz="1200" smtClean="0">
                <a:solidFill>
                  <a:schemeClr val="bg1"/>
                </a:solidFill>
              </a:rPr>
              <a:t>feisbuke „</a:t>
            </a:r>
            <a:r>
              <a:rPr lang="lt-LT" sz="1200">
                <a:solidFill>
                  <a:schemeClr val="bg1"/>
                </a:solidFill>
              </a:rPr>
              <a:t>GrimeRena-spalvoti veidukai“ sulaukdavau vis daugiau prašymų piešti ant veidukų asmeninėse, net miesto šventėse, taip po truputį kilo nauja verslo idėja. Pradėjau ieškoti profesionalaus grimo lagamino, kėdės, mąstyti, ką dar galėčiau pasiūlyti. Kaip sakoma, apetitas kilo bevalgant, todėl nusprendžiau dalyvauti verslo idėjos konkurse. Neslėpsiu, pasiruošimas tam kainavo daug laiko ir darbo, savaitę iki jo miegojau labai mažai – repetavau savo idėjos pristatymą skaidrėmis. Pristatymo dieną pamačiau, kad yra dar penki kandidatai, nors labai tikėjau savo verslo idėja, deja, jaudulio paslėpti nepavyko.</a:t>
            </a:r>
          </a:p>
          <a:p>
            <a:r>
              <a:rPr lang="lt-LT" sz="1200">
                <a:solidFill>
                  <a:schemeClr val="bg1"/>
                </a:solidFill>
              </a:rPr>
              <a:t>Žinia, kad man pavyko laimėti konkursą, pasiekė po dviejų dienų. Kaip tik ruošiausi gimtadieniui, iš džiaugsmo pradėjau vaikščiojau iš vieno kampo į kitą, o šypsena nedingo viso gimtadienio metu.  Džiaugiuosi, kad rajono savivaldybė patikėjo manimi, man tai labai svarbu</a:t>
            </a:r>
            <a:r>
              <a:rPr lang="lt-LT" sz="1200" smtClean="0">
                <a:solidFill>
                  <a:schemeClr val="bg1"/>
                </a:solidFill>
              </a:rPr>
              <a:t>.</a:t>
            </a:r>
          </a:p>
          <a:p>
            <a:pPr lvl="0" algn="r"/>
            <a:r>
              <a:rPr lang="lt-LT" sz="1000" i="1">
                <a:solidFill>
                  <a:schemeClr val="bg1"/>
                </a:solidFill>
              </a:rPr>
              <a:t> </a:t>
            </a:r>
            <a:r>
              <a:rPr lang="lt-LT" sz="1000" i="1" smtClean="0">
                <a:solidFill>
                  <a:schemeClr val="bg1"/>
                </a:solidFill>
              </a:rPr>
              <a:t>                         	Šaltinis </a:t>
            </a:r>
            <a:r>
              <a:rPr lang="lt-LT" sz="1000" i="1">
                <a:solidFill>
                  <a:schemeClr val="bg1"/>
                </a:solidFill>
              </a:rPr>
              <a:t>„Gimtasis Rokiškis“</a:t>
            </a:r>
          </a:p>
          <a:p>
            <a:endParaRPr lang="lt-LT" sz="1200">
              <a:solidFill>
                <a:schemeClr val="bg1"/>
              </a:solidFill>
            </a:endParaRPr>
          </a:p>
        </p:txBody>
      </p:sp>
      <p:sp>
        <p:nvSpPr>
          <p:cNvPr id="7" name="Stačiakampis 6"/>
          <p:cNvSpPr/>
          <p:nvPr/>
        </p:nvSpPr>
        <p:spPr>
          <a:xfrm>
            <a:off x="3397612" y="6519642"/>
            <a:ext cx="2282997" cy="246221"/>
          </a:xfrm>
          <a:prstGeom prst="rect">
            <a:avLst/>
          </a:prstGeom>
        </p:spPr>
        <p:txBody>
          <a:bodyPr wrap="none">
            <a:spAutoFit/>
          </a:bodyPr>
          <a:lstStyle/>
          <a:p>
            <a:r>
              <a:rPr lang="en-US" sz="1000" i="1">
                <a:solidFill>
                  <a:schemeClr val="bg1"/>
                </a:solidFill>
              </a:rPr>
              <a:t>Asmeninio ir A. Stanio archyvo nuotr.</a:t>
            </a:r>
            <a:endParaRPr lang="en-US" sz="1000">
              <a:solidFill>
                <a:schemeClr val="bg1"/>
              </a:solidFill>
            </a:endParaRPr>
          </a:p>
        </p:txBody>
      </p:sp>
    </p:spTree>
    <p:extLst>
      <p:ext uri="{BB962C8B-B14F-4D97-AF65-F5344CB8AC3E}">
        <p14:creationId xmlns:p14="http://schemas.microsoft.com/office/powerpoint/2010/main" val="368585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uotekų valymo įrenginiai – išeitis ne tik atokesnėse vietovėse įsikūrusiems"/>
          <p:cNvPicPr>
            <a:picLocks noChangeAspect="1" noChangeArrowheads="1"/>
          </p:cNvPicPr>
          <p:nvPr/>
        </p:nvPicPr>
        <p:blipFill rotWithShape="1">
          <a:blip r:embed="rId3">
            <a:extLst>
              <a:ext uri="{28A0092B-C50C-407E-A947-70E740481C1C}">
                <a14:useLocalDpi xmlns:a14="http://schemas.microsoft.com/office/drawing/2010/main" val="0"/>
              </a:ext>
            </a:extLst>
          </a:blip>
          <a:srcRect l="50400"/>
          <a:stretch/>
        </p:blipFill>
        <p:spPr bwMode="auto">
          <a:xfrm>
            <a:off x="8246601" y="0"/>
            <a:ext cx="3954924" cy="366603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xmlns="" id="{1C28A58C-EDB7-4FC1-9E73-DF252542A7D2}"/>
              </a:ext>
            </a:extLst>
          </p:cNvPr>
          <p:cNvSpPr txBox="1">
            <a:spLocks/>
          </p:cNvSpPr>
          <p:nvPr/>
        </p:nvSpPr>
        <p:spPr>
          <a:xfrm>
            <a:off x="683087" y="3429000"/>
            <a:ext cx="6524625" cy="249768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kern="1200" baseline="0">
                <a:solidFill>
                  <a:schemeClr val="tx1"/>
                </a:solidFill>
                <a:latin typeface="Antipol" pitchFamily="2" charset="77"/>
                <a:ea typeface="+mj-ea"/>
                <a:cs typeface="+mj-cs"/>
              </a:defRPr>
            </a:lvl1pPr>
          </a:lstStyle>
          <a:p>
            <a:endParaRPr lang="en-GB" sz="3200" dirty="0">
              <a:latin typeface="+mj-lt"/>
            </a:endParaRPr>
          </a:p>
        </p:txBody>
      </p:sp>
      <p:graphicFrame>
        <p:nvGraphicFramePr>
          <p:cNvPr id="11" name="Object 10">
            <a:extLst>
              <a:ext uri="{FF2B5EF4-FFF2-40B4-BE49-F238E27FC236}">
                <a16:creationId xmlns:a16="http://schemas.microsoft.com/office/drawing/2014/main" xmlns="" id="{CDE8843E-67B9-4A5D-B124-4353F2524273}"/>
              </a:ext>
            </a:extLst>
          </p:cNvPr>
          <p:cNvGraphicFramePr>
            <a:graphicFrameLocks noChangeAspect="1"/>
          </p:cNvGraphicFramePr>
          <p:nvPr>
            <p:extLst>
              <p:ext uri="{D42A27DB-BD31-4B8C-83A1-F6EECF244321}">
                <p14:modId xmlns:p14="http://schemas.microsoft.com/office/powerpoint/2010/main" val="2494021479"/>
              </p:ext>
            </p:extLst>
          </p:nvPr>
        </p:nvGraphicFramePr>
        <p:xfrm>
          <a:off x="7675968" y="0"/>
          <a:ext cx="2671177" cy="2905125"/>
        </p:xfrm>
        <a:graphic>
          <a:graphicData uri="http://schemas.openxmlformats.org/presentationml/2006/ole">
            <mc:AlternateContent xmlns:mc="http://schemas.openxmlformats.org/markup-compatibility/2006">
              <mc:Choice xmlns:v="urn:schemas-microsoft-com:vml" Requires="v">
                <p:oleObj spid="_x0000_s13329" name="CorelDRAW" r:id="rId4" imgW="1215089" imgH="1320147" progId="CorelDraw.Graphic.22">
                  <p:embed/>
                </p:oleObj>
              </mc:Choice>
              <mc:Fallback>
                <p:oleObj name="CorelDRAW" r:id="rId4" imgW="1215089" imgH="1320147" progId="CorelDraw.Graphic.22">
                  <p:embed/>
                  <p:pic>
                    <p:nvPicPr>
                      <p:cNvPr id="0" name=""/>
                      <p:cNvPicPr/>
                      <p:nvPr/>
                    </p:nvPicPr>
                    <p:blipFill>
                      <a:blip r:embed="rId5"/>
                      <a:stretch>
                        <a:fillRect/>
                      </a:stretch>
                    </p:blipFill>
                    <p:spPr>
                      <a:xfrm>
                        <a:off x="7675968" y="0"/>
                        <a:ext cx="2671177" cy="2905125"/>
                      </a:xfrm>
                      <a:prstGeom prst="rect">
                        <a:avLst/>
                      </a:prstGeom>
                    </p:spPr>
                  </p:pic>
                </p:oleObj>
              </mc:Fallback>
            </mc:AlternateContent>
          </a:graphicData>
        </a:graphic>
      </p:graphicFrame>
      <p:sp>
        <p:nvSpPr>
          <p:cNvPr id="6" name="object 2"/>
          <p:cNvSpPr/>
          <p:nvPr/>
        </p:nvSpPr>
        <p:spPr>
          <a:xfrm>
            <a:off x="0" y="0"/>
            <a:ext cx="3431023" cy="772748"/>
          </a:xfrm>
          <a:custGeom>
            <a:avLst/>
            <a:gdLst/>
            <a:ahLst/>
            <a:cxnLst/>
            <a:rect l="l" t="t" r="r" b="b"/>
            <a:pathLst>
              <a:path w="2574290" h="852169">
                <a:moveTo>
                  <a:pt x="2574001" y="0"/>
                </a:moveTo>
                <a:lnTo>
                  <a:pt x="0" y="0"/>
                </a:lnTo>
                <a:lnTo>
                  <a:pt x="0" y="852012"/>
                </a:lnTo>
                <a:lnTo>
                  <a:pt x="1854000" y="852012"/>
                </a:lnTo>
                <a:lnTo>
                  <a:pt x="2270251" y="840762"/>
                </a:lnTo>
                <a:lnTo>
                  <a:pt x="2484001" y="762012"/>
                </a:lnTo>
                <a:lnTo>
                  <a:pt x="2562751" y="548261"/>
                </a:lnTo>
                <a:lnTo>
                  <a:pt x="2574001" y="132011"/>
                </a:lnTo>
                <a:lnTo>
                  <a:pt x="2574001" y="0"/>
                </a:lnTo>
                <a:close/>
              </a:path>
            </a:pathLst>
          </a:custGeom>
          <a:solidFill>
            <a:srgbClr val="0B8140"/>
          </a:solidFill>
        </p:spPr>
        <p:txBody>
          <a:bodyPr wrap="square" lIns="0" tIns="0" rIns="0" bIns="0" rtlCol="0"/>
          <a:lstStyle/>
          <a:p>
            <a:endParaRPr/>
          </a:p>
        </p:txBody>
      </p:sp>
      <p:sp>
        <p:nvSpPr>
          <p:cNvPr id="9" name="object 3"/>
          <p:cNvSpPr txBox="1"/>
          <p:nvPr/>
        </p:nvSpPr>
        <p:spPr>
          <a:xfrm>
            <a:off x="2479207" y="170448"/>
            <a:ext cx="1314347" cy="493981"/>
          </a:xfrm>
          <a:prstGeom prst="rect">
            <a:avLst/>
          </a:prstGeom>
        </p:spPr>
        <p:txBody>
          <a:bodyPr vert="horz" wrap="square" lIns="0" tIns="12065" rIns="0" bIns="0" rtlCol="0">
            <a:spAutoFit/>
          </a:bodyPr>
          <a:lstStyle/>
          <a:p>
            <a:pPr marL="12700" marR="5080">
              <a:lnSpc>
                <a:spcPct val="101200"/>
              </a:lnSpc>
              <a:spcBef>
                <a:spcPts val="95"/>
              </a:spcBef>
            </a:pPr>
            <a:r>
              <a:rPr sz="1550" b="1" spc="-85" dirty="0">
                <a:solidFill>
                  <a:srgbClr val="FFFFFF"/>
                </a:solidFill>
                <a:latin typeface="Tahoma"/>
                <a:cs typeface="Tahoma"/>
              </a:rPr>
              <a:t>VERSLO </a:t>
            </a:r>
            <a:r>
              <a:rPr sz="1550" b="1" spc="-80" dirty="0">
                <a:solidFill>
                  <a:srgbClr val="FFFFFF"/>
                </a:solidFill>
                <a:latin typeface="Tahoma"/>
                <a:cs typeface="Tahoma"/>
              </a:rPr>
              <a:t> </a:t>
            </a:r>
            <a:r>
              <a:rPr sz="1550" b="1" spc="-100" dirty="0">
                <a:solidFill>
                  <a:srgbClr val="FFFFFF"/>
                </a:solidFill>
                <a:latin typeface="Tahoma"/>
                <a:cs typeface="Tahoma"/>
              </a:rPr>
              <a:t>KŪRIMAS</a:t>
            </a:r>
            <a:endParaRPr sz="1550">
              <a:latin typeface="Tahoma"/>
              <a:cs typeface="Tahoma"/>
            </a:endParaRPr>
          </a:p>
        </p:txBody>
      </p:sp>
      <p:pic>
        <p:nvPicPr>
          <p:cNvPr id="10" name="object 4"/>
          <p:cNvPicPr/>
          <p:nvPr/>
        </p:nvPicPr>
        <p:blipFill>
          <a:blip r:embed="rId6" cstate="print"/>
          <a:stretch>
            <a:fillRect/>
          </a:stretch>
        </p:blipFill>
        <p:spPr>
          <a:xfrm>
            <a:off x="1069702" y="149137"/>
            <a:ext cx="863479" cy="544804"/>
          </a:xfrm>
          <a:prstGeom prst="rect">
            <a:avLst/>
          </a:prstGeom>
        </p:spPr>
      </p:pic>
      <p:sp>
        <p:nvSpPr>
          <p:cNvPr id="12" name="object 5"/>
          <p:cNvSpPr txBox="1">
            <a:spLocks noGrp="1"/>
          </p:cNvSpPr>
          <p:nvPr>
            <p:ph type="title"/>
          </p:nvPr>
        </p:nvSpPr>
        <p:spPr>
          <a:xfrm>
            <a:off x="464046" y="1142900"/>
            <a:ext cx="8527143" cy="276999"/>
          </a:xfrm>
          <a:prstGeom prst="rect">
            <a:avLst/>
          </a:prstGeom>
        </p:spPr>
        <p:txBody>
          <a:bodyPr vert="horz" wrap="square" lIns="0" tIns="45720" rIns="0" bIns="0" rtlCol="0">
            <a:spAutoFit/>
          </a:bodyPr>
          <a:lstStyle/>
          <a:p>
            <a:pPr marL="12700" marR="5080">
              <a:lnSpc>
                <a:spcPts val="1800"/>
              </a:lnSpc>
              <a:spcBef>
                <a:spcPts val="360"/>
              </a:spcBef>
            </a:pPr>
            <a:r>
              <a:rPr sz="1700" i="0" spc="-165" dirty="0">
                <a:solidFill>
                  <a:srgbClr val="000000"/>
                </a:solidFill>
                <a:latin typeface="Tahoma"/>
                <a:cs typeface="Tahoma"/>
              </a:rPr>
              <a:t>Nė</a:t>
            </a:r>
            <a:r>
              <a:rPr sz="1700" i="0" spc="-125" dirty="0">
                <a:solidFill>
                  <a:srgbClr val="000000"/>
                </a:solidFill>
                <a:latin typeface="Tahoma"/>
                <a:cs typeface="Tahoma"/>
              </a:rPr>
              <a:t>r</a:t>
            </a:r>
            <a:r>
              <a:rPr sz="1700" i="0" spc="-155" dirty="0">
                <a:solidFill>
                  <a:srgbClr val="000000"/>
                </a:solidFill>
                <a:latin typeface="Tahoma"/>
                <a:cs typeface="Tahoma"/>
              </a:rPr>
              <a:t>a</a:t>
            </a:r>
            <a:r>
              <a:rPr sz="1700" i="0" spc="-150" dirty="0">
                <a:solidFill>
                  <a:srgbClr val="000000"/>
                </a:solidFill>
                <a:latin typeface="Tahoma"/>
                <a:cs typeface="Tahoma"/>
              </a:rPr>
              <a:t> </a:t>
            </a:r>
            <a:r>
              <a:rPr sz="1700" i="0" spc="-120" dirty="0">
                <a:solidFill>
                  <a:srgbClr val="000000"/>
                </a:solidFill>
                <a:latin typeface="Tahoma"/>
                <a:cs typeface="Tahoma"/>
              </a:rPr>
              <a:t>nie</a:t>
            </a:r>
            <a:r>
              <a:rPr sz="1700" i="0" spc="-155" dirty="0">
                <a:solidFill>
                  <a:srgbClr val="000000"/>
                </a:solidFill>
                <a:latin typeface="Tahoma"/>
                <a:cs typeface="Tahoma"/>
              </a:rPr>
              <a:t>k</a:t>
            </a:r>
            <a:r>
              <a:rPr sz="1700" i="0" spc="-95" dirty="0">
                <a:solidFill>
                  <a:srgbClr val="000000"/>
                </a:solidFill>
                <a:latin typeface="Tahoma"/>
                <a:cs typeface="Tahoma"/>
              </a:rPr>
              <a:t>o</a:t>
            </a:r>
            <a:r>
              <a:rPr sz="1700" i="0" spc="-150" dirty="0">
                <a:solidFill>
                  <a:srgbClr val="000000"/>
                </a:solidFill>
                <a:latin typeface="Tahoma"/>
                <a:cs typeface="Tahoma"/>
              </a:rPr>
              <a:t> </a:t>
            </a:r>
            <a:r>
              <a:rPr sz="1700" i="0" spc="-114" dirty="0">
                <a:solidFill>
                  <a:srgbClr val="000000"/>
                </a:solidFill>
                <a:latin typeface="Tahoma"/>
                <a:cs typeface="Tahoma"/>
              </a:rPr>
              <a:t>geria</a:t>
            </a:r>
            <a:r>
              <a:rPr sz="1700" i="0" spc="-160" dirty="0">
                <a:solidFill>
                  <a:srgbClr val="000000"/>
                </a:solidFill>
                <a:latin typeface="Tahoma"/>
                <a:cs typeface="Tahoma"/>
              </a:rPr>
              <a:t>u</a:t>
            </a:r>
            <a:r>
              <a:rPr sz="1700" i="0" spc="-130" dirty="0">
                <a:solidFill>
                  <a:srgbClr val="000000"/>
                </a:solidFill>
                <a:latin typeface="Tahoma"/>
                <a:cs typeface="Tahoma"/>
              </a:rPr>
              <a:t>,</a:t>
            </a:r>
            <a:r>
              <a:rPr sz="1700" i="0" spc="-150" dirty="0">
                <a:solidFill>
                  <a:srgbClr val="000000"/>
                </a:solidFill>
                <a:latin typeface="Tahoma"/>
                <a:cs typeface="Tahoma"/>
              </a:rPr>
              <a:t> </a:t>
            </a:r>
            <a:r>
              <a:rPr sz="1700" i="0" spc="-145" dirty="0">
                <a:solidFill>
                  <a:srgbClr val="000000"/>
                </a:solidFill>
                <a:latin typeface="Tahoma"/>
                <a:cs typeface="Tahoma"/>
              </a:rPr>
              <a:t>k</a:t>
            </a:r>
            <a:r>
              <a:rPr sz="1700" i="0" spc="-120" dirty="0">
                <a:solidFill>
                  <a:srgbClr val="000000"/>
                </a:solidFill>
                <a:latin typeface="Tahoma"/>
                <a:cs typeface="Tahoma"/>
              </a:rPr>
              <a:t>ai</a:t>
            </a:r>
            <a:r>
              <a:rPr sz="1700" i="0" spc="-150" dirty="0">
                <a:solidFill>
                  <a:srgbClr val="000000"/>
                </a:solidFill>
                <a:latin typeface="Tahoma"/>
                <a:cs typeface="Tahoma"/>
              </a:rPr>
              <a:t> </a:t>
            </a:r>
            <a:r>
              <a:rPr sz="1700" i="0" spc="-105" dirty="0">
                <a:solidFill>
                  <a:srgbClr val="000000"/>
                </a:solidFill>
                <a:latin typeface="Tahoma"/>
                <a:cs typeface="Tahoma"/>
              </a:rPr>
              <a:t>gali</a:t>
            </a:r>
            <a:r>
              <a:rPr sz="1700" i="0" spc="-150" dirty="0">
                <a:solidFill>
                  <a:srgbClr val="000000"/>
                </a:solidFill>
                <a:latin typeface="Tahoma"/>
                <a:cs typeface="Tahoma"/>
              </a:rPr>
              <a:t> </a:t>
            </a:r>
            <a:r>
              <a:rPr sz="1700" i="0" spc="-140" dirty="0">
                <a:solidFill>
                  <a:srgbClr val="000000"/>
                </a:solidFill>
                <a:latin typeface="Tahoma"/>
                <a:cs typeface="Tahoma"/>
              </a:rPr>
              <a:t>da</a:t>
            </a:r>
            <a:r>
              <a:rPr sz="1700" i="0" spc="-65" dirty="0">
                <a:solidFill>
                  <a:srgbClr val="000000"/>
                </a:solidFill>
                <a:latin typeface="Tahoma"/>
                <a:cs typeface="Tahoma"/>
              </a:rPr>
              <a:t>r</a:t>
            </a:r>
            <a:r>
              <a:rPr sz="1700" i="0" spc="-110" dirty="0">
                <a:solidFill>
                  <a:srgbClr val="000000"/>
                </a:solidFill>
                <a:latin typeface="Tahoma"/>
                <a:cs typeface="Tahoma"/>
              </a:rPr>
              <a:t>yti</a:t>
            </a:r>
            <a:r>
              <a:rPr sz="1700" i="0" spc="-150" dirty="0">
                <a:solidFill>
                  <a:srgbClr val="000000"/>
                </a:solidFill>
                <a:latin typeface="Tahoma"/>
                <a:cs typeface="Tahoma"/>
              </a:rPr>
              <a:t> </a:t>
            </a:r>
            <a:r>
              <a:rPr sz="1700" i="0" spc="-120" dirty="0">
                <a:solidFill>
                  <a:srgbClr val="000000"/>
                </a:solidFill>
                <a:latin typeface="Tahoma"/>
                <a:cs typeface="Tahoma"/>
              </a:rPr>
              <a:t>tai,</a:t>
            </a:r>
            <a:r>
              <a:rPr sz="1700" i="0" spc="-150" dirty="0">
                <a:solidFill>
                  <a:srgbClr val="000000"/>
                </a:solidFill>
                <a:latin typeface="Tahoma"/>
                <a:cs typeface="Tahoma"/>
              </a:rPr>
              <a:t> </a:t>
            </a:r>
            <a:r>
              <a:rPr sz="1700" i="0" spc="-145" dirty="0">
                <a:solidFill>
                  <a:srgbClr val="000000"/>
                </a:solidFill>
                <a:latin typeface="Tahoma"/>
                <a:cs typeface="Tahoma"/>
              </a:rPr>
              <a:t>k</a:t>
            </a:r>
            <a:r>
              <a:rPr sz="1700" i="0" spc="-125" dirty="0">
                <a:solidFill>
                  <a:srgbClr val="000000"/>
                </a:solidFill>
                <a:latin typeface="Tahoma"/>
                <a:cs typeface="Tahoma"/>
              </a:rPr>
              <a:t>as  </a:t>
            </a:r>
            <a:r>
              <a:rPr sz="1700" i="0" spc="-120" dirty="0">
                <a:solidFill>
                  <a:srgbClr val="000000"/>
                </a:solidFill>
                <a:latin typeface="Tahoma"/>
                <a:cs typeface="Tahoma"/>
              </a:rPr>
              <a:t>p</a:t>
            </a:r>
            <a:r>
              <a:rPr sz="1700" i="0" spc="-130" dirty="0">
                <a:solidFill>
                  <a:srgbClr val="000000"/>
                </a:solidFill>
                <a:latin typeface="Tahoma"/>
                <a:cs typeface="Tahoma"/>
              </a:rPr>
              <a:t>a</a:t>
            </a:r>
            <a:r>
              <a:rPr sz="1700" i="0" spc="-110" dirty="0">
                <a:solidFill>
                  <a:srgbClr val="000000"/>
                </a:solidFill>
                <a:latin typeface="Tahoma"/>
                <a:cs typeface="Tahoma"/>
              </a:rPr>
              <a:t>tin</a:t>
            </a:r>
            <a:r>
              <a:rPr sz="1700" i="0" spc="-130" dirty="0">
                <a:solidFill>
                  <a:srgbClr val="000000"/>
                </a:solidFill>
                <a:latin typeface="Tahoma"/>
                <a:cs typeface="Tahoma"/>
              </a:rPr>
              <a:t>k</a:t>
            </a:r>
            <a:r>
              <a:rPr sz="1700" i="0" spc="-155" dirty="0">
                <a:solidFill>
                  <a:srgbClr val="000000"/>
                </a:solidFill>
                <a:latin typeface="Tahoma"/>
                <a:cs typeface="Tahoma"/>
              </a:rPr>
              <a:t>a</a:t>
            </a:r>
            <a:r>
              <a:rPr sz="1700" i="0" spc="-150" dirty="0">
                <a:solidFill>
                  <a:srgbClr val="000000"/>
                </a:solidFill>
                <a:latin typeface="Tahoma"/>
                <a:cs typeface="Tahoma"/>
              </a:rPr>
              <a:t> </a:t>
            </a:r>
            <a:r>
              <a:rPr sz="1700" i="0" spc="-105" dirty="0">
                <a:solidFill>
                  <a:srgbClr val="000000"/>
                </a:solidFill>
                <a:latin typeface="Tahoma"/>
                <a:cs typeface="Tahoma"/>
              </a:rPr>
              <a:t>ir</a:t>
            </a:r>
            <a:r>
              <a:rPr sz="1700" i="0" spc="-150" dirty="0">
                <a:solidFill>
                  <a:srgbClr val="000000"/>
                </a:solidFill>
                <a:latin typeface="Tahoma"/>
                <a:cs typeface="Tahoma"/>
              </a:rPr>
              <a:t> </a:t>
            </a:r>
            <a:r>
              <a:rPr sz="1700" i="0" spc="-125" dirty="0">
                <a:solidFill>
                  <a:srgbClr val="000000"/>
                </a:solidFill>
                <a:latin typeface="Tahoma"/>
                <a:cs typeface="Tahoma"/>
              </a:rPr>
              <a:t>iš</a:t>
            </a:r>
            <a:r>
              <a:rPr sz="1700" i="0" spc="-150" dirty="0">
                <a:solidFill>
                  <a:srgbClr val="000000"/>
                </a:solidFill>
                <a:latin typeface="Tahoma"/>
                <a:cs typeface="Tahoma"/>
              </a:rPr>
              <a:t> </a:t>
            </a:r>
            <a:r>
              <a:rPr sz="1700" i="0" spc="-125" dirty="0">
                <a:solidFill>
                  <a:srgbClr val="000000"/>
                </a:solidFill>
                <a:latin typeface="Tahoma"/>
                <a:cs typeface="Tahoma"/>
              </a:rPr>
              <a:t>t</a:t>
            </a:r>
            <a:r>
              <a:rPr sz="1700" i="0" spc="-95" dirty="0">
                <a:solidFill>
                  <a:srgbClr val="000000"/>
                </a:solidFill>
                <a:latin typeface="Tahoma"/>
                <a:cs typeface="Tahoma"/>
              </a:rPr>
              <a:t>o</a:t>
            </a:r>
            <a:r>
              <a:rPr sz="1700" i="0" spc="-150" dirty="0">
                <a:solidFill>
                  <a:srgbClr val="000000"/>
                </a:solidFill>
                <a:latin typeface="Tahoma"/>
                <a:cs typeface="Tahoma"/>
              </a:rPr>
              <a:t> </a:t>
            </a:r>
            <a:r>
              <a:rPr sz="1700" i="0" spc="-140" dirty="0">
                <a:solidFill>
                  <a:srgbClr val="000000"/>
                </a:solidFill>
                <a:latin typeface="Tahoma"/>
                <a:cs typeface="Tahoma"/>
              </a:rPr>
              <a:t>u</a:t>
            </a:r>
            <a:r>
              <a:rPr sz="1700" i="0" spc="-130" dirty="0">
                <a:solidFill>
                  <a:srgbClr val="000000"/>
                </a:solidFill>
                <a:latin typeface="Tahoma"/>
                <a:cs typeface="Tahoma"/>
              </a:rPr>
              <a:t>ž</a:t>
            </a:r>
            <a:r>
              <a:rPr sz="1700" i="0" spc="-95" dirty="0">
                <a:solidFill>
                  <a:srgbClr val="000000"/>
                </a:solidFill>
                <a:latin typeface="Tahoma"/>
                <a:cs typeface="Tahoma"/>
              </a:rPr>
              <a:t>dirbti</a:t>
            </a:r>
            <a:r>
              <a:rPr sz="1700" i="0" spc="-150" dirty="0">
                <a:solidFill>
                  <a:srgbClr val="000000"/>
                </a:solidFill>
                <a:latin typeface="Tahoma"/>
                <a:cs typeface="Tahoma"/>
              </a:rPr>
              <a:t> </a:t>
            </a:r>
            <a:r>
              <a:rPr sz="1700" i="0" spc="-105" dirty="0">
                <a:solidFill>
                  <a:srgbClr val="000000"/>
                </a:solidFill>
                <a:latin typeface="Tahoma"/>
                <a:cs typeface="Tahoma"/>
              </a:rPr>
              <a:t>pinigu</a:t>
            </a:r>
            <a:r>
              <a:rPr sz="1700" i="0" spc="-125" dirty="0">
                <a:solidFill>
                  <a:srgbClr val="000000"/>
                </a:solidFill>
                <a:latin typeface="Tahoma"/>
                <a:cs typeface="Tahoma"/>
              </a:rPr>
              <a:t>s</a:t>
            </a:r>
            <a:r>
              <a:rPr sz="1700" i="0" spc="-130" dirty="0">
                <a:solidFill>
                  <a:srgbClr val="000000"/>
                </a:solidFill>
                <a:latin typeface="Tahoma"/>
                <a:cs typeface="Tahoma"/>
              </a:rPr>
              <a:t>.</a:t>
            </a:r>
            <a:endParaRPr sz="1700">
              <a:latin typeface="Tahoma"/>
              <a:cs typeface="Tahoma"/>
            </a:endParaRPr>
          </a:p>
        </p:txBody>
      </p:sp>
      <p:sp>
        <p:nvSpPr>
          <p:cNvPr id="13" name="object 6"/>
          <p:cNvSpPr txBox="1"/>
          <p:nvPr/>
        </p:nvSpPr>
        <p:spPr>
          <a:xfrm>
            <a:off x="710901" y="1601266"/>
            <a:ext cx="2962366" cy="151323"/>
          </a:xfrm>
          <a:prstGeom prst="rect">
            <a:avLst/>
          </a:prstGeom>
        </p:spPr>
        <p:txBody>
          <a:bodyPr vert="horz" wrap="square" lIns="0" tIns="12700" rIns="0" bIns="0" rtlCol="0">
            <a:spAutoFit/>
          </a:bodyPr>
          <a:lstStyle/>
          <a:p>
            <a:pPr marL="12700">
              <a:lnSpc>
                <a:spcPct val="100000"/>
              </a:lnSpc>
              <a:spcBef>
                <a:spcPts val="100"/>
              </a:spcBef>
            </a:pPr>
            <a:r>
              <a:rPr sz="900" dirty="0">
                <a:latin typeface="Georgia"/>
                <a:cs typeface="Georgia"/>
              </a:rPr>
              <a:t>Išskirkite</a:t>
            </a:r>
            <a:r>
              <a:rPr sz="900" spc="-35" dirty="0">
                <a:latin typeface="Georgia"/>
                <a:cs typeface="Georgia"/>
              </a:rPr>
              <a:t> </a:t>
            </a:r>
            <a:r>
              <a:rPr sz="900" spc="-5" dirty="0">
                <a:latin typeface="Georgia"/>
                <a:cs typeface="Georgia"/>
              </a:rPr>
              <a:t>savo</a:t>
            </a:r>
            <a:r>
              <a:rPr sz="900" spc="-40" dirty="0">
                <a:latin typeface="Georgia"/>
                <a:cs typeface="Georgia"/>
              </a:rPr>
              <a:t> </a:t>
            </a:r>
            <a:r>
              <a:rPr sz="900" spc="-5" dirty="0">
                <a:latin typeface="Georgia"/>
                <a:cs typeface="Georgia"/>
              </a:rPr>
              <a:t>gebėjimus</a:t>
            </a:r>
            <a:endParaRPr sz="900">
              <a:latin typeface="Georgia"/>
              <a:cs typeface="Georgia"/>
            </a:endParaRPr>
          </a:p>
        </p:txBody>
      </p:sp>
      <p:sp>
        <p:nvSpPr>
          <p:cNvPr id="14" name="object 7"/>
          <p:cNvSpPr txBox="1"/>
          <p:nvPr/>
        </p:nvSpPr>
        <p:spPr>
          <a:xfrm>
            <a:off x="710901" y="2107997"/>
            <a:ext cx="9856651" cy="151323"/>
          </a:xfrm>
          <a:prstGeom prst="rect">
            <a:avLst/>
          </a:prstGeom>
        </p:spPr>
        <p:txBody>
          <a:bodyPr vert="horz" wrap="square" lIns="0" tIns="12700" rIns="0" bIns="0" rtlCol="0">
            <a:spAutoFit/>
          </a:bodyPr>
          <a:lstStyle/>
          <a:p>
            <a:pPr marL="12700">
              <a:lnSpc>
                <a:spcPct val="100000"/>
              </a:lnSpc>
              <a:spcBef>
                <a:spcPts val="100"/>
              </a:spcBef>
              <a:tabLst>
                <a:tab pos="4298950" algn="l"/>
              </a:tabLst>
            </a:pPr>
            <a:r>
              <a:rPr sz="900" dirty="0">
                <a:latin typeface="Georgia"/>
                <a:cs typeface="Georgia"/>
              </a:rPr>
              <a:t>Parašykite</a:t>
            </a:r>
            <a:r>
              <a:rPr sz="900" spc="-15" dirty="0">
                <a:latin typeface="Georgia"/>
                <a:cs typeface="Georgia"/>
              </a:rPr>
              <a:t> </a:t>
            </a:r>
            <a:r>
              <a:rPr sz="900" spc="-5" dirty="0">
                <a:latin typeface="Georgia"/>
                <a:cs typeface="Georgia"/>
              </a:rPr>
              <a:t>tai,</a:t>
            </a:r>
            <a:r>
              <a:rPr sz="900" spc="190" dirty="0">
                <a:latin typeface="Georgia"/>
                <a:cs typeface="Georgia"/>
              </a:rPr>
              <a:t> </a:t>
            </a:r>
            <a:r>
              <a:rPr sz="900" dirty="0">
                <a:latin typeface="Georgia"/>
                <a:cs typeface="Georgia"/>
              </a:rPr>
              <a:t>apie</a:t>
            </a:r>
            <a:r>
              <a:rPr sz="900" spc="-10" dirty="0">
                <a:latin typeface="Georgia"/>
                <a:cs typeface="Georgia"/>
              </a:rPr>
              <a:t> </a:t>
            </a:r>
            <a:r>
              <a:rPr sz="900" dirty="0">
                <a:latin typeface="Georgia"/>
                <a:cs typeface="Georgia"/>
              </a:rPr>
              <a:t>ką</a:t>
            </a:r>
            <a:r>
              <a:rPr sz="900" spc="-15" dirty="0">
                <a:latin typeface="Georgia"/>
                <a:cs typeface="Georgia"/>
              </a:rPr>
              <a:t> </a:t>
            </a:r>
            <a:r>
              <a:rPr sz="900" spc="-5" dirty="0">
                <a:latin typeface="Georgia"/>
                <a:cs typeface="Georgia"/>
              </a:rPr>
              <a:t>dažnai</a:t>
            </a:r>
            <a:r>
              <a:rPr sz="900" spc="-15" dirty="0">
                <a:latin typeface="Georgia"/>
                <a:cs typeface="Georgia"/>
              </a:rPr>
              <a:t> </a:t>
            </a:r>
            <a:r>
              <a:rPr sz="900" spc="-5" dirty="0">
                <a:latin typeface="Georgia"/>
                <a:cs typeface="Georgia"/>
              </a:rPr>
              <a:t>svajojate  </a:t>
            </a:r>
            <a:r>
              <a:rPr sz="900" spc="-25" dirty="0">
                <a:latin typeface="Georgia"/>
                <a:cs typeface="Georgia"/>
              </a:rPr>
              <a:t> </a:t>
            </a:r>
            <a:r>
              <a:rPr sz="900" u="dash" dirty="0">
                <a:uFill>
                  <a:solidFill>
                    <a:srgbClr val="B8BABC"/>
                  </a:solidFill>
                </a:uFill>
                <a:latin typeface="Times New Roman"/>
                <a:cs typeface="Times New Roman"/>
              </a:rPr>
              <a:t> 	</a:t>
            </a:r>
            <a:endParaRPr sz="900">
              <a:latin typeface="Times New Roman"/>
              <a:cs typeface="Times New Roman"/>
            </a:endParaRPr>
          </a:p>
        </p:txBody>
      </p:sp>
      <p:sp>
        <p:nvSpPr>
          <p:cNvPr id="15" name="object 8"/>
          <p:cNvSpPr txBox="1"/>
          <p:nvPr/>
        </p:nvSpPr>
        <p:spPr>
          <a:xfrm>
            <a:off x="710901" y="2614729"/>
            <a:ext cx="9856651" cy="151323"/>
          </a:xfrm>
          <a:prstGeom prst="rect">
            <a:avLst/>
          </a:prstGeom>
        </p:spPr>
        <p:txBody>
          <a:bodyPr vert="horz" wrap="square" lIns="0" tIns="12700" rIns="0" bIns="0" rtlCol="0">
            <a:spAutoFit/>
          </a:bodyPr>
          <a:lstStyle/>
          <a:p>
            <a:pPr marL="12700">
              <a:lnSpc>
                <a:spcPct val="100000"/>
              </a:lnSpc>
              <a:spcBef>
                <a:spcPts val="100"/>
              </a:spcBef>
              <a:tabLst>
                <a:tab pos="4298950" algn="l"/>
              </a:tabLst>
            </a:pPr>
            <a:r>
              <a:rPr sz="900" dirty="0">
                <a:latin typeface="Georgia"/>
                <a:cs typeface="Georgia"/>
              </a:rPr>
              <a:t>Išskirkite</a:t>
            </a:r>
            <a:r>
              <a:rPr sz="900" spc="-25" dirty="0">
                <a:latin typeface="Georgia"/>
                <a:cs typeface="Georgia"/>
              </a:rPr>
              <a:t> </a:t>
            </a:r>
            <a:r>
              <a:rPr sz="900" dirty="0">
                <a:latin typeface="Georgia"/>
                <a:cs typeface="Georgia"/>
              </a:rPr>
              <a:t>Jums</a:t>
            </a:r>
            <a:r>
              <a:rPr sz="900" spc="-20" dirty="0">
                <a:latin typeface="Georgia"/>
                <a:cs typeface="Georgia"/>
              </a:rPr>
              <a:t> </a:t>
            </a:r>
            <a:r>
              <a:rPr sz="900" spc="-5" dirty="0">
                <a:latin typeface="Georgia"/>
                <a:cs typeface="Georgia"/>
              </a:rPr>
              <a:t>brangias</a:t>
            </a:r>
            <a:r>
              <a:rPr sz="900" spc="-25" dirty="0">
                <a:latin typeface="Georgia"/>
                <a:cs typeface="Georgia"/>
              </a:rPr>
              <a:t> </a:t>
            </a:r>
            <a:r>
              <a:rPr sz="900" dirty="0">
                <a:latin typeface="Georgia"/>
                <a:cs typeface="Georgia"/>
              </a:rPr>
              <a:t>vertybes  </a:t>
            </a:r>
            <a:r>
              <a:rPr sz="900" spc="-100" dirty="0">
                <a:latin typeface="Georgia"/>
                <a:cs typeface="Georgia"/>
              </a:rPr>
              <a:t> </a:t>
            </a:r>
            <a:r>
              <a:rPr sz="900" u="dash" dirty="0">
                <a:uFill>
                  <a:solidFill>
                    <a:srgbClr val="B8BABC"/>
                  </a:solidFill>
                </a:uFill>
                <a:latin typeface="Times New Roman"/>
                <a:cs typeface="Times New Roman"/>
              </a:rPr>
              <a:t> 	</a:t>
            </a:r>
            <a:endParaRPr sz="900">
              <a:latin typeface="Times New Roman"/>
              <a:cs typeface="Times New Roman"/>
            </a:endParaRPr>
          </a:p>
        </p:txBody>
      </p:sp>
      <p:grpSp>
        <p:nvGrpSpPr>
          <p:cNvPr id="16" name="object 90"/>
          <p:cNvGrpSpPr/>
          <p:nvPr/>
        </p:nvGrpSpPr>
        <p:grpSpPr>
          <a:xfrm>
            <a:off x="3933413" y="1676927"/>
            <a:ext cx="3851126" cy="47460"/>
            <a:chOff x="1974349" y="1854006"/>
            <a:chExt cx="2890520" cy="12700"/>
          </a:xfrm>
        </p:grpSpPr>
        <p:sp>
          <p:nvSpPr>
            <p:cNvPr id="17" name="object 91"/>
            <p:cNvSpPr/>
            <p:nvPr/>
          </p:nvSpPr>
          <p:spPr>
            <a:xfrm>
              <a:off x="1999701" y="1860356"/>
              <a:ext cx="2852420" cy="0"/>
            </a:xfrm>
            <a:custGeom>
              <a:avLst/>
              <a:gdLst/>
              <a:ahLst/>
              <a:cxnLst/>
              <a:rect l="l" t="t" r="r" b="b"/>
              <a:pathLst>
                <a:path w="2852420">
                  <a:moveTo>
                    <a:pt x="0" y="0"/>
                  </a:moveTo>
                  <a:lnTo>
                    <a:pt x="2852077" y="0"/>
                  </a:lnTo>
                </a:path>
              </a:pathLst>
            </a:custGeom>
            <a:ln w="12700">
              <a:solidFill>
                <a:srgbClr val="B8BABC"/>
              </a:solidFill>
              <a:prstDash val="dot"/>
            </a:ln>
          </p:spPr>
          <p:txBody>
            <a:bodyPr wrap="square" lIns="0" tIns="0" rIns="0" bIns="0" rtlCol="0"/>
            <a:lstStyle/>
            <a:p>
              <a:endParaRPr/>
            </a:p>
          </p:txBody>
        </p:sp>
        <p:sp>
          <p:nvSpPr>
            <p:cNvPr id="18" name="object 92"/>
            <p:cNvSpPr/>
            <p:nvPr/>
          </p:nvSpPr>
          <p:spPr>
            <a:xfrm>
              <a:off x="1974349" y="1860356"/>
              <a:ext cx="2890520" cy="0"/>
            </a:xfrm>
            <a:custGeom>
              <a:avLst/>
              <a:gdLst/>
              <a:ahLst/>
              <a:cxnLst/>
              <a:rect l="l" t="t" r="r" b="b"/>
              <a:pathLst>
                <a:path w="2890520">
                  <a:moveTo>
                    <a:pt x="0" y="0"/>
                  </a:moveTo>
                  <a:lnTo>
                    <a:pt x="0" y="0"/>
                  </a:lnTo>
                </a:path>
                <a:path w="2890520">
                  <a:moveTo>
                    <a:pt x="2890100" y="0"/>
                  </a:moveTo>
                  <a:lnTo>
                    <a:pt x="2890100" y="0"/>
                  </a:lnTo>
                </a:path>
              </a:pathLst>
            </a:custGeom>
            <a:ln w="12700">
              <a:solidFill>
                <a:srgbClr val="B8BABC"/>
              </a:solidFill>
            </a:ln>
          </p:spPr>
          <p:txBody>
            <a:bodyPr wrap="square" lIns="0" tIns="0" rIns="0" bIns="0" rtlCol="0"/>
            <a:lstStyle/>
            <a:p>
              <a:endParaRPr/>
            </a:p>
          </p:txBody>
        </p:sp>
      </p:grpSp>
      <p:grpSp>
        <p:nvGrpSpPr>
          <p:cNvPr id="19" name="object 93"/>
          <p:cNvGrpSpPr/>
          <p:nvPr/>
        </p:nvGrpSpPr>
        <p:grpSpPr>
          <a:xfrm>
            <a:off x="3933413" y="1838538"/>
            <a:ext cx="3834142" cy="45719"/>
            <a:chOff x="1974349" y="2030307"/>
            <a:chExt cx="2890520" cy="12700"/>
          </a:xfrm>
        </p:grpSpPr>
        <p:sp>
          <p:nvSpPr>
            <p:cNvPr id="20" name="object 94"/>
            <p:cNvSpPr/>
            <p:nvPr/>
          </p:nvSpPr>
          <p:spPr>
            <a:xfrm>
              <a:off x="1999701" y="2036657"/>
              <a:ext cx="2852420" cy="0"/>
            </a:xfrm>
            <a:custGeom>
              <a:avLst/>
              <a:gdLst/>
              <a:ahLst/>
              <a:cxnLst/>
              <a:rect l="l" t="t" r="r" b="b"/>
              <a:pathLst>
                <a:path w="2852420">
                  <a:moveTo>
                    <a:pt x="0" y="0"/>
                  </a:moveTo>
                  <a:lnTo>
                    <a:pt x="2852077" y="0"/>
                  </a:lnTo>
                </a:path>
              </a:pathLst>
            </a:custGeom>
            <a:ln w="12700">
              <a:solidFill>
                <a:srgbClr val="B8BABC"/>
              </a:solidFill>
              <a:prstDash val="dot"/>
            </a:ln>
          </p:spPr>
          <p:txBody>
            <a:bodyPr wrap="square" lIns="0" tIns="0" rIns="0" bIns="0" rtlCol="0"/>
            <a:lstStyle/>
            <a:p>
              <a:endParaRPr/>
            </a:p>
          </p:txBody>
        </p:sp>
        <p:sp>
          <p:nvSpPr>
            <p:cNvPr id="21" name="object 95"/>
            <p:cNvSpPr/>
            <p:nvPr/>
          </p:nvSpPr>
          <p:spPr>
            <a:xfrm>
              <a:off x="1974349" y="2036657"/>
              <a:ext cx="2890520" cy="0"/>
            </a:xfrm>
            <a:custGeom>
              <a:avLst/>
              <a:gdLst/>
              <a:ahLst/>
              <a:cxnLst/>
              <a:rect l="l" t="t" r="r" b="b"/>
              <a:pathLst>
                <a:path w="2890520">
                  <a:moveTo>
                    <a:pt x="0" y="0"/>
                  </a:moveTo>
                  <a:lnTo>
                    <a:pt x="0" y="0"/>
                  </a:lnTo>
                </a:path>
                <a:path w="2890520">
                  <a:moveTo>
                    <a:pt x="2890100" y="0"/>
                  </a:moveTo>
                  <a:lnTo>
                    <a:pt x="2890100" y="0"/>
                  </a:lnTo>
                </a:path>
              </a:pathLst>
            </a:custGeom>
            <a:ln w="12700">
              <a:solidFill>
                <a:srgbClr val="B8BABC"/>
              </a:solidFill>
            </a:ln>
          </p:spPr>
          <p:txBody>
            <a:bodyPr wrap="square" lIns="0" tIns="0" rIns="0" bIns="0" rtlCol="0"/>
            <a:lstStyle/>
            <a:p>
              <a:endParaRPr/>
            </a:p>
          </p:txBody>
        </p:sp>
      </p:grpSp>
      <p:grpSp>
        <p:nvGrpSpPr>
          <p:cNvPr id="22" name="object 96"/>
          <p:cNvGrpSpPr/>
          <p:nvPr/>
        </p:nvGrpSpPr>
        <p:grpSpPr>
          <a:xfrm>
            <a:off x="3904260" y="2346690"/>
            <a:ext cx="3846385" cy="65386"/>
            <a:chOff x="1974349" y="2601805"/>
            <a:chExt cx="2890520" cy="12700"/>
          </a:xfrm>
        </p:grpSpPr>
        <p:sp>
          <p:nvSpPr>
            <p:cNvPr id="23" name="object 97"/>
            <p:cNvSpPr/>
            <p:nvPr/>
          </p:nvSpPr>
          <p:spPr>
            <a:xfrm>
              <a:off x="1999701" y="2608155"/>
              <a:ext cx="2852420" cy="0"/>
            </a:xfrm>
            <a:custGeom>
              <a:avLst/>
              <a:gdLst/>
              <a:ahLst/>
              <a:cxnLst/>
              <a:rect l="l" t="t" r="r" b="b"/>
              <a:pathLst>
                <a:path w="2852420">
                  <a:moveTo>
                    <a:pt x="0" y="0"/>
                  </a:moveTo>
                  <a:lnTo>
                    <a:pt x="2852077" y="0"/>
                  </a:lnTo>
                </a:path>
              </a:pathLst>
            </a:custGeom>
            <a:ln w="12700">
              <a:solidFill>
                <a:srgbClr val="B8BABC"/>
              </a:solidFill>
              <a:prstDash val="dot"/>
            </a:ln>
          </p:spPr>
          <p:txBody>
            <a:bodyPr wrap="square" lIns="0" tIns="0" rIns="0" bIns="0" rtlCol="0"/>
            <a:lstStyle/>
            <a:p>
              <a:endParaRPr/>
            </a:p>
          </p:txBody>
        </p:sp>
        <p:sp>
          <p:nvSpPr>
            <p:cNvPr id="24" name="object 98"/>
            <p:cNvSpPr/>
            <p:nvPr/>
          </p:nvSpPr>
          <p:spPr>
            <a:xfrm>
              <a:off x="1974349" y="2608155"/>
              <a:ext cx="2890520" cy="0"/>
            </a:xfrm>
            <a:custGeom>
              <a:avLst/>
              <a:gdLst/>
              <a:ahLst/>
              <a:cxnLst/>
              <a:rect l="l" t="t" r="r" b="b"/>
              <a:pathLst>
                <a:path w="2890520">
                  <a:moveTo>
                    <a:pt x="0" y="0"/>
                  </a:moveTo>
                  <a:lnTo>
                    <a:pt x="0" y="0"/>
                  </a:lnTo>
                </a:path>
                <a:path w="2890520">
                  <a:moveTo>
                    <a:pt x="2890100" y="0"/>
                  </a:moveTo>
                  <a:lnTo>
                    <a:pt x="2890100" y="0"/>
                  </a:lnTo>
                </a:path>
              </a:pathLst>
            </a:custGeom>
            <a:ln w="12700">
              <a:solidFill>
                <a:srgbClr val="B8BABC"/>
              </a:solidFill>
            </a:ln>
          </p:spPr>
          <p:txBody>
            <a:bodyPr wrap="square" lIns="0" tIns="0" rIns="0" bIns="0" rtlCol="0"/>
            <a:lstStyle/>
            <a:p>
              <a:endParaRPr/>
            </a:p>
          </p:txBody>
        </p:sp>
      </p:grpSp>
      <p:grpSp>
        <p:nvGrpSpPr>
          <p:cNvPr id="25" name="object 99"/>
          <p:cNvGrpSpPr/>
          <p:nvPr/>
        </p:nvGrpSpPr>
        <p:grpSpPr>
          <a:xfrm>
            <a:off x="1160652" y="3019474"/>
            <a:ext cx="6606903" cy="11516"/>
            <a:chOff x="1974349" y="3177806"/>
            <a:chExt cx="2890520" cy="12700"/>
          </a:xfrm>
        </p:grpSpPr>
        <p:sp>
          <p:nvSpPr>
            <p:cNvPr id="26" name="object 100"/>
            <p:cNvSpPr/>
            <p:nvPr/>
          </p:nvSpPr>
          <p:spPr>
            <a:xfrm>
              <a:off x="1999701" y="3184156"/>
              <a:ext cx="2852420" cy="0"/>
            </a:xfrm>
            <a:custGeom>
              <a:avLst/>
              <a:gdLst/>
              <a:ahLst/>
              <a:cxnLst/>
              <a:rect l="l" t="t" r="r" b="b"/>
              <a:pathLst>
                <a:path w="2852420">
                  <a:moveTo>
                    <a:pt x="0" y="0"/>
                  </a:moveTo>
                  <a:lnTo>
                    <a:pt x="2852077" y="0"/>
                  </a:lnTo>
                </a:path>
              </a:pathLst>
            </a:custGeom>
            <a:ln w="12700">
              <a:solidFill>
                <a:srgbClr val="B8BABC"/>
              </a:solidFill>
              <a:prstDash val="dot"/>
            </a:ln>
          </p:spPr>
          <p:txBody>
            <a:bodyPr wrap="square" lIns="0" tIns="0" rIns="0" bIns="0" rtlCol="0"/>
            <a:lstStyle/>
            <a:p>
              <a:endParaRPr/>
            </a:p>
          </p:txBody>
        </p:sp>
        <p:sp>
          <p:nvSpPr>
            <p:cNvPr id="27" name="object 101"/>
            <p:cNvSpPr/>
            <p:nvPr/>
          </p:nvSpPr>
          <p:spPr>
            <a:xfrm>
              <a:off x="1974349" y="3184156"/>
              <a:ext cx="2890520" cy="0"/>
            </a:xfrm>
            <a:custGeom>
              <a:avLst/>
              <a:gdLst/>
              <a:ahLst/>
              <a:cxnLst/>
              <a:rect l="l" t="t" r="r" b="b"/>
              <a:pathLst>
                <a:path w="2890520">
                  <a:moveTo>
                    <a:pt x="0" y="0"/>
                  </a:moveTo>
                  <a:lnTo>
                    <a:pt x="0" y="0"/>
                  </a:lnTo>
                </a:path>
                <a:path w="2890520">
                  <a:moveTo>
                    <a:pt x="2890100" y="0"/>
                  </a:moveTo>
                  <a:lnTo>
                    <a:pt x="2890100" y="0"/>
                  </a:lnTo>
                </a:path>
              </a:pathLst>
            </a:custGeom>
            <a:ln w="12700">
              <a:solidFill>
                <a:srgbClr val="B8BABC"/>
              </a:solidFill>
            </a:ln>
          </p:spPr>
          <p:txBody>
            <a:bodyPr wrap="square" lIns="0" tIns="0" rIns="0" bIns="0" rtlCol="0"/>
            <a:lstStyle/>
            <a:p>
              <a:endParaRPr/>
            </a:p>
          </p:txBody>
        </p:sp>
      </p:grpSp>
      <p:grpSp>
        <p:nvGrpSpPr>
          <p:cNvPr id="28" name="object 102"/>
          <p:cNvGrpSpPr/>
          <p:nvPr/>
        </p:nvGrpSpPr>
        <p:grpSpPr>
          <a:xfrm>
            <a:off x="3916681" y="2036812"/>
            <a:ext cx="3759287" cy="45719"/>
            <a:chOff x="1974349" y="2200506"/>
            <a:chExt cx="2890520" cy="12700"/>
          </a:xfrm>
        </p:grpSpPr>
        <p:sp>
          <p:nvSpPr>
            <p:cNvPr id="29" name="object 103"/>
            <p:cNvSpPr/>
            <p:nvPr/>
          </p:nvSpPr>
          <p:spPr>
            <a:xfrm>
              <a:off x="1999701" y="2206856"/>
              <a:ext cx="2852420" cy="0"/>
            </a:xfrm>
            <a:custGeom>
              <a:avLst/>
              <a:gdLst/>
              <a:ahLst/>
              <a:cxnLst/>
              <a:rect l="l" t="t" r="r" b="b"/>
              <a:pathLst>
                <a:path w="2852420">
                  <a:moveTo>
                    <a:pt x="0" y="0"/>
                  </a:moveTo>
                  <a:lnTo>
                    <a:pt x="2852077" y="0"/>
                  </a:lnTo>
                </a:path>
              </a:pathLst>
            </a:custGeom>
            <a:ln w="12700">
              <a:solidFill>
                <a:srgbClr val="B8BABC"/>
              </a:solidFill>
              <a:prstDash val="dot"/>
            </a:ln>
          </p:spPr>
          <p:txBody>
            <a:bodyPr wrap="square" lIns="0" tIns="0" rIns="0" bIns="0" rtlCol="0"/>
            <a:lstStyle/>
            <a:p>
              <a:endParaRPr/>
            </a:p>
          </p:txBody>
        </p:sp>
        <p:sp>
          <p:nvSpPr>
            <p:cNvPr id="30" name="object 104"/>
            <p:cNvSpPr/>
            <p:nvPr/>
          </p:nvSpPr>
          <p:spPr>
            <a:xfrm>
              <a:off x="1974349" y="2206856"/>
              <a:ext cx="2890520" cy="0"/>
            </a:xfrm>
            <a:custGeom>
              <a:avLst/>
              <a:gdLst/>
              <a:ahLst/>
              <a:cxnLst/>
              <a:rect l="l" t="t" r="r" b="b"/>
              <a:pathLst>
                <a:path w="2890520">
                  <a:moveTo>
                    <a:pt x="0" y="0"/>
                  </a:moveTo>
                  <a:lnTo>
                    <a:pt x="0" y="0"/>
                  </a:lnTo>
                </a:path>
                <a:path w="2890520">
                  <a:moveTo>
                    <a:pt x="2890100" y="0"/>
                  </a:moveTo>
                  <a:lnTo>
                    <a:pt x="2890100" y="0"/>
                  </a:lnTo>
                </a:path>
              </a:pathLst>
            </a:custGeom>
            <a:ln w="12700">
              <a:solidFill>
                <a:srgbClr val="B8BABC"/>
              </a:solidFill>
            </a:ln>
          </p:spPr>
          <p:txBody>
            <a:bodyPr wrap="square" lIns="0" tIns="0" rIns="0" bIns="0" rtlCol="0"/>
            <a:lstStyle/>
            <a:p>
              <a:endParaRPr/>
            </a:p>
          </p:txBody>
        </p:sp>
      </p:grpSp>
      <p:grpSp>
        <p:nvGrpSpPr>
          <p:cNvPr id="31" name="object 105"/>
          <p:cNvGrpSpPr/>
          <p:nvPr/>
        </p:nvGrpSpPr>
        <p:grpSpPr>
          <a:xfrm>
            <a:off x="3933412" y="2511111"/>
            <a:ext cx="3851127" cy="45719"/>
            <a:chOff x="1974349" y="2772006"/>
            <a:chExt cx="2890520" cy="12700"/>
          </a:xfrm>
        </p:grpSpPr>
        <p:sp>
          <p:nvSpPr>
            <p:cNvPr id="32" name="object 106"/>
            <p:cNvSpPr/>
            <p:nvPr/>
          </p:nvSpPr>
          <p:spPr>
            <a:xfrm>
              <a:off x="1999701" y="2778356"/>
              <a:ext cx="2852420" cy="0"/>
            </a:xfrm>
            <a:custGeom>
              <a:avLst/>
              <a:gdLst/>
              <a:ahLst/>
              <a:cxnLst/>
              <a:rect l="l" t="t" r="r" b="b"/>
              <a:pathLst>
                <a:path w="2852420">
                  <a:moveTo>
                    <a:pt x="0" y="0"/>
                  </a:moveTo>
                  <a:lnTo>
                    <a:pt x="2852077" y="0"/>
                  </a:lnTo>
                </a:path>
              </a:pathLst>
            </a:custGeom>
            <a:ln w="12700">
              <a:solidFill>
                <a:srgbClr val="B8BABC"/>
              </a:solidFill>
              <a:prstDash val="dot"/>
            </a:ln>
          </p:spPr>
          <p:txBody>
            <a:bodyPr wrap="square" lIns="0" tIns="0" rIns="0" bIns="0" rtlCol="0"/>
            <a:lstStyle/>
            <a:p>
              <a:endParaRPr/>
            </a:p>
          </p:txBody>
        </p:sp>
        <p:sp>
          <p:nvSpPr>
            <p:cNvPr id="33" name="object 107"/>
            <p:cNvSpPr/>
            <p:nvPr/>
          </p:nvSpPr>
          <p:spPr>
            <a:xfrm>
              <a:off x="1974349" y="2778356"/>
              <a:ext cx="2890520" cy="0"/>
            </a:xfrm>
            <a:custGeom>
              <a:avLst/>
              <a:gdLst/>
              <a:ahLst/>
              <a:cxnLst/>
              <a:rect l="l" t="t" r="r" b="b"/>
              <a:pathLst>
                <a:path w="2890520">
                  <a:moveTo>
                    <a:pt x="0" y="0"/>
                  </a:moveTo>
                  <a:lnTo>
                    <a:pt x="0" y="0"/>
                  </a:lnTo>
                </a:path>
                <a:path w="2890520">
                  <a:moveTo>
                    <a:pt x="2890100" y="0"/>
                  </a:moveTo>
                  <a:lnTo>
                    <a:pt x="2890100" y="0"/>
                  </a:lnTo>
                </a:path>
              </a:pathLst>
            </a:custGeom>
            <a:ln w="12700">
              <a:solidFill>
                <a:srgbClr val="B8BABC"/>
              </a:solidFill>
            </a:ln>
          </p:spPr>
          <p:txBody>
            <a:bodyPr wrap="square" lIns="0" tIns="0" rIns="0" bIns="0" rtlCol="0"/>
            <a:lstStyle/>
            <a:p>
              <a:endParaRPr/>
            </a:p>
          </p:txBody>
        </p:sp>
      </p:grpSp>
      <p:pic>
        <p:nvPicPr>
          <p:cNvPr id="37" name="object 9"/>
          <p:cNvPicPr/>
          <p:nvPr/>
        </p:nvPicPr>
        <p:blipFill>
          <a:blip r:embed="rId7" cstate="print"/>
          <a:stretch>
            <a:fillRect/>
          </a:stretch>
        </p:blipFill>
        <p:spPr>
          <a:xfrm>
            <a:off x="1889490" y="5689732"/>
            <a:ext cx="4583371" cy="1168268"/>
          </a:xfrm>
          <a:prstGeom prst="rect">
            <a:avLst/>
          </a:prstGeom>
        </p:spPr>
      </p:pic>
      <p:grpSp>
        <p:nvGrpSpPr>
          <p:cNvPr id="38" name="object 5"/>
          <p:cNvGrpSpPr/>
          <p:nvPr/>
        </p:nvGrpSpPr>
        <p:grpSpPr>
          <a:xfrm>
            <a:off x="8246600" y="3666030"/>
            <a:ext cx="3945399" cy="3191970"/>
            <a:chOff x="0" y="0"/>
            <a:chExt cx="5328285" cy="4644390"/>
          </a:xfrm>
        </p:grpSpPr>
        <p:sp>
          <p:nvSpPr>
            <p:cNvPr id="39" name="object 6"/>
            <p:cNvSpPr/>
            <p:nvPr/>
          </p:nvSpPr>
          <p:spPr>
            <a:xfrm>
              <a:off x="0" y="0"/>
              <a:ext cx="2574290" cy="852169"/>
            </a:xfrm>
            <a:custGeom>
              <a:avLst/>
              <a:gdLst/>
              <a:ahLst/>
              <a:cxnLst/>
              <a:rect l="l" t="t" r="r" b="b"/>
              <a:pathLst>
                <a:path w="2574290" h="852169">
                  <a:moveTo>
                    <a:pt x="2574001" y="0"/>
                  </a:moveTo>
                  <a:lnTo>
                    <a:pt x="0" y="0"/>
                  </a:lnTo>
                  <a:lnTo>
                    <a:pt x="0" y="852010"/>
                  </a:lnTo>
                  <a:lnTo>
                    <a:pt x="1854000" y="852010"/>
                  </a:lnTo>
                  <a:lnTo>
                    <a:pt x="2270251" y="840760"/>
                  </a:lnTo>
                  <a:lnTo>
                    <a:pt x="2484001" y="762010"/>
                  </a:lnTo>
                  <a:lnTo>
                    <a:pt x="2562751" y="548260"/>
                  </a:lnTo>
                  <a:lnTo>
                    <a:pt x="2574001" y="132009"/>
                  </a:lnTo>
                  <a:lnTo>
                    <a:pt x="2574001" y="0"/>
                  </a:lnTo>
                  <a:close/>
                </a:path>
              </a:pathLst>
            </a:custGeom>
            <a:solidFill>
              <a:srgbClr val="0B8140"/>
            </a:solidFill>
          </p:spPr>
          <p:txBody>
            <a:bodyPr wrap="square" lIns="0" tIns="0" rIns="0" bIns="0" rtlCol="0"/>
            <a:lstStyle/>
            <a:p>
              <a:endParaRPr/>
            </a:p>
          </p:txBody>
        </p:sp>
        <p:sp>
          <p:nvSpPr>
            <p:cNvPr id="40" name="object 7"/>
            <p:cNvSpPr/>
            <p:nvPr/>
          </p:nvSpPr>
          <p:spPr>
            <a:xfrm>
              <a:off x="2764294" y="958735"/>
              <a:ext cx="1969770" cy="2212340"/>
            </a:xfrm>
            <a:custGeom>
              <a:avLst/>
              <a:gdLst/>
              <a:ahLst/>
              <a:cxnLst/>
              <a:rect l="l" t="t" r="r" b="b"/>
              <a:pathLst>
                <a:path w="1969770" h="2212340">
                  <a:moveTo>
                    <a:pt x="1969566" y="0"/>
                  </a:moveTo>
                  <a:lnTo>
                    <a:pt x="0" y="0"/>
                  </a:lnTo>
                  <a:lnTo>
                    <a:pt x="0" y="2212200"/>
                  </a:lnTo>
                  <a:lnTo>
                    <a:pt x="1969566" y="2212200"/>
                  </a:lnTo>
                  <a:lnTo>
                    <a:pt x="1969566" y="0"/>
                  </a:lnTo>
                  <a:close/>
                </a:path>
              </a:pathLst>
            </a:custGeom>
            <a:solidFill>
              <a:srgbClr val="ED1D24"/>
            </a:solidFill>
          </p:spPr>
          <p:txBody>
            <a:bodyPr wrap="square" lIns="0" tIns="0" rIns="0" bIns="0" rtlCol="0"/>
            <a:lstStyle/>
            <a:p>
              <a:endParaRPr/>
            </a:p>
          </p:txBody>
        </p:sp>
        <p:sp>
          <p:nvSpPr>
            <p:cNvPr id="41" name="object 8"/>
            <p:cNvSpPr/>
            <p:nvPr/>
          </p:nvSpPr>
          <p:spPr>
            <a:xfrm>
              <a:off x="4735926" y="956592"/>
              <a:ext cx="592455" cy="2555240"/>
            </a:xfrm>
            <a:custGeom>
              <a:avLst/>
              <a:gdLst/>
              <a:ahLst/>
              <a:cxnLst/>
              <a:rect l="l" t="t" r="r" b="b"/>
              <a:pathLst>
                <a:path w="592454" h="2555240">
                  <a:moveTo>
                    <a:pt x="592074" y="2554857"/>
                  </a:moveTo>
                  <a:lnTo>
                    <a:pt x="592074" y="341832"/>
                  </a:lnTo>
                  <a:lnTo>
                    <a:pt x="0" y="0"/>
                  </a:lnTo>
                  <a:lnTo>
                    <a:pt x="0" y="2213025"/>
                  </a:lnTo>
                  <a:lnTo>
                    <a:pt x="592074" y="2554857"/>
                  </a:lnTo>
                  <a:close/>
                </a:path>
              </a:pathLst>
            </a:custGeom>
            <a:solidFill>
              <a:srgbClr val="F28355"/>
            </a:solidFill>
          </p:spPr>
          <p:txBody>
            <a:bodyPr wrap="square" lIns="0" tIns="0" rIns="0" bIns="0" rtlCol="0"/>
            <a:lstStyle/>
            <a:p>
              <a:endParaRPr/>
            </a:p>
          </p:txBody>
        </p:sp>
        <p:sp>
          <p:nvSpPr>
            <p:cNvPr id="42" name="object 9"/>
            <p:cNvSpPr/>
            <p:nvPr/>
          </p:nvSpPr>
          <p:spPr>
            <a:xfrm>
              <a:off x="2781978" y="3170934"/>
              <a:ext cx="2546350" cy="1473200"/>
            </a:xfrm>
            <a:custGeom>
              <a:avLst/>
              <a:gdLst/>
              <a:ahLst/>
              <a:cxnLst/>
              <a:rect l="l" t="t" r="r" b="b"/>
              <a:pathLst>
                <a:path w="2546350" h="1473200">
                  <a:moveTo>
                    <a:pt x="2546021" y="1473073"/>
                  </a:moveTo>
                  <a:lnTo>
                    <a:pt x="0" y="0"/>
                  </a:lnTo>
                  <a:lnTo>
                    <a:pt x="1963369" y="0"/>
                  </a:lnTo>
                  <a:lnTo>
                    <a:pt x="2546018" y="339940"/>
                  </a:lnTo>
                  <a:lnTo>
                    <a:pt x="2546021" y="1473073"/>
                  </a:lnTo>
                  <a:close/>
                </a:path>
              </a:pathLst>
            </a:custGeom>
            <a:solidFill>
              <a:srgbClr val="7C0709"/>
            </a:solidFill>
          </p:spPr>
          <p:txBody>
            <a:bodyPr wrap="square" lIns="0" tIns="0" rIns="0" bIns="0" rtlCol="0"/>
            <a:lstStyle/>
            <a:p>
              <a:endParaRPr/>
            </a:p>
          </p:txBody>
        </p:sp>
        <p:sp>
          <p:nvSpPr>
            <p:cNvPr id="43" name="object 10"/>
            <p:cNvSpPr/>
            <p:nvPr/>
          </p:nvSpPr>
          <p:spPr>
            <a:xfrm>
              <a:off x="2991686" y="1111741"/>
              <a:ext cx="212725" cy="854710"/>
            </a:xfrm>
            <a:custGeom>
              <a:avLst/>
              <a:gdLst/>
              <a:ahLst/>
              <a:cxnLst/>
              <a:rect l="l" t="t" r="r" b="b"/>
              <a:pathLst>
                <a:path w="212725" h="854710">
                  <a:moveTo>
                    <a:pt x="202323" y="0"/>
                  </a:moveTo>
                  <a:lnTo>
                    <a:pt x="9982" y="0"/>
                  </a:lnTo>
                  <a:lnTo>
                    <a:pt x="34963" y="565759"/>
                  </a:lnTo>
                  <a:lnTo>
                    <a:pt x="177342" y="565759"/>
                  </a:lnTo>
                  <a:lnTo>
                    <a:pt x="202323" y="0"/>
                  </a:lnTo>
                  <a:close/>
                </a:path>
                <a:path w="212725" h="854710">
                  <a:moveTo>
                    <a:pt x="106159" y="634453"/>
                  </a:moveTo>
                  <a:lnTo>
                    <a:pt x="63752" y="642493"/>
                  </a:lnTo>
                  <a:lnTo>
                    <a:pt x="30129" y="665051"/>
                  </a:lnTo>
                  <a:lnTo>
                    <a:pt x="7980" y="699787"/>
                  </a:lnTo>
                  <a:lnTo>
                    <a:pt x="0" y="744359"/>
                  </a:lnTo>
                  <a:lnTo>
                    <a:pt x="7786" y="788401"/>
                  </a:lnTo>
                  <a:lnTo>
                    <a:pt x="29505" y="823196"/>
                  </a:lnTo>
                  <a:lnTo>
                    <a:pt x="62697" y="846049"/>
                  </a:lnTo>
                  <a:lnTo>
                    <a:pt x="104901" y="854265"/>
                  </a:lnTo>
                  <a:lnTo>
                    <a:pt x="106159" y="854265"/>
                  </a:lnTo>
                  <a:lnTo>
                    <a:pt x="150141" y="846049"/>
                  </a:lnTo>
                  <a:lnTo>
                    <a:pt x="183589" y="823196"/>
                  </a:lnTo>
                  <a:lnTo>
                    <a:pt x="204862" y="788401"/>
                  </a:lnTo>
                  <a:lnTo>
                    <a:pt x="212318" y="744359"/>
                  </a:lnTo>
                  <a:lnTo>
                    <a:pt x="204512" y="699787"/>
                  </a:lnTo>
                  <a:lnTo>
                    <a:pt x="182656" y="665051"/>
                  </a:lnTo>
                  <a:lnTo>
                    <a:pt x="149091" y="642493"/>
                  </a:lnTo>
                  <a:lnTo>
                    <a:pt x="106159" y="634453"/>
                  </a:lnTo>
                  <a:close/>
                </a:path>
              </a:pathLst>
            </a:custGeom>
            <a:solidFill>
              <a:srgbClr val="FFFFFF"/>
            </a:solidFill>
          </p:spPr>
          <p:txBody>
            <a:bodyPr wrap="square" lIns="0" tIns="0" rIns="0" bIns="0" rtlCol="0"/>
            <a:lstStyle/>
            <a:p>
              <a:endParaRPr/>
            </a:p>
          </p:txBody>
        </p:sp>
      </p:grpSp>
      <p:sp>
        <p:nvSpPr>
          <p:cNvPr id="44" name="object 7"/>
          <p:cNvSpPr txBox="1"/>
          <p:nvPr/>
        </p:nvSpPr>
        <p:spPr>
          <a:xfrm rot="17220000">
            <a:off x="8054418" y="5037228"/>
            <a:ext cx="328123" cy="271145"/>
          </a:xfrm>
          <a:prstGeom prst="rect">
            <a:avLst/>
          </a:prstGeom>
        </p:spPr>
        <p:txBody>
          <a:bodyPr vert="horz" wrap="square" lIns="0" tIns="0" rIns="0" bIns="0" rtlCol="0">
            <a:spAutoFit/>
          </a:bodyPr>
          <a:lstStyle/>
          <a:p>
            <a:pPr>
              <a:lnSpc>
                <a:spcPts val="2135"/>
              </a:lnSpc>
            </a:pPr>
            <a:r>
              <a:rPr sz="2100" b="1" spc="15" dirty="0">
                <a:solidFill>
                  <a:srgbClr val="0B8140"/>
                </a:solidFill>
                <a:latin typeface="Tahoma"/>
                <a:cs typeface="Tahoma"/>
              </a:rPr>
              <a:t>V</a:t>
            </a:r>
            <a:endParaRPr sz="2100">
              <a:latin typeface="Tahoma"/>
              <a:cs typeface="Tahoma"/>
            </a:endParaRPr>
          </a:p>
        </p:txBody>
      </p:sp>
      <p:sp>
        <p:nvSpPr>
          <p:cNvPr id="45" name="object 9"/>
          <p:cNvSpPr txBox="1"/>
          <p:nvPr/>
        </p:nvSpPr>
        <p:spPr>
          <a:xfrm rot="18540000">
            <a:off x="8231369" y="4700929"/>
            <a:ext cx="319117" cy="271145"/>
          </a:xfrm>
          <a:prstGeom prst="rect">
            <a:avLst/>
          </a:prstGeom>
        </p:spPr>
        <p:txBody>
          <a:bodyPr vert="horz" wrap="square" lIns="0" tIns="0" rIns="0" bIns="0" rtlCol="0">
            <a:spAutoFit/>
          </a:bodyPr>
          <a:lstStyle/>
          <a:p>
            <a:pPr>
              <a:lnSpc>
                <a:spcPts val="2135"/>
              </a:lnSpc>
            </a:pPr>
            <a:r>
              <a:rPr sz="2100" b="1" spc="-210" dirty="0">
                <a:solidFill>
                  <a:srgbClr val="0B8140"/>
                </a:solidFill>
                <a:latin typeface="Tahoma"/>
                <a:cs typeface="Tahoma"/>
              </a:rPr>
              <a:t>R</a:t>
            </a:r>
            <a:endParaRPr sz="2100">
              <a:latin typeface="Tahoma"/>
              <a:cs typeface="Tahoma"/>
            </a:endParaRPr>
          </a:p>
        </p:txBody>
      </p:sp>
      <p:sp>
        <p:nvSpPr>
          <p:cNvPr id="46" name="object 10"/>
          <p:cNvSpPr txBox="1"/>
          <p:nvPr/>
        </p:nvSpPr>
        <p:spPr>
          <a:xfrm rot="19200000">
            <a:off x="8364517" y="4565753"/>
            <a:ext cx="311663" cy="271145"/>
          </a:xfrm>
          <a:prstGeom prst="rect">
            <a:avLst/>
          </a:prstGeom>
        </p:spPr>
        <p:txBody>
          <a:bodyPr vert="horz" wrap="square" lIns="0" tIns="0" rIns="0" bIns="0" rtlCol="0">
            <a:spAutoFit/>
          </a:bodyPr>
          <a:lstStyle/>
          <a:p>
            <a:pPr>
              <a:lnSpc>
                <a:spcPts val="2135"/>
              </a:lnSpc>
            </a:pPr>
            <a:r>
              <a:rPr sz="2100" b="1" spc="-135" dirty="0">
                <a:solidFill>
                  <a:srgbClr val="0B8140"/>
                </a:solidFill>
                <a:latin typeface="Tahoma"/>
                <a:cs typeface="Tahoma"/>
              </a:rPr>
              <a:t>S</a:t>
            </a:r>
            <a:endParaRPr sz="2100">
              <a:latin typeface="Tahoma"/>
              <a:cs typeface="Tahoma"/>
            </a:endParaRPr>
          </a:p>
        </p:txBody>
      </p:sp>
      <p:sp>
        <p:nvSpPr>
          <p:cNvPr id="47" name="object 12"/>
          <p:cNvSpPr txBox="1"/>
          <p:nvPr/>
        </p:nvSpPr>
        <p:spPr>
          <a:xfrm rot="20460000">
            <a:off x="8661963" y="4384770"/>
            <a:ext cx="337318" cy="271145"/>
          </a:xfrm>
          <a:prstGeom prst="rect">
            <a:avLst/>
          </a:prstGeom>
        </p:spPr>
        <p:txBody>
          <a:bodyPr vert="horz" wrap="square" lIns="0" tIns="0" rIns="0" bIns="0" rtlCol="0">
            <a:spAutoFit/>
          </a:bodyPr>
          <a:lstStyle/>
          <a:p>
            <a:pPr>
              <a:lnSpc>
                <a:spcPts val="2135"/>
              </a:lnSpc>
            </a:pPr>
            <a:r>
              <a:rPr sz="2100" b="1" spc="-60" dirty="0">
                <a:solidFill>
                  <a:srgbClr val="0B8140"/>
                </a:solidFill>
                <a:latin typeface="Tahoma"/>
                <a:cs typeface="Tahoma"/>
              </a:rPr>
              <a:t>O</a:t>
            </a:r>
            <a:endParaRPr sz="2100">
              <a:latin typeface="Tahoma"/>
              <a:cs typeface="Tahoma"/>
            </a:endParaRPr>
          </a:p>
        </p:txBody>
      </p:sp>
      <p:sp>
        <p:nvSpPr>
          <p:cNvPr id="48" name="object 13"/>
          <p:cNvSpPr txBox="1"/>
          <p:nvPr/>
        </p:nvSpPr>
        <p:spPr>
          <a:xfrm rot="21480000">
            <a:off x="8949513" y="4329034"/>
            <a:ext cx="323546" cy="271145"/>
          </a:xfrm>
          <a:prstGeom prst="rect">
            <a:avLst/>
          </a:prstGeom>
        </p:spPr>
        <p:txBody>
          <a:bodyPr vert="horz" wrap="square" lIns="0" tIns="0" rIns="0" bIns="0" rtlCol="0">
            <a:spAutoFit/>
          </a:bodyPr>
          <a:lstStyle/>
          <a:p>
            <a:pPr>
              <a:lnSpc>
                <a:spcPts val="2135"/>
              </a:lnSpc>
            </a:pPr>
            <a:r>
              <a:rPr sz="2100" b="1" spc="-85" dirty="0">
                <a:solidFill>
                  <a:srgbClr val="0B8140"/>
                </a:solidFill>
                <a:latin typeface="Tahoma"/>
                <a:cs typeface="Tahoma"/>
              </a:rPr>
              <a:t>K</a:t>
            </a:r>
            <a:endParaRPr sz="2100">
              <a:latin typeface="Tahoma"/>
              <a:cs typeface="Tahoma"/>
            </a:endParaRPr>
          </a:p>
        </p:txBody>
      </p:sp>
      <p:sp>
        <p:nvSpPr>
          <p:cNvPr id="49" name="object 15"/>
          <p:cNvSpPr txBox="1"/>
          <p:nvPr/>
        </p:nvSpPr>
        <p:spPr>
          <a:xfrm rot="1320000">
            <a:off x="9362690" y="4397018"/>
            <a:ext cx="319452" cy="271145"/>
          </a:xfrm>
          <a:prstGeom prst="rect">
            <a:avLst/>
          </a:prstGeom>
        </p:spPr>
        <p:txBody>
          <a:bodyPr vert="horz" wrap="square" lIns="0" tIns="0" rIns="0" bIns="0" rtlCol="0">
            <a:spAutoFit/>
          </a:bodyPr>
          <a:lstStyle/>
          <a:p>
            <a:pPr>
              <a:lnSpc>
                <a:spcPts val="2135"/>
              </a:lnSpc>
            </a:pPr>
            <a:r>
              <a:rPr sz="2100" b="1" spc="-210" dirty="0">
                <a:solidFill>
                  <a:srgbClr val="0B8140"/>
                </a:solidFill>
                <a:latin typeface="Tahoma"/>
                <a:cs typeface="Tahoma"/>
              </a:rPr>
              <a:t>R</a:t>
            </a:r>
            <a:endParaRPr sz="2100">
              <a:latin typeface="Tahoma"/>
              <a:cs typeface="Tahoma"/>
            </a:endParaRPr>
          </a:p>
        </p:txBody>
      </p:sp>
      <p:sp>
        <p:nvSpPr>
          <p:cNvPr id="50" name="object 17"/>
          <p:cNvSpPr txBox="1"/>
          <p:nvPr/>
        </p:nvSpPr>
        <p:spPr>
          <a:xfrm rot="2460000">
            <a:off x="9625562" y="4570962"/>
            <a:ext cx="360864" cy="271145"/>
          </a:xfrm>
          <a:prstGeom prst="rect">
            <a:avLst/>
          </a:prstGeom>
        </p:spPr>
        <p:txBody>
          <a:bodyPr vert="horz" wrap="square" lIns="0" tIns="0" rIns="0" bIns="0" rtlCol="0">
            <a:spAutoFit/>
          </a:bodyPr>
          <a:lstStyle/>
          <a:p>
            <a:pPr>
              <a:lnSpc>
                <a:spcPts val="2135"/>
              </a:lnSpc>
            </a:pPr>
            <a:r>
              <a:rPr sz="2100" b="1" spc="-30" dirty="0">
                <a:solidFill>
                  <a:srgbClr val="0B8140"/>
                </a:solidFill>
                <a:latin typeface="Tahoma"/>
                <a:cs typeface="Tahoma"/>
              </a:rPr>
              <a:t>M</a:t>
            </a:r>
            <a:endParaRPr sz="2100">
              <a:latin typeface="Tahoma"/>
              <a:cs typeface="Tahoma"/>
            </a:endParaRPr>
          </a:p>
        </p:txBody>
      </p:sp>
      <p:sp>
        <p:nvSpPr>
          <p:cNvPr id="51" name="object 19"/>
          <p:cNvSpPr txBox="1"/>
          <p:nvPr/>
        </p:nvSpPr>
        <p:spPr>
          <a:xfrm rot="3960000">
            <a:off x="9904536" y="4921386"/>
            <a:ext cx="311976" cy="271145"/>
          </a:xfrm>
          <a:prstGeom prst="rect">
            <a:avLst/>
          </a:prstGeom>
        </p:spPr>
        <p:txBody>
          <a:bodyPr vert="horz" wrap="square" lIns="0" tIns="0" rIns="0" bIns="0" rtlCol="0">
            <a:spAutoFit/>
          </a:bodyPr>
          <a:lstStyle/>
          <a:p>
            <a:pPr>
              <a:lnSpc>
                <a:spcPts val="2135"/>
              </a:lnSpc>
            </a:pPr>
            <a:r>
              <a:rPr sz="2100" b="1" spc="-135" dirty="0">
                <a:solidFill>
                  <a:srgbClr val="0B8140"/>
                </a:solidFill>
                <a:latin typeface="Tahoma"/>
                <a:cs typeface="Tahoma"/>
              </a:rPr>
              <a:t>S</a:t>
            </a:r>
            <a:endParaRPr sz="2100">
              <a:latin typeface="Tahoma"/>
              <a:cs typeface="Tahoma"/>
            </a:endParaRPr>
          </a:p>
        </p:txBody>
      </p:sp>
      <p:sp>
        <p:nvSpPr>
          <p:cNvPr id="52" name="object 8"/>
          <p:cNvSpPr txBox="1"/>
          <p:nvPr/>
        </p:nvSpPr>
        <p:spPr>
          <a:xfrm rot="17880000">
            <a:off x="8158621" y="4865284"/>
            <a:ext cx="310418" cy="271145"/>
          </a:xfrm>
          <a:prstGeom prst="rect">
            <a:avLst/>
          </a:prstGeom>
        </p:spPr>
        <p:txBody>
          <a:bodyPr vert="horz" wrap="square" lIns="0" tIns="0" rIns="0" bIns="0" rtlCol="0">
            <a:spAutoFit/>
          </a:bodyPr>
          <a:lstStyle/>
          <a:p>
            <a:pPr>
              <a:lnSpc>
                <a:spcPts val="2135"/>
              </a:lnSpc>
            </a:pPr>
            <a:r>
              <a:rPr sz="2100" b="1" spc="-114" dirty="0">
                <a:solidFill>
                  <a:srgbClr val="0B8140"/>
                </a:solidFill>
                <a:latin typeface="Tahoma"/>
                <a:cs typeface="Tahoma"/>
              </a:rPr>
              <a:t>E</a:t>
            </a:r>
            <a:endParaRPr sz="2100">
              <a:latin typeface="Tahoma"/>
              <a:cs typeface="Tahoma"/>
            </a:endParaRPr>
          </a:p>
        </p:txBody>
      </p:sp>
      <p:sp>
        <p:nvSpPr>
          <p:cNvPr id="53" name="object 11"/>
          <p:cNvSpPr txBox="1"/>
          <p:nvPr/>
        </p:nvSpPr>
        <p:spPr>
          <a:xfrm rot="19800000">
            <a:off x="8524821" y="4445279"/>
            <a:ext cx="308279" cy="271145"/>
          </a:xfrm>
          <a:prstGeom prst="rect">
            <a:avLst/>
          </a:prstGeom>
        </p:spPr>
        <p:txBody>
          <a:bodyPr vert="horz" wrap="square" lIns="0" tIns="0" rIns="0" bIns="0" rtlCol="0">
            <a:spAutoFit/>
          </a:bodyPr>
          <a:lstStyle/>
          <a:p>
            <a:pPr>
              <a:lnSpc>
                <a:spcPts val="2135"/>
              </a:lnSpc>
            </a:pPr>
            <a:r>
              <a:rPr sz="2100" b="1" spc="-75" dirty="0">
                <a:solidFill>
                  <a:srgbClr val="0B8140"/>
                </a:solidFill>
                <a:latin typeface="Tahoma"/>
                <a:cs typeface="Tahoma"/>
              </a:rPr>
              <a:t>L</a:t>
            </a:r>
            <a:endParaRPr sz="2100">
              <a:latin typeface="Tahoma"/>
              <a:cs typeface="Tahoma"/>
            </a:endParaRPr>
          </a:p>
        </p:txBody>
      </p:sp>
      <p:sp>
        <p:nvSpPr>
          <p:cNvPr id="58" name="object 14"/>
          <p:cNvSpPr txBox="1"/>
          <p:nvPr/>
        </p:nvSpPr>
        <p:spPr>
          <a:xfrm rot="540000">
            <a:off x="9157480" y="4359442"/>
            <a:ext cx="332107" cy="271145"/>
          </a:xfrm>
          <a:prstGeom prst="rect">
            <a:avLst/>
          </a:prstGeom>
        </p:spPr>
        <p:txBody>
          <a:bodyPr vert="horz" wrap="square" lIns="0" tIns="0" rIns="0" bIns="0" rtlCol="0">
            <a:spAutoFit/>
          </a:bodyPr>
          <a:lstStyle/>
          <a:p>
            <a:pPr>
              <a:lnSpc>
                <a:spcPts val="2135"/>
              </a:lnSpc>
            </a:pPr>
            <a:r>
              <a:rPr sz="2100" b="1" spc="-65" dirty="0">
                <a:solidFill>
                  <a:srgbClr val="0B8140"/>
                </a:solidFill>
                <a:latin typeface="Tahoma"/>
                <a:cs typeface="Tahoma"/>
              </a:rPr>
              <a:t>Ū</a:t>
            </a:r>
            <a:endParaRPr sz="2100">
              <a:latin typeface="Tahoma"/>
              <a:cs typeface="Tahoma"/>
            </a:endParaRPr>
          </a:p>
        </p:txBody>
      </p:sp>
      <p:sp>
        <p:nvSpPr>
          <p:cNvPr id="59" name="object 16"/>
          <p:cNvSpPr txBox="1"/>
          <p:nvPr/>
        </p:nvSpPr>
        <p:spPr>
          <a:xfrm rot="1800000">
            <a:off x="9539936" y="4476044"/>
            <a:ext cx="284565" cy="271145"/>
          </a:xfrm>
          <a:prstGeom prst="rect">
            <a:avLst/>
          </a:prstGeom>
        </p:spPr>
        <p:txBody>
          <a:bodyPr vert="horz" wrap="square" lIns="0" tIns="0" rIns="0" bIns="0" rtlCol="0">
            <a:spAutoFit/>
          </a:bodyPr>
          <a:lstStyle/>
          <a:p>
            <a:pPr>
              <a:lnSpc>
                <a:spcPts val="2135"/>
              </a:lnSpc>
            </a:pPr>
            <a:r>
              <a:rPr sz="2100" b="1" spc="-365" dirty="0">
                <a:solidFill>
                  <a:srgbClr val="0B8140"/>
                </a:solidFill>
                <a:latin typeface="Tahoma"/>
                <a:cs typeface="Tahoma"/>
              </a:rPr>
              <a:t>I</a:t>
            </a:r>
            <a:endParaRPr sz="2100">
              <a:latin typeface="Tahoma"/>
              <a:cs typeface="Tahoma"/>
            </a:endParaRPr>
          </a:p>
        </p:txBody>
      </p:sp>
      <p:sp>
        <p:nvSpPr>
          <p:cNvPr id="60" name="object 18"/>
          <p:cNvSpPr txBox="1"/>
          <p:nvPr/>
        </p:nvSpPr>
        <p:spPr>
          <a:xfrm rot="3300000">
            <a:off x="9809128" y="4754421"/>
            <a:ext cx="328123" cy="271145"/>
          </a:xfrm>
          <a:prstGeom prst="rect">
            <a:avLst/>
          </a:prstGeom>
        </p:spPr>
        <p:txBody>
          <a:bodyPr vert="horz" wrap="square" lIns="0" tIns="0" rIns="0" bIns="0" rtlCol="0">
            <a:spAutoFit/>
          </a:bodyPr>
          <a:lstStyle/>
          <a:p>
            <a:pPr>
              <a:lnSpc>
                <a:spcPts val="2135"/>
              </a:lnSpc>
            </a:pPr>
            <a:r>
              <a:rPr sz="2100" b="1" dirty="0">
                <a:solidFill>
                  <a:srgbClr val="0B8140"/>
                </a:solidFill>
                <a:latin typeface="Tahoma"/>
                <a:cs typeface="Tahoma"/>
              </a:rPr>
              <a:t>A</a:t>
            </a:r>
            <a:endParaRPr sz="2100">
              <a:latin typeface="Tahoma"/>
              <a:cs typeface="Tahoma"/>
            </a:endParaRPr>
          </a:p>
        </p:txBody>
      </p:sp>
      <p:sp>
        <p:nvSpPr>
          <p:cNvPr id="2" name="Stačiakampis 1"/>
          <p:cNvSpPr/>
          <p:nvPr/>
        </p:nvSpPr>
        <p:spPr>
          <a:xfrm>
            <a:off x="10252427" y="4361042"/>
            <a:ext cx="1586222" cy="1532727"/>
          </a:xfrm>
          <a:prstGeom prst="rect">
            <a:avLst/>
          </a:prstGeom>
        </p:spPr>
        <p:txBody>
          <a:bodyPr wrap="square">
            <a:spAutoFit/>
          </a:bodyPr>
          <a:lstStyle/>
          <a:p>
            <a:pPr marL="336550" marR="132080">
              <a:lnSpc>
                <a:spcPct val="116700"/>
              </a:lnSpc>
              <a:spcBef>
                <a:spcPts val="100"/>
              </a:spcBef>
            </a:pPr>
            <a:r>
              <a:rPr lang="lt-LT" sz="1000" spc="-5">
                <a:latin typeface="Georgia"/>
                <a:cs typeface="Georgia"/>
              </a:rPr>
              <a:t>Nėra </a:t>
            </a:r>
            <a:r>
              <a:rPr lang="lt-LT" sz="1000">
                <a:latin typeface="Georgia"/>
                <a:cs typeface="Georgia"/>
              </a:rPr>
              <a:t> absurdiškų </a:t>
            </a:r>
            <a:r>
              <a:rPr lang="lt-LT" sz="1000" spc="5">
                <a:latin typeface="Georgia"/>
                <a:cs typeface="Georgia"/>
              </a:rPr>
              <a:t> </a:t>
            </a:r>
            <a:r>
              <a:rPr lang="lt-LT" sz="1000">
                <a:latin typeface="Georgia"/>
                <a:cs typeface="Georgia"/>
              </a:rPr>
              <a:t>idėjų.</a:t>
            </a:r>
            <a:r>
              <a:rPr lang="lt-LT" sz="1000" spc="-5">
                <a:latin typeface="Georgia"/>
                <a:cs typeface="Georgia"/>
              </a:rPr>
              <a:t> </a:t>
            </a:r>
            <a:r>
              <a:rPr lang="lt-LT" sz="1000">
                <a:latin typeface="Georgia"/>
                <a:cs typeface="Georgia"/>
              </a:rPr>
              <a:t>Tereikia  </a:t>
            </a:r>
            <a:r>
              <a:rPr lang="lt-LT" sz="1000" spc="-5">
                <a:latin typeface="Georgia"/>
                <a:cs typeface="Georgia"/>
              </a:rPr>
              <a:t>laiko,</a:t>
            </a:r>
            <a:r>
              <a:rPr lang="lt-LT" sz="1000" spc="-70">
                <a:latin typeface="Georgia"/>
                <a:cs typeface="Georgia"/>
              </a:rPr>
              <a:t> </a:t>
            </a:r>
            <a:r>
              <a:rPr lang="lt-LT" sz="1000" smtClean="0">
                <a:latin typeface="Georgia"/>
                <a:cs typeface="Georgia"/>
              </a:rPr>
              <a:t>žmonių, </a:t>
            </a:r>
            <a:r>
              <a:rPr lang="lt-LT" sz="1000" spc="-5" smtClean="0">
                <a:latin typeface="Georgia"/>
                <a:cs typeface="Georgia"/>
              </a:rPr>
              <a:t>poreikio </a:t>
            </a:r>
            <a:r>
              <a:rPr lang="lt-LT" sz="1000">
                <a:latin typeface="Georgia"/>
                <a:cs typeface="Georgia"/>
              </a:rPr>
              <a:t>ar kitų </a:t>
            </a:r>
            <a:r>
              <a:rPr lang="lt-LT" sz="1000" spc="5">
                <a:latin typeface="Georgia"/>
                <a:cs typeface="Georgia"/>
              </a:rPr>
              <a:t> </a:t>
            </a:r>
            <a:r>
              <a:rPr lang="lt-LT" sz="1000" spc="-5">
                <a:latin typeface="Georgia"/>
                <a:cs typeface="Georgia"/>
              </a:rPr>
              <a:t>sąlygų,</a:t>
            </a:r>
            <a:r>
              <a:rPr lang="lt-LT" sz="1000" spc="-35">
                <a:latin typeface="Georgia"/>
                <a:cs typeface="Georgia"/>
              </a:rPr>
              <a:t> </a:t>
            </a:r>
            <a:r>
              <a:rPr lang="lt-LT" sz="1000">
                <a:latin typeface="Georgia"/>
                <a:cs typeface="Georgia"/>
              </a:rPr>
              <a:t>kad</a:t>
            </a:r>
            <a:r>
              <a:rPr lang="lt-LT" sz="1000" spc="-30">
                <a:latin typeface="Georgia"/>
                <a:cs typeface="Georgia"/>
              </a:rPr>
              <a:t> </a:t>
            </a:r>
            <a:r>
              <a:rPr lang="lt-LT" sz="1000">
                <a:latin typeface="Georgia"/>
                <a:cs typeface="Georgia"/>
              </a:rPr>
              <a:t>jos</a:t>
            </a:r>
            <a:r>
              <a:rPr lang="lt-LT" sz="1000" spc="-35">
                <a:latin typeface="Georgia"/>
                <a:cs typeface="Georgia"/>
              </a:rPr>
              <a:t> </a:t>
            </a:r>
            <a:r>
              <a:rPr lang="lt-LT" sz="1000" spc="-5">
                <a:latin typeface="Georgia"/>
                <a:cs typeface="Georgia"/>
              </a:rPr>
              <a:t>būtų </a:t>
            </a:r>
            <a:r>
              <a:rPr lang="lt-LT" sz="1000" spc="-350">
                <a:latin typeface="Georgia"/>
                <a:cs typeface="Georgia"/>
              </a:rPr>
              <a:t> </a:t>
            </a:r>
            <a:r>
              <a:rPr lang="lt-LT" sz="1000">
                <a:latin typeface="Georgia"/>
                <a:cs typeface="Georgia"/>
              </a:rPr>
              <a:t>įgyvendintos.</a:t>
            </a:r>
          </a:p>
        </p:txBody>
      </p:sp>
      <p:sp>
        <p:nvSpPr>
          <p:cNvPr id="3" name="Stačiakampis 2"/>
          <p:cNvSpPr/>
          <p:nvPr/>
        </p:nvSpPr>
        <p:spPr>
          <a:xfrm>
            <a:off x="8313830" y="5037168"/>
            <a:ext cx="1864071" cy="1768882"/>
          </a:xfrm>
          <a:prstGeom prst="rect">
            <a:avLst/>
          </a:prstGeom>
        </p:spPr>
        <p:txBody>
          <a:bodyPr wrap="square">
            <a:spAutoFit/>
          </a:bodyPr>
          <a:lstStyle/>
          <a:p>
            <a:pPr marL="12700" marR="5080">
              <a:lnSpc>
                <a:spcPct val="111100"/>
              </a:lnSpc>
              <a:spcBef>
                <a:spcPts val="100"/>
              </a:spcBef>
            </a:pPr>
            <a:r>
              <a:rPr lang="lt-LT" sz="1100">
                <a:latin typeface="Georgia"/>
                <a:cs typeface="Georgia"/>
              </a:rPr>
              <a:t>Tačiau </a:t>
            </a:r>
            <a:r>
              <a:rPr lang="lt-LT" sz="1100" spc="-5">
                <a:latin typeface="Georgia"/>
                <a:cs typeface="Georgia"/>
              </a:rPr>
              <a:t>svarbu </a:t>
            </a:r>
            <a:r>
              <a:rPr lang="lt-LT" sz="1100">
                <a:latin typeface="Georgia"/>
                <a:cs typeface="Georgia"/>
              </a:rPr>
              <a:t>žinoti ir </a:t>
            </a:r>
            <a:r>
              <a:rPr lang="lt-LT" sz="1100" spc="-5">
                <a:latin typeface="Georgia"/>
                <a:cs typeface="Georgia"/>
              </a:rPr>
              <a:t>tai, </a:t>
            </a:r>
            <a:r>
              <a:rPr lang="lt-LT" sz="1100">
                <a:latin typeface="Georgia"/>
                <a:cs typeface="Georgia"/>
              </a:rPr>
              <a:t>kad </a:t>
            </a:r>
            <a:r>
              <a:rPr lang="lt-LT" sz="1100" spc="-204">
                <a:latin typeface="Georgia"/>
                <a:cs typeface="Georgia"/>
              </a:rPr>
              <a:t> </a:t>
            </a:r>
            <a:r>
              <a:rPr lang="lt-LT" sz="1100" spc="-5">
                <a:latin typeface="Georgia"/>
                <a:cs typeface="Georgia"/>
              </a:rPr>
              <a:t>pati </a:t>
            </a:r>
            <a:r>
              <a:rPr lang="lt-LT" sz="1100">
                <a:latin typeface="Georgia"/>
                <a:cs typeface="Georgia"/>
              </a:rPr>
              <a:t>idėja </a:t>
            </a:r>
            <a:r>
              <a:rPr lang="lt-LT" sz="1100" spc="-5">
                <a:latin typeface="Georgia"/>
                <a:cs typeface="Georgia"/>
              </a:rPr>
              <a:t>dar </a:t>
            </a:r>
            <a:r>
              <a:rPr lang="lt-LT" sz="1100">
                <a:latin typeface="Georgia"/>
                <a:cs typeface="Georgia"/>
              </a:rPr>
              <a:t>nėra </a:t>
            </a:r>
            <a:r>
              <a:rPr lang="lt-LT" sz="1100" spc="-5">
                <a:latin typeface="Georgia"/>
                <a:cs typeface="Georgia"/>
              </a:rPr>
              <a:t>tikroji </a:t>
            </a:r>
            <a:r>
              <a:rPr lang="lt-LT" sz="1100">
                <a:latin typeface="Georgia"/>
                <a:cs typeface="Georgia"/>
              </a:rPr>
              <a:t>su- </a:t>
            </a:r>
            <a:r>
              <a:rPr lang="lt-LT" sz="1100" spc="5">
                <a:latin typeface="Georgia"/>
                <a:cs typeface="Georgia"/>
              </a:rPr>
              <a:t> </a:t>
            </a:r>
            <a:r>
              <a:rPr lang="lt-LT" sz="1100" spc="-5">
                <a:latin typeface="Georgia"/>
                <a:cs typeface="Georgia"/>
              </a:rPr>
              <a:t>brandinta</a:t>
            </a:r>
            <a:r>
              <a:rPr lang="lt-LT" sz="1100" spc="-25">
                <a:latin typeface="Georgia"/>
                <a:cs typeface="Georgia"/>
              </a:rPr>
              <a:t> </a:t>
            </a:r>
            <a:r>
              <a:rPr lang="lt-LT" sz="1100">
                <a:latin typeface="Georgia"/>
                <a:cs typeface="Georgia"/>
              </a:rPr>
              <a:t>verslo</a:t>
            </a:r>
            <a:r>
              <a:rPr lang="lt-LT" sz="1100" spc="-20">
                <a:latin typeface="Georgia"/>
                <a:cs typeface="Georgia"/>
              </a:rPr>
              <a:t> </a:t>
            </a:r>
            <a:r>
              <a:rPr lang="lt-LT" sz="1100">
                <a:latin typeface="Georgia"/>
                <a:cs typeface="Georgia"/>
              </a:rPr>
              <a:t>idėja.</a:t>
            </a:r>
            <a:r>
              <a:rPr lang="lt-LT" sz="1100" spc="-25">
                <a:latin typeface="Georgia"/>
                <a:cs typeface="Georgia"/>
              </a:rPr>
              <a:t> </a:t>
            </a:r>
            <a:r>
              <a:rPr lang="lt-LT" sz="1100" spc="-5">
                <a:latin typeface="Georgia"/>
                <a:cs typeface="Georgia"/>
              </a:rPr>
              <a:t>Kad</a:t>
            </a:r>
            <a:r>
              <a:rPr lang="lt-LT" sz="1100" spc="-25">
                <a:latin typeface="Georgia"/>
                <a:cs typeface="Georgia"/>
              </a:rPr>
              <a:t> </a:t>
            </a:r>
            <a:r>
              <a:rPr lang="lt-LT" sz="1100" spc="-5">
                <a:latin typeface="Georgia"/>
                <a:cs typeface="Georgia"/>
              </a:rPr>
              <a:t>to- </a:t>
            </a:r>
            <a:r>
              <a:rPr lang="lt-LT" sz="1100" spc="-200">
                <a:latin typeface="Georgia"/>
                <a:cs typeface="Georgia"/>
              </a:rPr>
              <a:t> </a:t>
            </a:r>
            <a:r>
              <a:rPr lang="lt-LT" sz="1100">
                <a:latin typeface="Georgia"/>
                <a:cs typeface="Georgia"/>
              </a:rPr>
              <a:t>kia </a:t>
            </a:r>
            <a:r>
              <a:rPr lang="lt-LT" sz="1100" spc="-5">
                <a:latin typeface="Georgia"/>
                <a:cs typeface="Georgia"/>
              </a:rPr>
              <a:t>taptų, </a:t>
            </a:r>
            <a:r>
              <a:rPr lang="lt-LT" sz="1100">
                <a:latin typeface="Georgia"/>
                <a:cs typeface="Georgia"/>
              </a:rPr>
              <a:t>ji </a:t>
            </a:r>
            <a:r>
              <a:rPr lang="lt-LT" sz="1100" spc="-5">
                <a:latin typeface="Georgia"/>
                <a:cs typeface="Georgia"/>
              </a:rPr>
              <a:t>turės būti </a:t>
            </a:r>
            <a:r>
              <a:rPr lang="lt-LT" sz="1100">
                <a:latin typeface="Georgia"/>
                <a:cs typeface="Georgia"/>
              </a:rPr>
              <a:t>visapu- </a:t>
            </a:r>
            <a:r>
              <a:rPr lang="lt-LT" sz="1100" spc="5">
                <a:latin typeface="Georgia"/>
                <a:cs typeface="Georgia"/>
              </a:rPr>
              <a:t> </a:t>
            </a:r>
            <a:r>
              <a:rPr lang="lt-LT" sz="1100" spc="-5">
                <a:latin typeface="Georgia"/>
                <a:cs typeface="Georgia"/>
              </a:rPr>
              <a:t>siškai plėtojama </a:t>
            </a:r>
            <a:r>
              <a:rPr lang="lt-LT" sz="1100">
                <a:latin typeface="Georgia"/>
                <a:cs typeface="Georgia"/>
              </a:rPr>
              <a:t>ir ruošiama, </a:t>
            </a:r>
            <a:r>
              <a:rPr lang="lt-LT" sz="1100" spc="5">
                <a:latin typeface="Georgia"/>
                <a:cs typeface="Georgia"/>
              </a:rPr>
              <a:t> </a:t>
            </a:r>
            <a:r>
              <a:rPr lang="lt-LT" sz="1100">
                <a:latin typeface="Georgia"/>
                <a:cs typeface="Georgia"/>
              </a:rPr>
              <a:t>kad</a:t>
            </a:r>
            <a:r>
              <a:rPr lang="lt-LT" sz="1100" spc="5">
                <a:latin typeface="Georgia"/>
                <a:cs typeface="Georgia"/>
              </a:rPr>
              <a:t> </a:t>
            </a:r>
            <a:r>
              <a:rPr lang="lt-LT" sz="1100" spc="-5">
                <a:latin typeface="Georgia"/>
                <a:cs typeface="Georgia"/>
              </a:rPr>
              <a:t>galėtų</a:t>
            </a:r>
            <a:r>
              <a:rPr lang="lt-LT" sz="1100" spc="5">
                <a:latin typeface="Georgia"/>
                <a:cs typeface="Georgia"/>
              </a:rPr>
              <a:t> </a:t>
            </a:r>
            <a:r>
              <a:rPr lang="lt-LT" sz="1100" spc="-5">
                <a:latin typeface="Georgia"/>
                <a:cs typeface="Georgia"/>
              </a:rPr>
              <a:t>būti</a:t>
            </a:r>
            <a:r>
              <a:rPr lang="lt-LT" sz="1100" spc="5">
                <a:latin typeface="Georgia"/>
                <a:cs typeface="Georgia"/>
              </a:rPr>
              <a:t> </a:t>
            </a:r>
            <a:r>
              <a:rPr lang="lt-LT" sz="1100" spc="-5">
                <a:latin typeface="Georgia"/>
                <a:cs typeface="Georgia"/>
              </a:rPr>
              <a:t>finansuojama </a:t>
            </a:r>
            <a:r>
              <a:rPr lang="lt-LT" sz="1100">
                <a:latin typeface="Georgia"/>
                <a:cs typeface="Georgia"/>
              </a:rPr>
              <a:t> ir</a:t>
            </a:r>
            <a:r>
              <a:rPr lang="lt-LT" sz="1100" spc="-15">
                <a:latin typeface="Georgia"/>
                <a:cs typeface="Georgia"/>
              </a:rPr>
              <a:t> </a:t>
            </a:r>
            <a:r>
              <a:rPr lang="lt-LT" sz="1100" spc="-5">
                <a:latin typeface="Georgia"/>
                <a:cs typeface="Georgia"/>
              </a:rPr>
              <a:t>sulauktų</a:t>
            </a:r>
            <a:r>
              <a:rPr lang="lt-LT" sz="1100" spc="-15">
                <a:latin typeface="Georgia"/>
                <a:cs typeface="Georgia"/>
              </a:rPr>
              <a:t> </a:t>
            </a:r>
            <a:r>
              <a:rPr lang="lt-LT" sz="1100" spc="-5">
                <a:latin typeface="Georgia"/>
                <a:cs typeface="Georgia"/>
              </a:rPr>
              <a:t>sėkmės</a:t>
            </a:r>
            <a:r>
              <a:rPr lang="lt-LT" sz="1100" spc="-15">
                <a:latin typeface="Georgia"/>
                <a:cs typeface="Georgia"/>
              </a:rPr>
              <a:t> </a:t>
            </a:r>
            <a:r>
              <a:rPr lang="lt-LT" sz="1100">
                <a:latin typeface="Georgia"/>
                <a:cs typeface="Georgia"/>
              </a:rPr>
              <a:t>rinkoje.</a:t>
            </a:r>
          </a:p>
        </p:txBody>
      </p:sp>
    </p:spTree>
    <p:extLst>
      <p:ext uri="{BB962C8B-B14F-4D97-AF65-F5344CB8AC3E}">
        <p14:creationId xmlns:p14="http://schemas.microsoft.com/office/powerpoint/2010/main" val="183674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a:xfrm>
            <a:off x="0" y="6492875"/>
            <a:ext cx="2743200" cy="365125"/>
          </a:xfrm>
        </p:spPr>
        <p:txBody>
          <a:bodyPr/>
          <a:lstStyle/>
          <a:p>
            <a:fld id="{C0EFB526-EDB9-41D0-8923-C2F791CC43EA}" type="datetime1">
              <a:rPr lang="en-US" smtClean="0"/>
              <a:t>9/8/2022</a:t>
            </a:fld>
            <a:endParaRPr lang="x-none"/>
          </a:p>
        </p:txBody>
      </p:sp>
      <p:sp>
        <p:nvSpPr>
          <p:cNvPr id="3" name="Poraštės vietos rezervavimo ženklas 2"/>
          <p:cNvSpPr>
            <a:spLocks noGrp="1"/>
          </p:cNvSpPr>
          <p:nvPr>
            <p:ph type="ftr" sz="quarter" idx="11"/>
          </p:nvPr>
        </p:nvSpPr>
        <p:spPr>
          <a:xfrm>
            <a:off x="0" y="7052"/>
            <a:ext cx="4114800" cy="365125"/>
          </a:xfrm>
        </p:spPr>
        <p:txBody>
          <a:bodyPr/>
          <a:lstStyle/>
          <a:p>
            <a:r>
              <a:rPr lang="en-GB" smtClean="0"/>
              <a:t>Tema</a:t>
            </a:r>
            <a:endParaRPr lang="x-none"/>
          </a:p>
        </p:txBody>
      </p:sp>
      <p:sp>
        <p:nvSpPr>
          <p:cNvPr id="4" name="Skaidrės numerio vietos rezervavimo ženklas 3"/>
          <p:cNvSpPr>
            <a:spLocks noGrp="1"/>
          </p:cNvSpPr>
          <p:nvPr>
            <p:ph type="sldNum" sz="quarter" idx="12"/>
          </p:nvPr>
        </p:nvSpPr>
        <p:spPr>
          <a:xfrm>
            <a:off x="16721069" y="6534195"/>
            <a:ext cx="2743200" cy="365125"/>
          </a:xfrm>
        </p:spPr>
        <p:txBody>
          <a:bodyPr/>
          <a:lstStyle/>
          <a:p>
            <a:fld id="{3FAD04EE-1878-2047-8E3A-873E54783374}" type="slidenum">
              <a:rPr lang="x-none" smtClean="0"/>
              <a:t>9</a:t>
            </a:fld>
            <a:endParaRPr lang="x-none"/>
          </a:p>
        </p:txBody>
      </p:sp>
      <p:sp>
        <p:nvSpPr>
          <p:cNvPr id="7" name="object 2"/>
          <p:cNvSpPr txBox="1"/>
          <p:nvPr/>
        </p:nvSpPr>
        <p:spPr>
          <a:xfrm>
            <a:off x="18893023" y="8846379"/>
            <a:ext cx="84455" cy="162560"/>
          </a:xfrm>
          <a:prstGeom prst="rect">
            <a:avLst/>
          </a:prstGeom>
        </p:spPr>
        <p:txBody>
          <a:bodyPr vert="horz" wrap="square" lIns="0" tIns="12700" rIns="0" bIns="0" rtlCol="0">
            <a:spAutoFit/>
          </a:bodyPr>
          <a:lstStyle/>
          <a:p>
            <a:pPr marL="12700">
              <a:lnSpc>
                <a:spcPct val="100000"/>
              </a:lnSpc>
              <a:spcBef>
                <a:spcPts val="100"/>
              </a:spcBef>
            </a:pPr>
            <a:r>
              <a:rPr sz="900" spc="-15" dirty="0">
                <a:latin typeface="Trebuchet MS"/>
                <a:cs typeface="Trebuchet MS"/>
              </a:rPr>
              <a:t>5</a:t>
            </a:r>
            <a:endParaRPr sz="900">
              <a:latin typeface="Trebuchet MS"/>
              <a:cs typeface="Trebuchet MS"/>
            </a:endParaRPr>
          </a:p>
        </p:txBody>
      </p:sp>
      <p:sp>
        <p:nvSpPr>
          <p:cNvPr id="33" name="object 4"/>
          <p:cNvSpPr txBox="1">
            <a:spLocks/>
          </p:cNvSpPr>
          <p:nvPr/>
        </p:nvSpPr>
        <p:spPr>
          <a:xfrm>
            <a:off x="981602" y="296973"/>
            <a:ext cx="4921079" cy="474489"/>
          </a:xfrm>
          <a:prstGeom prst="rect">
            <a:avLst/>
          </a:prstGeom>
        </p:spPr>
        <p:txBody>
          <a:bodyPr vert="horz" wrap="square" lIns="0" tIns="12700" rIns="0" bIns="0" rtlCol="0" anchor="b" anchorCtr="0">
            <a:spAutoFit/>
          </a:bodyPr>
          <a:lstStyle>
            <a:lvl1pPr algn="l" defTabSz="914400" rtl="0" eaLnBrk="1" latinLnBrk="0" hangingPunct="1">
              <a:lnSpc>
                <a:spcPct val="90000"/>
              </a:lnSpc>
              <a:spcBef>
                <a:spcPct val="0"/>
              </a:spcBef>
              <a:buNone/>
              <a:defRPr sz="3000" kern="1200" baseline="0">
                <a:solidFill>
                  <a:schemeClr val="tx1"/>
                </a:solidFill>
                <a:latin typeface="Antipol" pitchFamily="2" charset="77"/>
                <a:ea typeface="+mj-ea"/>
                <a:cs typeface="+mj-cs"/>
              </a:defRPr>
            </a:lvl1pPr>
          </a:lstStyle>
          <a:p>
            <a:pPr marL="12700" algn="ctr">
              <a:lnSpc>
                <a:spcPct val="100000"/>
              </a:lnSpc>
              <a:spcBef>
                <a:spcPts val="100"/>
              </a:spcBef>
            </a:pPr>
            <a:r>
              <a:rPr lang="lt-LT" spc="-95" smtClean="0">
                <a:solidFill>
                  <a:srgbClr val="000000"/>
                </a:solidFill>
                <a:latin typeface="Tahoma"/>
                <a:cs typeface="Tahoma"/>
              </a:rPr>
              <a:t>A</a:t>
            </a:r>
            <a:r>
              <a:rPr lang="lt-LT" spc="-135" smtClean="0">
                <a:solidFill>
                  <a:srgbClr val="000000"/>
                </a:solidFill>
                <a:latin typeface="Tahoma"/>
                <a:cs typeface="Tahoma"/>
              </a:rPr>
              <a:t>r</a:t>
            </a:r>
            <a:r>
              <a:rPr lang="lt-LT" spc="-150" smtClean="0">
                <a:solidFill>
                  <a:srgbClr val="000000"/>
                </a:solidFill>
                <a:latin typeface="Tahoma"/>
                <a:cs typeface="Tahoma"/>
              </a:rPr>
              <a:t> </a:t>
            </a:r>
            <a:r>
              <a:rPr lang="lt-LT" spc="-125" smtClean="0">
                <a:solidFill>
                  <a:srgbClr val="000000"/>
                </a:solidFill>
                <a:latin typeface="Tahoma"/>
                <a:cs typeface="Tahoma"/>
              </a:rPr>
              <a:t>idėja</a:t>
            </a:r>
            <a:r>
              <a:rPr lang="lt-LT" spc="-150" smtClean="0">
                <a:solidFill>
                  <a:srgbClr val="000000"/>
                </a:solidFill>
                <a:latin typeface="Tahoma"/>
                <a:cs typeface="Tahoma"/>
              </a:rPr>
              <a:t> </a:t>
            </a:r>
            <a:r>
              <a:rPr lang="lt-LT" spc="-130" smtClean="0">
                <a:solidFill>
                  <a:srgbClr val="000000"/>
                </a:solidFill>
                <a:latin typeface="Tahoma"/>
                <a:cs typeface="Tahoma"/>
              </a:rPr>
              <a:t>perspek</a:t>
            </a:r>
            <a:r>
              <a:rPr lang="lt-LT" spc="-85" smtClean="0">
                <a:solidFill>
                  <a:srgbClr val="000000"/>
                </a:solidFill>
                <a:latin typeface="Tahoma"/>
                <a:cs typeface="Tahoma"/>
              </a:rPr>
              <a:t>t</a:t>
            </a:r>
            <a:r>
              <a:rPr lang="lt-LT" spc="-105" smtClean="0">
                <a:solidFill>
                  <a:srgbClr val="000000"/>
                </a:solidFill>
                <a:latin typeface="Tahoma"/>
                <a:cs typeface="Tahoma"/>
              </a:rPr>
              <a:t>y</a:t>
            </a:r>
            <a:r>
              <a:rPr lang="lt-LT" spc="-145" smtClean="0">
                <a:solidFill>
                  <a:srgbClr val="000000"/>
                </a:solidFill>
                <a:latin typeface="Tahoma"/>
                <a:cs typeface="Tahoma"/>
              </a:rPr>
              <a:t>vi?</a:t>
            </a:r>
            <a:endParaRPr lang="lt-LT">
              <a:latin typeface="Tahoma"/>
              <a:cs typeface="Tahoma"/>
            </a:endParaRPr>
          </a:p>
        </p:txBody>
      </p:sp>
      <p:sp>
        <p:nvSpPr>
          <p:cNvPr id="34" name="object 5"/>
          <p:cNvSpPr txBox="1"/>
          <p:nvPr/>
        </p:nvSpPr>
        <p:spPr>
          <a:xfrm>
            <a:off x="683172" y="1180553"/>
            <a:ext cx="7609490" cy="2481192"/>
          </a:xfrm>
          <a:prstGeom prst="rect">
            <a:avLst/>
          </a:prstGeom>
        </p:spPr>
        <p:txBody>
          <a:bodyPr vert="horz" wrap="square" lIns="0" tIns="12700" rIns="0" bIns="0" rtlCol="0">
            <a:spAutoFit/>
          </a:bodyPr>
          <a:lstStyle/>
          <a:p>
            <a:pPr marL="184150" marR="5080" indent="-171450" algn="just">
              <a:lnSpc>
                <a:spcPct val="111100"/>
              </a:lnSpc>
              <a:spcBef>
                <a:spcPts val="100"/>
              </a:spcBef>
              <a:buFont typeface="Wingdings" panose="05000000000000000000" pitchFamily="2" charset="2"/>
              <a:buChar char="Ø"/>
            </a:pPr>
            <a:r>
              <a:rPr sz="2000" smtClean="0">
                <a:latin typeface="Georgia"/>
                <a:cs typeface="Georgia"/>
              </a:rPr>
              <a:t>naudą klientams</a:t>
            </a:r>
            <a:r>
              <a:rPr lang="lt-LT" sz="2000" smtClean="0">
                <a:latin typeface="Georgia"/>
                <a:cs typeface="Georgia"/>
              </a:rPr>
              <a:t>?</a:t>
            </a:r>
          </a:p>
          <a:p>
            <a:pPr marL="184150" marR="5080" indent="-171450" algn="just">
              <a:lnSpc>
                <a:spcPct val="111100"/>
              </a:lnSpc>
              <a:spcBef>
                <a:spcPts val="100"/>
              </a:spcBef>
              <a:buFont typeface="Wingdings" panose="05000000000000000000" pitchFamily="2" charset="2"/>
              <a:buChar char="Ø"/>
            </a:pPr>
            <a:endParaRPr lang="lt-LT" sz="2000" smtClean="0">
              <a:latin typeface="Georgia"/>
              <a:cs typeface="Georgia"/>
            </a:endParaRPr>
          </a:p>
          <a:p>
            <a:pPr marL="184150" marR="5080" indent="-171450" algn="just">
              <a:lnSpc>
                <a:spcPct val="111100"/>
              </a:lnSpc>
              <a:spcBef>
                <a:spcPts val="100"/>
              </a:spcBef>
              <a:buFont typeface="Wingdings" panose="05000000000000000000" pitchFamily="2" charset="2"/>
              <a:buChar char="Ø"/>
            </a:pPr>
            <a:r>
              <a:rPr sz="2000" spc="-5" smtClean="0">
                <a:latin typeface="Georgia"/>
                <a:cs typeface="Georgia"/>
              </a:rPr>
              <a:t>galimybes </a:t>
            </a:r>
            <a:r>
              <a:rPr sz="2000">
                <a:latin typeface="Georgia"/>
                <a:cs typeface="Georgia"/>
              </a:rPr>
              <a:t>ją </a:t>
            </a:r>
            <a:r>
              <a:rPr sz="2000" smtClean="0">
                <a:latin typeface="Georgia"/>
                <a:cs typeface="Georgia"/>
              </a:rPr>
              <a:t>įgyvendinti</a:t>
            </a:r>
            <a:r>
              <a:rPr lang="lt-LT" sz="2000">
                <a:latin typeface="Georgia"/>
                <a:cs typeface="Georgia"/>
              </a:rPr>
              <a:t>?</a:t>
            </a:r>
            <a:r>
              <a:rPr sz="2000" smtClean="0">
                <a:latin typeface="Georgia"/>
                <a:cs typeface="Georgia"/>
              </a:rPr>
              <a:t> </a:t>
            </a:r>
            <a:endParaRPr lang="lt-LT" sz="2000" smtClean="0">
              <a:latin typeface="Georgia"/>
              <a:cs typeface="Georgia"/>
            </a:endParaRPr>
          </a:p>
          <a:p>
            <a:pPr marL="184150" marR="5080" indent="-171450" algn="just">
              <a:lnSpc>
                <a:spcPct val="111100"/>
              </a:lnSpc>
              <a:spcBef>
                <a:spcPts val="100"/>
              </a:spcBef>
              <a:buFont typeface="Wingdings" panose="05000000000000000000" pitchFamily="2" charset="2"/>
              <a:buChar char="Ø"/>
            </a:pPr>
            <a:endParaRPr lang="lt-LT" sz="2000">
              <a:latin typeface="Georgia"/>
              <a:cs typeface="Georgia"/>
            </a:endParaRPr>
          </a:p>
          <a:p>
            <a:pPr marL="184150" marR="5080" indent="-171450" algn="just">
              <a:lnSpc>
                <a:spcPct val="111100"/>
              </a:lnSpc>
              <a:spcBef>
                <a:spcPts val="100"/>
              </a:spcBef>
              <a:buFont typeface="Wingdings" panose="05000000000000000000" pitchFamily="2" charset="2"/>
              <a:buChar char="Ø"/>
            </a:pPr>
            <a:r>
              <a:rPr sz="2000" smtClean="0">
                <a:latin typeface="Georgia"/>
                <a:cs typeface="Georgia"/>
              </a:rPr>
              <a:t>ar </a:t>
            </a:r>
            <a:r>
              <a:rPr sz="2000" dirty="0">
                <a:latin typeface="Georgia"/>
                <a:cs typeface="Georgia"/>
              </a:rPr>
              <a:t>ji </a:t>
            </a:r>
            <a:r>
              <a:rPr sz="2000" spc="-5">
                <a:latin typeface="Georgia"/>
                <a:cs typeface="Georgia"/>
              </a:rPr>
              <a:t>bus </a:t>
            </a:r>
            <a:r>
              <a:rPr sz="2000" spc="-5" smtClean="0">
                <a:latin typeface="Georgia"/>
                <a:cs typeface="Georgia"/>
              </a:rPr>
              <a:t>pelninga</a:t>
            </a:r>
            <a:r>
              <a:rPr lang="lt-LT" sz="2000" spc="-5">
                <a:latin typeface="Georgia"/>
                <a:cs typeface="Georgia"/>
              </a:rPr>
              <a:t>?</a:t>
            </a:r>
            <a:r>
              <a:rPr sz="2000" spc="-5" smtClean="0">
                <a:latin typeface="Georgia"/>
                <a:cs typeface="Georgia"/>
              </a:rPr>
              <a:t> </a:t>
            </a:r>
            <a:r>
              <a:rPr sz="2000" smtClean="0">
                <a:latin typeface="Georgia"/>
                <a:cs typeface="Georgia"/>
              </a:rPr>
              <a:t> </a:t>
            </a:r>
            <a:endParaRPr lang="lt-LT" sz="2000" smtClean="0">
              <a:latin typeface="Georgia"/>
              <a:cs typeface="Georgia"/>
            </a:endParaRPr>
          </a:p>
          <a:p>
            <a:pPr marL="184150" marR="5080" indent="-171450" algn="just">
              <a:lnSpc>
                <a:spcPct val="111100"/>
              </a:lnSpc>
              <a:spcBef>
                <a:spcPts val="100"/>
              </a:spcBef>
              <a:buFont typeface="Wingdings" panose="05000000000000000000" pitchFamily="2" charset="2"/>
              <a:buChar char="Ø"/>
            </a:pPr>
            <a:endParaRPr lang="lt-LT" sz="2000" smtClean="0">
              <a:latin typeface="Georgia"/>
              <a:cs typeface="Georgia"/>
            </a:endParaRPr>
          </a:p>
          <a:p>
            <a:pPr marL="12700" marR="5080" algn="just">
              <a:lnSpc>
                <a:spcPct val="111100"/>
              </a:lnSpc>
              <a:spcBef>
                <a:spcPts val="100"/>
              </a:spcBef>
            </a:pPr>
            <a:r>
              <a:rPr lang="lt-LT" sz="2000" smtClean="0">
                <a:solidFill>
                  <a:srgbClr val="FF0000"/>
                </a:solidFill>
                <a:latin typeface="Georgia"/>
                <a:cs typeface="Georgia"/>
              </a:rPr>
              <a:t>*</a:t>
            </a:r>
            <a:r>
              <a:rPr lang="lt-LT" sz="2000">
                <a:solidFill>
                  <a:srgbClr val="FF0000"/>
                </a:solidFill>
                <a:latin typeface="Georgia"/>
                <a:cs typeface="Georgia"/>
              </a:rPr>
              <a:t>v</a:t>
            </a:r>
            <a:r>
              <a:rPr sz="2000" smtClean="0">
                <a:solidFill>
                  <a:srgbClr val="FF0000"/>
                </a:solidFill>
                <a:latin typeface="Georgia"/>
                <a:cs typeface="Georgia"/>
              </a:rPr>
              <a:t>ertėtų </a:t>
            </a:r>
            <a:r>
              <a:rPr sz="2000" spc="-5" dirty="0">
                <a:solidFill>
                  <a:srgbClr val="FF0000"/>
                </a:solidFill>
                <a:latin typeface="Georgia"/>
                <a:cs typeface="Georgia"/>
              </a:rPr>
              <a:t>pasitikrinti, </a:t>
            </a:r>
            <a:r>
              <a:rPr sz="2000" dirty="0">
                <a:solidFill>
                  <a:srgbClr val="FF0000"/>
                </a:solidFill>
                <a:latin typeface="Georgia"/>
                <a:cs typeface="Georgia"/>
              </a:rPr>
              <a:t>ar jūsų idėjos </a:t>
            </a:r>
            <a:r>
              <a:rPr sz="2000" spc="-5" dirty="0">
                <a:solidFill>
                  <a:srgbClr val="FF0000"/>
                </a:solidFill>
                <a:latin typeface="Georgia"/>
                <a:cs typeface="Georgia"/>
              </a:rPr>
              <a:t>dar </a:t>
            </a:r>
            <a:r>
              <a:rPr sz="2000">
                <a:solidFill>
                  <a:srgbClr val="FF0000"/>
                </a:solidFill>
                <a:latin typeface="Georgia"/>
                <a:cs typeface="Georgia"/>
              </a:rPr>
              <a:t>niekas </a:t>
            </a:r>
            <a:r>
              <a:rPr sz="2000" smtClean="0">
                <a:solidFill>
                  <a:srgbClr val="FF0000"/>
                </a:solidFill>
                <a:latin typeface="Georgia"/>
                <a:cs typeface="Georgia"/>
              </a:rPr>
              <a:t>neužpatentavo</a:t>
            </a:r>
            <a:endParaRPr lang="lt-LT" sz="2000" smtClean="0">
              <a:solidFill>
                <a:srgbClr val="FF0000"/>
              </a:solidFill>
              <a:latin typeface="Georgia"/>
              <a:cs typeface="Georgia"/>
            </a:endParaRPr>
          </a:p>
        </p:txBody>
      </p:sp>
      <p:sp>
        <p:nvSpPr>
          <p:cNvPr id="43" name="object 12"/>
          <p:cNvSpPr/>
          <p:nvPr/>
        </p:nvSpPr>
        <p:spPr>
          <a:xfrm>
            <a:off x="8996334" y="2452719"/>
            <a:ext cx="2752725" cy="2960370"/>
          </a:xfrm>
          <a:custGeom>
            <a:avLst/>
            <a:gdLst/>
            <a:ahLst/>
            <a:cxnLst/>
            <a:rect l="l" t="t" r="r" b="b"/>
            <a:pathLst>
              <a:path w="2752725" h="2960370">
                <a:moveTo>
                  <a:pt x="2752661" y="0"/>
                </a:moveTo>
                <a:lnTo>
                  <a:pt x="0" y="0"/>
                </a:lnTo>
                <a:lnTo>
                  <a:pt x="0" y="2960128"/>
                </a:lnTo>
                <a:lnTo>
                  <a:pt x="2752661" y="2960128"/>
                </a:lnTo>
                <a:lnTo>
                  <a:pt x="2752661" y="0"/>
                </a:lnTo>
                <a:close/>
              </a:path>
            </a:pathLst>
          </a:custGeom>
          <a:solidFill>
            <a:srgbClr val="D1DEEF"/>
          </a:solidFill>
        </p:spPr>
        <p:txBody>
          <a:bodyPr wrap="square" lIns="0" tIns="0" rIns="0" bIns="0" rtlCol="0"/>
          <a:lstStyle/>
          <a:p>
            <a:endParaRPr/>
          </a:p>
        </p:txBody>
      </p:sp>
      <p:sp>
        <p:nvSpPr>
          <p:cNvPr id="44" name="object 13"/>
          <p:cNvSpPr/>
          <p:nvPr/>
        </p:nvSpPr>
        <p:spPr>
          <a:xfrm>
            <a:off x="8402787" y="2456971"/>
            <a:ext cx="591185" cy="3295650"/>
          </a:xfrm>
          <a:custGeom>
            <a:avLst/>
            <a:gdLst/>
            <a:ahLst/>
            <a:cxnLst/>
            <a:rect l="l" t="t" r="r" b="b"/>
            <a:pathLst>
              <a:path w="591185" h="3295650">
                <a:moveTo>
                  <a:pt x="0" y="3295287"/>
                </a:moveTo>
                <a:lnTo>
                  <a:pt x="0" y="341128"/>
                </a:lnTo>
                <a:lnTo>
                  <a:pt x="590854" y="0"/>
                </a:lnTo>
                <a:lnTo>
                  <a:pt x="590854" y="2954159"/>
                </a:lnTo>
                <a:lnTo>
                  <a:pt x="0" y="3295287"/>
                </a:lnTo>
                <a:close/>
              </a:path>
            </a:pathLst>
          </a:custGeom>
          <a:solidFill>
            <a:srgbClr val="639FCE"/>
          </a:solidFill>
        </p:spPr>
        <p:txBody>
          <a:bodyPr wrap="square" lIns="0" tIns="0" rIns="0" bIns="0" rtlCol="0"/>
          <a:lstStyle/>
          <a:p>
            <a:endParaRPr/>
          </a:p>
        </p:txBody>
      </p:sp>
      <p:sp>
        <p:nvSpPr>
          <p:cNvPr id="45" name="object 14"/>
          <p:cNvSpPr/>
          <p:nvPr/>
        </p:nvSpPr>
        <p:spPr>
          <a:xfrm>
            <a:off x="8400158" y="5412851"/>
            <a:ext cx="3344545" cy="1459230"/>
          </a:xfrm>
          <a:custGeom>
            <a:avLst/>
            <a:gdLst/>
            <a:ahLst/>
            <a:cxnLst/>
            <a:rect l="l" t="t" r="r" b="b"/>
            <a:pathLst>
              <a:path w="3344545" h="1459229">
                <a:moveTo>
                  <a:pt x="2455" y="1458861"/>
                </a:moveTo>
                <a:lnTo>
                  <a:pt x="876520" y="1458861"/>
                </a:lnTo>
                <a:lnTo>
                  <a:pt x="3344536" y="0"/>
                </a:lnTo>
                <a:lnTo>
                  <a:pt x="592091" y="0"/>
                </a:lnTo>
                <a:lnTo>
                  <a:pt x="0" y="340537"/>
                </a:lnTo>
                <a:lnTo>
                  <a:pt x="2455" y="1458861"/>
                </a:lnTo>
                <a:close/>
              </a:path>
            </a:pathLst>
          </a:custGeom>
          <a:solidFill>
            <a:srgbClr val="00678F"/>
          </a:solidFill>
        </p:spPr>
        <p:txBody>
          <a:bodyPr wrap="square" lIns="0" tIns="0" rIns="0" bIns="0" rtlCol="0"/>
          <a:lstStyle/>
          <a:p>
            <a:endParaRPr/>
          </a:p>
        </p:txBody>
      </p:sp>
      <p:sp>
        <p:nvSpPr>
          <p:cNvPr id="46" name="object 15"/>
          <p:cNvSpPr/>
          <p:nvPr/>
        </p:nvSpPr>
        <p:spPr>
          <a:xfrm>
            <a:off x="10376852" y="3008098"/>
            <a:ext cx="1063625" cy="1316990"/>
          </a:xfrm>
          <a:custGeom>
            <a:avLst/>
            <a:gdLst/>
            <a:ahLst/>
            <a:cxnLst/>
            <a:rect l="l" t="t" r="r" b="b"/>
            <a:pathLst>
              <a:path w="1063625" h="1316989">
                <a:moveTo>
                  <a:pt x="661794" y="1070886"/>
                </a:moveTo>
                <a:lnTo>
                  <a:pt x="406373" y="1070886"/>
                </a:lnTo>
                <a:lnTo>
                  <a:pt x="413430" y="1080724"/>
                </a:lnTo>
                <a:lnTo>
                  <a:pt x="414439" y="1103731"/>
                </a:lnTo>
                <a:lnTo>
                  <a:pt x="413826" y="1127035"/>
                </a:lnTo>
                <a:lnTo>
                  <a:pt x="409535" y="1139002"/>
                </a:lnTo>
                <a:lnTo>
                  <a:pt x="397888" y="1143411"/>
                </a:lnTo>
                <a:lnTo>
                  <a:pt x="375208" y="1144041"/>
                </a:lnTo>
                <a:lnTo>
                  <a:pt x="352536" y="1145390"/>
                </a:lnTo>
                <a:lnTo>
                  <a:pt x="340893" y="1154837"/>
                </a:lnTo>
                <a:lnTo>
                  <a:pt x="336603" y="1180479"/>
                </a:lnTo>
                <a:lnTo>
                  <a:pt x="335991" y="1230414"/>
                </a:lnTo>
                <a:lnTo>
                  <a:pt x="337943" y="1280348"/>
                </a:lnTo>
                <a:lnTo>
                  <a:pt x="351610" y="1305990"/>
                </a:lnTo>
                <a:lnTo>
                  <a:pt x="388706" y="1315437"/>
                </a:lnTo>
                <a:lnTo>
                  <a:pt x="460946" y="1316786"/>
                </a:lnTo>
                <a:lnTo>
                  <a:pt x="538949" y="1316786"/>
                </a:lnTo>
                <a:lnTo>
                  <a:pt x="576477" y="1316222"/>
                </a:lnTo>
                <a:lnTo>
                  <a:pt x="601041" y="1312273"/>
                </a:lnTo>
                <a:lnTo>
                  <a:pt x="623494" y="1301554"/>
                </a:lnTo>
                <a:lnTo>
                  <a:pt x="654684" y="1280680"/>
                </a:lnTo>
                <a:lnTo>
                  <a:pt x="725940" y="1280680"/>
                </a:lnTo>
                <a:lnTo>
                  <a:pt x="726268" y="1279784"/>
                </a:lnTo>
                <a:lnTo>
                  <a:pt x="727405" y="1230414"/>
                </a:lnTo>
                <a:lnTo>
                  <a:pt x="726792" y="1180479"/>
                </a:lnTo>
                <a:lnTo>
                  <a:pt x="722501" y="1154837"/>
                </a:lnTo>
                <a:lnTo>
                  <a:pt x="710854" y="1145390"/>
                </a:lnTo>
                <a:lnTo>
                  <a:pt x="688174" y="1144041"/>
                </a:lnTo>
                <a:lnTo>
                  <a:pt x="665502" y="1143411"/>
                </a:lnTo>
                <a:lnTo>
                  <a:pt x="653859" y="1139002"/>
                </a:lnTo>
                <a:lnTo>
                  <a:pt x="649570" y="1127035"/>
                </a:lnTo>
                <a:lnTo>
                  <a:pt x="648957" y="1103731"/>
                </a:lnTo>
                <a:lnTo>
                  <a:pt x="650909" y="1080420"/>
                </a:lnTo>
                <a:lnTo>
                  <a:pt x="661794" y="1070886"/>
                </a:lnTo>
                <a:close/>
              </a:path>
              <a:path w="1063625" h="1316989">
                <a:moveTo>
                  <a:pt x="725940" y="1280680"/>
                </a:moveTo>
                <a:lnTo>
                  <a:pt x="654684" y="1280680"/>
                </a:lnTo>
                <a:lnTo>
                  <a:pt x="696726" y="1300204"/>
                </a:lnTo>
                <a:lnTo>
                  <a:pt x="718315" y="1301476"/>
                </a:lnTo>
                <a:lnTo>
                  <a:pt x="725940" y="1280680"/>
                </a:lnTo>
                <a:close/>
              </a:path>
              <a:path w="1063625" h="1316989">
                <a:moveTo>
                  <a:pt x="773912" y="1063409"/>
                </a:moveTo>
                <a:lnTo>
                  <a:pt x="225983" y="1063409"/>
                </a:lnTo>
                <a:lnTo>
                  <a:pt x="263638" y="1063713"/>
                </a:lnTo>
                <a:lnTo>
                  <a:pt x="289099" y="1065845"/>
                </a:lnTo>
                <a:lnTo>
                  <a:pt x="313984" y="1071633"/>
                </a:lnTo>
                <a:lnTo>
                  <a:pt x="349910" y="1082903"/>
                </a:lnTo>
                <a:lnTo>
                  <a:pt x="387216" y="1072263"/>
                </a:lnTo>
                <a:lnTo>
                  <a:pt x="406373" y="1070886"/>
                </a:lnTo>
                <a:lnTo>
                  <a:pt x="661794" y="1070886"/>
                </a:lnTo>
                <a:lnTo>
                  <a:pt x="664576" y="1068449"/>
                </a:lnTo>
                <a:lnTo>
                  <a:pt x="701672" y="1064039"/>
                </a:lnTo>
                <a:lnTo>
                  <a:pt x="773912" y="1063409"/>
                </a:lnTo>
                <a:close/>
              </a:path>
              <a:path w="1063625" h="1316989">
                <a:moveTo>
                  <a:pt x="14401" y="654634"/>
                </a:moveTo>
                <a:lnTo>
                  <a:pt x="8851" y="654634"/>
                </a:lnTo>
                <a:lnTo>
                  <a:pt x="4127" y="657174"/>
                </a:lnTo>
                <a:lnTo>
                  <a:pt x="0" y="874953"/>
                </a:lnTo>
                <a:lnTo>
                  <a:pt x="701" y="912366"/>
                </a:lnTo>
                <a:lnTo>
                  <a:pt x="5611" y="936128"/>
                </a:lnTo>
                <a:lnTo>
                  <a:pt x="18939" y="956401"/>
                </a:lnTo>
                <a:lnTo>
                  <a:pt x="44894" y="983348"/>
                </a:lnTo>
                <a:lnTo>
                  <a:pt x="20892" y="1029633"/>
                </a:lnTo>
                <a:lnTo>
                  <a:pt x="21231" y="1053401"/>
                </a:lnTo>
                <a:lnTo>
                  <a:pt x="53416" y="1062158"/>
                </a:lnTo>
                <a:lnTo>
                  <a:pt x="124955" y="1063409"/>
                </a:lnTo>
                <a:lnTo>
                  <a:pt x="874941" y="1063409"/>
                </a:lnTo>
                <a:lnTo>
                  <a:pt x="912353" y="1062707"/>
                </a:lnTo>
                <a:lnTo>
                  <a:pt x="936115" y="1057795"/>
                </a:lnTo>
                <a:lnTo>
                  <a:pt x="956388" y="1044463"/>
                </a:lnTo>
                <a:lnTo>
                  <a:pt x="983335" y="1018501"/>
                </a:lnTo>
                <a:lnTo>
                  <a:pt x="1059830" y="1018501"/>
                </a:lnTo>
                <a:lnTo>
                  <a:pt x="1062145" y="1009991"/>
                </a:lnTo>
                <a:lnTo>
                  <a:pt x="1063396" y="938453"/>
                </a:lnTo>
                <a:lnTo>
                  <a:pt x="1063396" y="733082"/>
                </a:lnTo>
                <a:lnTo>
                  <a:pt x="141096" y="733082"/>
                </a:lnTo>
                <a:lnTo>
                  <a:pt x="91162" y="726954"/>
                </a:lnTo>
                <a:lnTo>
                  <a:pt x="65520" y="713473"/>
                </a:lnTo>
                <a:lnTo>
                  <a:pt x="56073" y="699992"/>
                </a:lnTo>
                <a:lnTo>
                  <a:pt x="54724" y="693864"/>
                </a:lnTo>
                <a:lnTo>
                  <a:pt x="48423" y="671184"/>
                </a:lnTo>
                <a:lnTo>
                  <a:pt x="34563" y="659537"/>
                </a:lnTo>
                <a:lnTo>
                  <a:pt x="20702" y="655247"/>
                </a:lnTo>
                <a:lnTo>
                  <a:pt x="14401" y="654634"/>
                </a:lnTo>
                <a:close/>
              </a:path>
              <a:path w="1063625" h="1316989">
                <a:moveTo>
                  <a:pt x="1059830" y="1018501"/>
                </a:moveTo>
                <a:lnTo>
                  <a:pt x="983335" y="1018501"/>
                </a:lnTo>
                <a:lnTo>
                  <a:pt x="1029620" y="1042511"/>
                </a:lnTo>
                <a:lnTo>
                  <a:pt x="1053388" y="1042176"/>
                </a:lnTo>
                <a:lnTo>
                  <a:pt x="1059830" y="1018501"/>
                </a:lnTo>
                <a:close/>
              </a:path>
              <a:path w="1063625" h="1316989">
                <a:moveTo>
                  <a:pt x="1063396" y="341668"/>
                </a:moveTo>
                <a:lnTo>
                  <a:pt x="141096" y="341668"/>
                </a:lnTo>
                <a:lnTo>
                  <a:pt x="191031" y="361192"/>
                </a:lnTo>
                <a:lnTo>
                  <a:pt x="216673" y="404145"/>
                </a:lnTo>
                <a:lnTo>
                  <a:pt x="226120" y="447099"/>
                </a:lnTo>
                <a:lnTo>
                  <a:pt x="227469" y="466623"/>
                </a:lnTo>
                <a:lnTo>
                  <a:pt x="227469" y="608126"/>
                </a:lnTo>
                <a:lnTo>
                  <a:pt x="213973" y="680366"/>
                </a:lnTo>
                <a:lnTo>
                  <a:pt x="184283" y="717462"/>
                </a:lnTo>
                <a:lnTo>
                  <a:pt x="154592" y="731129"/>
                </a:lnTo>
                <a:lnTo>
                  <a:pt x="141096" y="733082"/>
                </a:lnTo>
                <a:lnTo>
                  <a:pt x="1063396" y="733082"/>
                </a:lnTo>
                <a:lnTo>
                  <a:pt x="1063396" y="341668"/>
                </a:lnTo>
                <a:close/>
              </a:path>
              <a:path w="1063625" h="1316989">
                <a:moveTo>
                  <a:pt x="33770" y="20897"/>
                </a:moveTo>
                <a:lnTo>
                  <a:pt x="10006" y="21232"/>
                </a:lnTo>
                <a:lnTo>
                  <a:pt x="1250" y="53417"/>
                </a:lnTo>
                <a:lnTo>
                  <a:pt x="0" y="124955"/>
                </a:lnTo>
                <a:lnTo>
                  <a:pt x="104" y="387015"/>
                </a:lnTo>
                <a:lnTo>
                  <a:pt x="14401" y="420116"/>
                </a:lnTo>
                <a:lnTo>
                  <a:pt x="34556" y="420116"/>
                </a:lnTo>
                <a:lnTo>
                  <a:pt x="46216" y="413986"/>
                </a:lnTo>
                <a:lnTo>
                  <a:pt x="52203" y="400500"/>
                </a:lnTo>
                <a:lnTo>
                  <a:pt x="54409" y="387015"/>
                </a:lnTo>
                <a:lnTo>
                  <a:pt x="54724" y="380885"/>
                </a:lnTo>
                <a:lnTo>
                  <a:pt x="68220" y="358213"/>
                </a:lnTo>
                <a:lnTo>
                  <a:pt x="97910" y="346570"/>
                </a:lnTo>
                <a:lnTo>
                  <a:pt x="127601" y="342280"/>
                </a:lnTo>
                <a:lnTo>
                  <a:pt x="141096" y="341668"/>
                </a:lnTo>
                <a:lnTo>
                  <a:pt x="1063396" y="341668"/>
                </a:lnTo>
                <a:lnTo>
                  <a:pt x="1063396" y="188455"/>
                </a:lnTo>
                <a:lnTo>
                  <a:pt x="1062694" y="151042"/>
                </a:lnTo>
                <a:lnTo>
                  <a:pt x="1057783" y="127280"/>
                </a:lnTo>
                <a:lnTo>
                  <a:pt x="1044451" y="107007"/>
                </a:lnTo>
                <a:lnTo>
                  <a:pt x="1018489" y="80060"/>
                </a:lnTo>
                <a:lnTo>
                  <a:pt x="1036724" y="44907"/>
                </a:lnTo>
                <a:lnTo>
                  <a:pt x="80048" y="44907"/>
                </a:lnTo>
                <a:lnTo>
                  <a:pt x="33770" y="20897"/>
                </a:lnTo>
                <a:close/>
              </a:path>
              <a:path w="1063625" h="1316989">
                <a:moveTo>
                  <a:pt x="938441" y="0"/>
                </a:moveTo>
                <a:lnTo>
                  <a:pt x="188455" y="0"/>
                </a:lnTo>
                <a:lnTo>
                  <a:pt x="151042" y="701"/>
                </a:lnTo>
                <a:lnTo>
                  <a:pt x="127279" y="5613"/>
                </a:lnTo>
                <a:lnTo>
                  <a:pt x="107002" y="18945"/>
                </a:lnTo>
                <a:lnTo>
                  <a:pt x="80048" y="44907"/>
                </a:lnTo>
                <a:lnTo>
                  <a:pt x="1036724" y="44907"/>
                </a:lnTo>
                <a:lnTo>
                  <a:pt x="1042498" y="33775"/>
                </a:lnTo>
                <a:lnTo>
                  <a:pt x="1042163" y="10007"/>
                </a:lnTo>
                <a:lnTo>
                  <a:pt x="1009979" y="1250"/>
                </a:lnTo>
                <a:lnTo>
                  <a:pt x="938441" y="0"/>
                </a:lnTo>
                <a:close/>
              </a:path>
            </a:pathLst>
          </a:custGeom>
          <a:solidFill>
            <a:srgbClr val="25408F"/>
          </a:solidFill>
        </p:spPr>
        <p:txBody>
          <a:bodyPr wrap="square" lIns="0" tIns="0" rIns="0" bIns="0" rtlCol="0"/>
          <a:lstStyle/>
          <a:p>
            <a:endParaRPr/>
          </a:p>
        </p:txBody>
      </p:sp>
      <p:sp>
        <p:nvSpPr>
          <p:cNvPr id="47" name="object 16"/>
          <p:cNvSpPr/>
          <p:nvPr/>
        </p:nvSpPr>
        <p:spPr>
          <a:xfrm>
            <a:off x="9296553" y="3015854"/>
            <a:ext cx="1316990" cy="1063625"/>
          </a:xfrm>
          <a:custGeom>
            <a:avLst/>
            <a:gdLst/>
            <a:ahLst/>
            <a:cxnLst/>
            <a:rect l="l" t="t" r="r" b="b"/>
            <a:pathLst>
              <a:path w="1316989" h="1063625">
                <a:moveTo>
                  <a:pt x="33775" y="20897"/>
                </a:moveTo>
                <a:lnTo>
                  <a:pt x="10007" y="21232"/>
                </a:lnTo>
                <a:lnTo>
                  <a:pt x="1250" y="53417"/>
                </a:lnTo>
                <a:lnTo>
                  <a:pt x="0" y="124955"/>
                </a:lnTo>
                <a:lnTo>
                  <a:pt x="24" y="876230"/>
                </a:lnTo>
                <a:lnTo>
                  <a:pt x="701" y="912353"/>
                </a:lnTo>
                <a:lnTo>
                  <a:pt x="5613" y="936117"/>
                </a:lnTo>
                <a:lnTo>
                  <a:pt x="18945" y="956394"/>
                </a:lnTo>
                <a:lnTo>
                  <a:pt x="44907" y="983348"/>
                </a:lnTo>
                <a:lnTo>
                  <a:pt x="20897" y="1029626"/>
                </a:lnTo>
                <a:lnTo>
                  <a:pt x="21232" y="1053390"/>
                </a:lnTo>
                <a:lnTo>
                  <a:pt x="53417" y="1062145"/>
                </a:lnTo>
                <a:lnTo>
                  <a:pt x="124955" y="1063396"/>
                </a:lnTo>
                <a:lnTo>
                  <a:pt x="344804" y="1063396"/>
                </a:lnTo>
                <a:lnTo>
                  <a:pt x="401089" y="1062831"/>
                </a:lnTo>
                <a:lnTo>
                  <a:pt x="419998" y="1025937"/>
                </a:lnTo>
                <a:lnTo>
                  <a:pt x="413871" y="1014284"/>
                </a:lnTo>
                <a:lnTo>
                  <a:pt x="400386" y="1008297"/>
                </a:lnTo>
                <a:lnTo>
                  <a:pt x="386901" y="1006091"/>
                </a:lnTo>
                <a:lnTo>
                  <a:pt x="380771" y="1005776"/>
                </a:lnTo>
                <a:lnTo>
                  <a:pt x="358098" y="992282"/>
                </a:lnTo>
                <a:lnTo>
                  <a:pt x="346455" y="962596"/>
                </a:lnTo>
                <a:lnTo>
                  <a:pt x="342166" y="932910"/>
                </a:lnTo>
                <a:lnTo>
                  <a:pt x="341553" y="919416"/>
                </a:lnTo>
                <a:lnTo>
                  <a:pt x="361078" y="869482"/>
                </a:lnTo>
                <a:lnTo>
                  <a:pt x="404031" y="843840"/>
                </a:lnTo>
                <a:lnTo>
                  <a:pt x="446984" y="834393"/>
                </a:lnTo>
                <a:lnTo>
                  <a:pt x="466509" y="833043"/>
                </a:lnTo>
                <a:lnTo>
                  <a:pt x="1063444" y="833043"/>
                </a:lnTo>
                <a:lnTo>
                  <a:pt x="1063713" y="799757"/>
                </a:lnTo>
                <a:lnTo>
                  <a:pt x="1065845" y="774296"/>
                </a:lnTo>
                <a:lnTo>
                  <a:pt x="1071633" y="749412"/>
                </a:lnTo>
                <a:lnTo>
                  <a:pt x="1082903" y="713486"/>
                </a:lnTo>
                <a:lnTo>
                  <a:pt x="1072263" y="676180"/>
                </a:lnTo>
                <a:lnTo>
                  <a:pt x="1070886" y="657023"/>
                </a:lnTo>
                <a:lnTo>
                  <a:pt x="1080724" y="649965"/>
                </a:lnTo>
                <a:lnTo>
                  <a:pt x="1103731" y="648957"/>
                </a:lnTo>
                <a:lnTo>
                  <a:pt x="1315917" y="648957"/>
                </a:lnTo>
                <a:lnTo>
                  <a:pt x="1316786" y="602449"/>
                </a:lnTo>
                <a:lnTo>
                  <a:pt x="1316786" y="524446"/>
                </a:lnTo>
                <a:lnTo>
                  <a:pt x="1316222" y="486919"/>
                </a:lnTo>
                <a:lnTo>
                  <a:pt x="1312273" y="462354"/>
                </a:lnTo>
                <a:lnTo>
                  <a:pt x="1301554" y="439902"/>
                </a:lnTo>
                <a:lnTo>
                  <a:pt x="1284513" y="414439"/>
                </a:lnTo>
                <a:lnTo>
                  <a:pt x="1103731" y="414439"/>
                </a:lnTo>
                <a:lnTo>
                  <a:pt x="1080420" y="412486"/>
                </a:lnTo>
                <a:lnTo>
                  <a:pt x="1068449" y="398819"/>
                </a:lnTo>
                <a:lnTo>
                  <a:pt x="1064039" y="361723"/>
                </a:lnTo>
                <a:lnTo>
                  <a:pt x="1063409" y="289483"/>
                </a:lnTo>
                <a:lnTo>
                  <a:pt x="1063409" y="188455"/>
                </a:lnTo>
                <a:lnTo>
                  <a:pt x="1062707" y="151042"/>
                </a:lnTo>
                <a:lnTo>
                  <a:pt x="1057795" y="127280"/>
                </a:lnTo>
                <a:lnTo>
                  <a:pt x="1044463" y="107007"/>
                </a:lnTo>
                <a:lnTo>
                  <a:pt x="1018501" y="80060"/>
                </a:lnTo>
                <a:lnTo>
                  <a:pt x="1036737" y="44907"/>
                </a:lnTo>
                <a:lnTo>
                  <a:pt x="80060" y="44907"/>
                </a:lnTo>
                <a:lnTo>
                  <a:pt x="33775" y="20897"/>
                </a:lnTo>
                <a:close/>
              </a:path>
              <a:path w="1316989" h="1063625">
                <a:moveTo>
                  <a:pt x="1063444" y="833043"/>
                </a:moveTo>
                <a:lnTo>
                  <a:pt x="608012" y="833043"/>
                </a:lnTo>
                <a:lnTo>
                  <a:pt x="680252" y="846539"/>
                </a:lnTo>
                <a:lnTo>
                  <a:pt x="717348" y="876230"/>
                </a:lnTo>
                <a:lnTo>
                  <a:pt x="731015" y="905920"/>
                </a:lnTo>
                <a:lnTo>
                  <a:pt x="732967" y="919416"/>
                </a:lnTo>
                <a:lnTo>
                  <a:pt x="726838" y="969343"/>
                </a:lnTo>
                <a:lnTo>
                  <a:pt x="713352" y="994981"/>
                </a:lnTo>
                <a:lnTo>
                  <a:pt x="699867" y="1004427"/>
                </a:lnTo>
                <a:lnTo>
                  <a:pt x="693737" y="1005776"/>
                </a:lnTo>
                <a:lnTo>
                  <a:pt x="671064" y="1012076"/>
                </a:lnTo>
                <a:lnTo>
                  <a:pt x="659420" y="1025944"/>
                </a:lnTo>
                <a:lnTo>
                  <a:pt x="655132" y="1039798"/>
                </a:lnTo>
                <a:lnTo>
                  <a:pt x="654519" y="1046099"/>
                </a:lnTo>
                <a:lnTo>
                  <a:pt x="654519" y="1053007"/>
                </a:lnTo>
                <a:lnTo>
                  <a:pt x="691192" y="1063359"/>
                </a:lnTo>
                <a:lnTo>
                  <a:pt x="727951" y="1063396"/>
                </a:lnTo>
                <a:lnTo>
                  <a:pt x="874953" y="1063396"/>
                </a:lnTo>
                <a:lnTo>
                  <a:pt x="912366" y="1062694"/>
                </a:lnTo>
                <a:lnTo>
                  <a:pt x="936128" y="1057784"/>
                </a:lnTo>
                <a:lnTo>
                  <a:pt x="956401" y="1044456"/>
                </a:lnTo>
                <a:lnTo>
                  <a:pt x="983348" y="1018501"/>
                </a:lnTo>
                <a:lnTo>
                  <a:pt x="1059839" y="1018501"/>
                </a:lnTo>
                <a:lnTo>
                  <a:pt x="1062158" y="1009979"/>
                </a:lnTo>
                <a:lnTo>
                  <a:pt x="1063409" y="938441"/>
                </a:lnTo>
                <a:lnTo>
                  <a:pt x="1063444" y="833043"/>
                </a:lnTo>
                <a:close/>
              </a:path>
              <a:path w="1316989" h="1063625">
                <a:moveTo>
                  <a:pt x="1059839" y="1018501"/>
                </a:moveTo>
                <a:lnTo>
                  <a:pt x="983348" y="1018501"/>
                </a:lnTo>
                <a:lnTo>
                  <a:pt x="1029633" y="1042504"/>
                </a:lnTo>
                <a:lnTo>
                  <a:pt x="1053401" y="1042165"/>
                </a:lnTo>
                <a:lnTo>
                  <a:pt x="1059839" y="1018501"/>
                </a:lnTo>
                <a:close/>
              </a:path>
              <a:path w="1316989" h="1063625">
                <a:moveTo>
                  <a:pt x="1315917" y="648957"/>
                </a:moveTo>
                <a:lnTo>
                  <a:pt x="1103731" y="648957"/>
                </a:lnTo>
                <a:lnTo>
                  <a:pt x="1127035" y="649570"/>
                </a:lnTo>
                <a:lnTo>
                  <a:pt x="1139002" y="653861"/>
                </a:lnTo>
                <a:lnTo>
                  <a:pt x="1143411" y="665507"/>
                </a:lnTo>
                <a:lnTo>
                  <a:pt x="1144041" y="688187"/>
                </a:lnTo>
                <a:lnTo>
                  <a:pt x="1145390" y="710860"/>
                </a:lnTo>
                <a:lnTo>
                  <a:pt x="1154837" y="722503"/>
                </a:lnTo>
                <a:lnTo>
                  <a:pt x="1180479" y="726792"/>
                </a:lnTo>
                <a:lnTo>
                  <a:pt x="1230414" y="727405"/>
                </a:lnTo>
                <a:lnTo>
                  <a:pt x="1280348" y="725452"/>
                </a:lnTo>
                <a:lnTo>
                  <a:pt x="1305990" y="711785"/>
                </a:lnTo>
                <a:lnTo>
                  <a:pt x="1315437" y="674689"/>
                </a:lnTo>
                <a:lnTo>
                  <a:pt x="1315917" y="648957"/>
                </a:lnTo>
                <a:close/>
              </a:path>
              <a:path w="1316989" h="1063625">
                <a:moveTo>
                  <a:pt x="1230414" y="335991"/>
                </a:moveTo>
                <a:lnTo>
                  <a:pt x="1180479" y="336604"/>
                </a:lnTo>
                <a:lnTo>
                  <a:pt x="1145390" y="352541"/>
                </a:lnTo>
                <a:lnTo>
                  <a:pt x="1143411" y="397894"/>
                </a:lnTo>
                <a:lnTo>
                  <a:pt x="1139002" y="409536"/>
                </a:lnTo>
                <a:lnTo>
                  <a:pt x="1127035" y="413826"/>
                </a:lnTo>
                <a:lnTo>
                  <a:pt x="1103731" y="414439"/>
                </a:lnTo>
                <a:lnTo>
                  <a:pt x="1284513" y="414439"/>
                </a:lnTo>
                <a:lnTo>
                  <a:pt x="1280680" y="408711"/>
                </a:lnTo>
                <a:lnTo>
                  <a:pt x="1300204" y="366670"/>
                </a:lnTo>
                <a:lnTo>
                  <a:pt x="1301476" y="345081"/>
                </a:lnTo>
                <a:lnTo>
                  <a:pt x="1279784" y="337127"/>
                </a:lnTo>
                <a:lnTo>
                  <a:pt x="1230414" y="335991"/>
                </a:lnTo>
                <a:close/>
              </a:path>
              <a:path w="1316989" h="1063625">
                <a:moveTo>
                  <a:pt x="938453" y="0"/>
                </a:moveTo>
                <a:lnTo>
                  <a:pt x="188455" y="0"/>
                </a:lnTo>
                <a:lnTo>
                  <a:pt x="151042" y="701"/>
                </a:lnTo>
                <a:lnTo>
                  <a:pt x="127280" y="5613"/>
                </a:lnTo>
                <a:lnTo>
                  <a:pt x="107007" y="18945"/>
                </a:lnTo>
                <a:lnTo>
                  <a:pt x="80060" y="44907"/>
                </a:lnTo>
                <a:lnTo>
                  <a:pt x="1036737" y="44907"/>
                </a:lnTo>
                <a:lnTo>
                  <a:pt x="1042511" y="33775"/>
                </a:lnTo>
                <a:lnTo>
                  <a:pt x="1042176" y="10007"/>
                </a:lnTo>
                <a:lnTo>
                  <a:pt x="1009991" y="1250"/>
                </a:lnTo>
                <a:lnTo>
                  <a:pt x="938453" y="0"/>
                </a:lnTo>
                <a:close/>
              </a:path>
            </a:pathLst>
          </a:custGeom>
          <a:solidFill>
            <a:srgbClr val="FFFFFF"/>
          </a:solidFill>
        </p:spPr>
        <p:txBody>
          <a:bodyPr wrap="square" lIns="0" tIns="0" rIns="0" bIns="0" rtlCol="0"/>
          <a:lstStyle/>
          <a:p>
            <a:endParaRPr/>
          </a:p>
        </p:txBody>
      </p:sp>
      <p:sp>
        <p:nvSpPr>
          <p:cNvPr id="48" name="object 12"/>
          <p:cNvSpPr/>
          <p:nvPr/>
        </p:nvSpPr>
        <p:spPr>
          <a:xfrm>
            <a:off x="8793767" y="2469246"/>
            <a:ext cx="2752725" cy="2960370"/>
          </a:xfrm>
          <a:custGeom>
            <a:avLst/>
            <a:gdLst/>
            <a:ahLst/>
            <a:cxnLst/>
            <a:rect l="l" t="t" r="r" b="b"/>
            <a:pathLst>
              <a:path w="2752725" h="2960370">
                <a:moveTo>
                  <a:pt x="2752661" y="0"/>
                </a:moveTo>
                <a:lnTo>
                  <a:pt x="0" y="0"/>
                </a:lnTo>
                <a:lnTo>
                  <a:pt x="0" y="2960128"/>
                </a:lnTo>
                <a:lnTo>
                  <a:pt x="2752661" y="2960128"/>
                </a:lnTo>
                <a:lnTo>
                  <a:pt x="2752661" y="0"/>
                </a:lnTo>
                <a:close/>
              </a:path>
            </a:pathLst>
          </a:custGeom>
          <a:solidFill>
            <a:srgbClr val="D1DEEF"/>
          </a:solidFill>
        </p:spPr>
        <p:txBody>
          <a:bodyPr wrap="square" lIns="0" tIns="0" rIns="0" bIns="0" rtlCol="0"/>
          <a:lstStyle/>
          <a:p>
            <a:endParaRPr/>
          </a:p>
        </p:txBody>
      </p:sp>
      <p:sp>
        <p:nvSpPr>
          <p:cNvPr id="49" name="object 17"/>
          <p:cNvSpPr/>
          <p:nvPr/>
        </p:nvSpPr>
        <p:spPr>
          <a:xfrm>
            <a:off x="9309071" y="3841920"/>
            <a:ext cx="1063625" cy="1316990"/>
          </a:xfrm>
          <a:custGeom>
            <a:avLst/>
            <a:gdLst/>
            <a:ahLst/>
            <a:cxnLst/>
            <a:rect l="l" t="t" r="r" b="b"/>
            <a:pathLst>
              <a:path w="1063625" h="1316989">
                <a:moveTo>
                  <a:pt x="33775" y="274275"/>
                </a:moveTo>
                <a:lnTo>
                  <a:pt x="10007" y="274610"/>
                </a:lnTo>
                <a:lnTo>
                  <a:pt x="1250" y="306794"/>
                </a:lnTo>
                <a:lnTo>
                  <a:pt x="0" y="378333"/>
                </a:lnTo>
                <a:lnTo>
                  <a:pt x="0" y="1128331"/>
                </a:lnTo>
                <a:lnTo>
                  <a:pt x="701" y="1165743"/>
                </a:lnTo>
                <a:lnTo>
                  <a:pt x="5613" y="1189505"/>
                </a:lnTo>
                <a:lnTo>
                  <a:pt x="18945" y="1209779"/>
                </a:lnTo>
                <a:lnTo>
                  <a:pt x="44907" y="1236726"/>
                </a:lnTo>
                <a:lnTo>
                  <a:pt x="20897" y="1283011"/>
                </a:lnTo>
                <a:lnTo>
                  <a:pt x="21232" y="1306779"/>
                </a:lnTo>
                <a:lnTo>
                  <a:pt x="53417" y="1315535"/>
                </a:lnTo>
                <a:lnTo>
                  <a:pt x="124955" y="1316786"/>
                </a:lnTo>
                <a:lnTo>
                  <a:pt x="874941" y="1316786"/>
                </a:lnTo>
                <a:lnTo>
                  <a:pt x="912353" y="1316085"/>
                </a:lnTo>
                <a:lnTo>
                  <a:pt x="936116" y="1311173"/>
                </a:lnTo>
                <a:lnTo>
                  <a:pt x="956394" y="1297841"/>
                </a:lnTo>
                <a:lnTo>
                  <a:pt x="983348" y="1271879"/>
                </a:lnTo>
                <a:lnTo>
                  <a:pt x="1059830" y="1271879"/>
                </a:lnTo>
                <a:lnTo>
                  <a:pt x="1062145" y="1263369"/>
                </a:lnTo>
                <a:lnTo>
                  <a:pt x="1063396" y="1191831"/>
                </a:lnTo>
                <a:lnTo>
                  <a:pt x="1063377" y="984262"/>
                </a:lnTo>
                <a:lnTo>
                  <a:pt x="912469" y="984262"/>
                </a:lnTo>
                <a:lnTo>
                  <a:pt x="862535" y="964738"/>
                </a:lnTo>
                <a:lnTo>
                  <a:pt x="836893" y="921785"/>
                </a:lnTo>
                <a:lnTo>
                  <a:pt x="827446" y="878831"/>
                </a:lnTo>
                <a:lnTo>
                  <a:pt x="826096" y="859307"/>
                </a:lnTo>
                <a:lnTo>
                  <a:pt x="826096" y="717804"/>
                </a:lnTo>
                <a:lnTo>
                  <a:pt x="839592" y="645564"/>
                </a:lnTo>
                <a:lnTo>
                  <a:pt x="869283" y="608468"/>
                </a:lnTo>
                <a:lnTo>
                  <a:pt x="898973" y="594801"/>
                </a:lnTo>
                <a:lnTo>
                  <a:pt x="912469" y="592848"/>
                </a:lnTo>
                <a:lnTo>
                  <a:pt x="1063388" y="592848"/>
                </a:lnTo>
                <a:lnTo>
                  <a:pt x="1063396" y="441833"/>
                </a:lnTo>
                <a:lnTo>
                  <a:pt x="1062694" y="404420"/>
                </a:lnTo>
                <a:lnTo>
                  <a:pt x="1057784" y="380658"/>
                </a:lnTo>
                <a:lnTo>
                  <a:pt x="1044456" y="360385"/>
                </a:lnTo>
                <a:lnTo>
                  <a:pt x="1018501" y="333438"/>
                </a:lnTo>
                <a:lnTo>
                  <a:pt x="1036731" y="298284"/>
                </a:lnTo>
                <a:lnTo>
                  <a:pt x="80060" y="298284"/>
                </a:lnTo>
                <a:lnTo>
                  <a:pt x="33775" y="274275"/>
                </a:lnTo>
                <a:close/>
              </a:path>
              <a:path w="1063625" h="1316989">
                <a:moveTo>
                  <a:pt x="1059830" y="1271879"/>
                </a:moveTo>
                <a:lnTo>
                  <a:pt x="983348" y="1271879"/>
                </a:lnTo>
                <a:lnTo>
                  <a:pt x="1029626" y="1295889"/>
                </a:lnTo>
                <a:lnTo>
                  <a:pt x="1053390" y="1295553"/>
                </a:lnTo>
                <a:lnTo>
                  <a:pt x="1059830" y="1271879"/>
                </a:lnTo>
                <a:close/>
              </a:path>
              <a:path w="1063625" h="1316989">
                <a:moveTo>
                  <a:pt x="1018997" y="905814"/>
                </a:moveTo>
                <a:lnTo>
                  <a:pt x="1007345" y="911942"/>
                </a:lnTo>
                <a:lnTo>
                  <a:pt x="1001361" y="925423"/>
                </a:lnTo>
                <a:lnTo>
                  <a:pt x="999157" y="938904"/>
                </a:lnTo>
                <a:lnTo>
                  <a:pt x="998842" y="945032"/>
                </a:lnTo>
                <a:lnTo>
                  <a:pt x="985346" y="967712"/>
                </a:lnTo>
                <a:lnTo>
                  <a:pt x="955655" y="979358"/>
                </a:lnTo>
                <a:lnTo>
                  <a:pt x="925965" y="983649"/>
                </a:lnTo>
                <a:lnTo>
                  <a:pt x="912469" y="984262"/>
                </a:lnTo>
                <a:lnTo>
                  <a:pt x="1063377" y="984262"/>
                </a:lnTo>
                <a:lnTo>
                  <a:pt x="1062694" y="935283"/>
                </a:lnTo>
                <a:lnTo>
                  <a:pt x="1052156" y="905878"/>
                </a:lnTo>
                <a:lnTo>
                  <a:pt x="1018997" y="905814"/>
                </a:lnTo>
                <a:close/>
              </a:path>
              <a:path w="1063625" h="1316989">
                <a:moveTo>
                  <a:pt x="1063388" y="592848"/>
                </a:moveTo>
                <a:lnTo>
                  <a:pt x="912469" y="592848"/>
                </a:lnTo>
                <a:lnTo>
                  <a:pt x="962403" y="598976"/>
                </a:lnTo>
                <a:lnTo>
                  <a:pt x="988045" y="612457"/>
                </a:lnTo>
                <a:lnTo>
                  <a:pt x="997492" y="625938"/>
                </a:lnTo>
                <a:lnTo>
                  <a:pt x="998842" y="632066"/>
                </a:lnTo>
                <a:lnTo>
                  <a:pt x="1005142" y="654746"/>
                </a:lnTo>
                <a:lnTo>
                  <a:pt x="1019003" y="666392"/>
                </a:lnTo>
                <a:lnTo>
                  <a:pt x="1032864" y="670683"/>
                </a:lnTo>
                <a:lnTo>
                  <a:pt x="1039164" y="671296"/>
                </a:lnTo>
                <a:lnTo>
                  <a:pt x="1046595" y="669806"/>
                </a:lnTo>
                <a:lnTo>
                  <a:pt x="1063301" y="625938"/>
                </a:lnTo>
                <a:lnTo>
                  <a:pt x="1063388" y="592848"/>
                </a:lnTo>
                <a:close/>
              </a:path>
              <a:path w="1063625" h="1316989">
                <a:moveTo>
                  <a:pt x="938441" y="253377"/>
                </a:moveTo>
                <a:lnTo>
                  <a:pt x="188455" y="253377"/>
                </a:lnTo>
                <a:lnTo>
                  <a:pt x="151042" y="254079"/>
                </a:lnTo>
                <a:lnTo>
                  <a:pt x="127280" y="258991"/>
                </a:lnTo>
                <a:lnTo>
                  <a:pt x="107007" y="272322"/>
                </a:lnTo>
                <a:lnTo>
                  <a:pt x="80060" y="298284"/>
                </a:lnTo>
                <a:lnTo>
                  <a:pt x="1036731" y="298284"/>
                </a:lnTo>
                <a:lnTo>
                  <a:pt x="1042504" y="287153"/>
                </a:lnTo>
                <a:lnTo>
                  <a:pt x="1042165" y="263385"/>
                </a:lnTo>
                <a:lnTo>
                  <a:pt x="1009979" y="254628"/>
                </a:lnTo>
                <a:lnTo>
                  <a:pt x="938441" y="253377"/>
                </a:lnTo>
                <a:close/>
              </a:path>
              <a:path w="1063625" h="1316989">
                <a:moveTo>
                  <a:pt x="345081" y="15309"/>
                </a:moveTo>
                <a:lnTo>
                  <a:pt x="337127" y="37002"/>
                </a:lnTo>
                <a:lnTo>
                  <a:pt x="335991" y="86372"/>
                </a:lnTo>
                <a:lnTo>
                  <a:pt x="336603" y="136306"/>
                </a:lnTo>
                <a:lnTo>
                  <a:pt x="340893" y="161948"/>
                </a:lnTo>
                <a:lnTo>
                  <a:pt x="352536" y="171395"/>
                </a:lnTo>
                <a:lnTo>
                  <a:pt x="375208" y="172745"/>
                </a:lnTo>
                <a:lnTo>
                  <a:pt x="397888" y="173375"/>
                </a:lnTo>
                <a:lnTo>
                  <a:pt x="409535" y="177784"/>
                </a:lnTo>
                <a:lnTo>
                  <a:pt x="413826" y="189751"/>
                </a:lnTo>
                <a:lnTo>
                  <a:pt x="414439" y="213055"/>
                </a:lnTo>
                <a:lnTo>
                  <a:pt x="412486" y="236366"/>
                </a:lnTo>
                <a:lnTo>
                  <a:pt x="398819" y="248337"/>
                </a:lnTo>
                <a:lnTo>
                  <a:pt x="361723" y="252747"/>
                </a:lnTo>
                <a:lnTo>
                  <a:pt x="289483" y="253377"/>
                </a:lnTo>
                <a:lnTo>
                  <a:pt x="837412" y="253377"/>
                </a:lnTo>
                <a:lnTo>
                  <a:pt x="799757" y="253073"/>
                </a:lnTo>
                <a:lnTo>
                  <a:pt x="774296" y="250940"/>
                </a:lnTo>
                <a:lnTo>
                  <a:pt x="752624" y="245900"/>
                </a:lnTo>
                <a:lnTo>
                  <a:pt x="657023" y="245900"/>
                </a:lnTo>
                <a:lnTo>
                  <a:pt x="649965" y="236062"/>
                </a:lnTo>
                <a:lnTo>
                  <a:pt x="648957" y="213055"/>
                </a:lnTo>
                <a:lnTo>
                  <a:pt x="649570" y="189751"/>
                </a:lnTo>
                <a:lnTo>
                  <a:pt x="653861" y="177784"/>
                </a:lnTo>
                <a:lnTo>
                  <a:pt x="665507" y="173375"/>
                </a:lnTo>
                <a:lnTo>
                  <a:pt x="688187" y="172745"/>
                </a:lnTo>
                <a:lnTo>
                  <a:pt x="710860" y="171395"/>
                </a:lnTo>
                <a:lnTo>
                  <a:pt x="722503" y="161948"/>
                </a:lnTo>
                <a:lnTo>
                  <a:pt x="726792" y="136306"/>
                </a:lnTo>
                <a:lnTo>
                  <a:pt x="727405" y="86372"/>
                </a:lnTo>
                <a:lnTo>
                  <a:pt x="725452" y="36438"/>
                </a:lnTo>
                <a:lnTo>
                  <a:pt x="725275" y="36106"/>
                </a:lnTo>
                <a:lnTo>
                  <a:pt x="408711" y="36106"/>
                </a:lnTo>
                <a:lnTo>
                  <a:pt x="366670" y="16581"/>
                </a:lnTo>
                <a:lnTo>
                  <a:pt x="345081" y="15309"/>
                </a:lnTo>
                <a:close/>
              </a:path>
              <a:path w="1063625" h="1316989">
                <a:moveTo>
                  <a:pt x="713486" y="233883"/>
                </a:moveTo>
                <a:lnTo>
                  <a:pt x="676180" y="244523"/>
                </a:lnTo>
                <a:lnTo>
                  <a:pt x="657023" y="245900"/>
                </a:lnTo>
                <a:lnTo>
                  <a:pt x="752624" y="245900"/>
                </a:lnTo>
                <a:lnTo>
                  <a:pt x="749412" y="245153"/>
                </a:lnTo>
                <a:lnTo>
                  <a:pt x="713486" y="233883"/>
                </a:lnTo>
                <a:close/>
              </a:path>
              <a:path w="1063625" h="1316989">
                <a:moveTo>
                  <a:pt x="602449" y="0"/>
                </a:moveTo>
                <a:lnTo>
                  <a:pt x="524446" y="0"/>
                </a:lnTo>
                <a:lnTo>
                  <a:pt x="486919" y="564"/>
                </a:lnTo>
                <a:lnTo>
                  <a:pt x="462354" y="4513"/>
                </a:lnTo>
                <a:lnTo>
                  <a:pt x="439902" y="15232"/>
                </a:lnTo>
                <a:lnTo>
                  <a:pt x="408711" y="36106"/>
                </a:lnTo>
                <a:lnTo>
                  <a:pt x="725275" y="36106"/>
                </a:lnTo>
                <a:lnTo>
                  <a:pt x="711785" y="10796"/>
                </a:lnTo>
                <a:lnTo>
                  <a:pt x="674689" y="1349"/>
                </a:lnTo>
                <a:lnTo>
                  <a:pt x="602449" y="0"/>
                </a:lnTo>
                <a:close/>
              </a:path>
            </a:pathLst>
          </a:custGeom>
          <a:solidFill>
            <a:srgbClr val="25408F"/>
          </a:solidFill>
        </p:spPr>
        <p:txBody>
          <a:bodyPr wrap="square" lIns="0" tIns="0" rIns="0" bIns="0" rtlCol="0"/>
          <a:lstStyle/>
          <a:p>
            <a:endParaRPr/>
          </a:p>
        </p:txBody>
      </p:sp>
      <p:sp>
        <p:nvSpPr>
          <p:cNvPr id="50" name="object 18"/>
          <p:cNvSpPr/>
          <p:nvPr/>
        </p:nvSpPr>
        <p:spPr>
          <a:xfrm>
            <a:off x="10124757" y="4094264"/>
            <a:ext cx="1316990" cy="1063625"/>
          </a:xfrm>
          <a:custGeom>
            <a:avLst/>
            <a:gdLst/>
            <a:ahLst/>
            <a:cxnLst/>
            <a:rect l="l" t="t" r="r" b="b"/>
            <a:pathLst>
              <a:path w="1316989" h="1063625">
                <a:moveTo>
                  <a:pt x="1316786" y="648957"/>
                </a:moveTo>
                <a:lnTo>
                  <a:pt x="213055" y="648957"/>
                </a:lnTo>
                <a:lnTo>
                  <a:pt x="236366" y="650909"/>
                </a:lnTo>
                <a:lnTo>
                  <a:pt x="248337" y="664576"/>
                </a:lnTo>
                <a:lnTo>
                  <a:pt x="252747" y="701672"/>
                </a:lnTo>
                <a:lnTo>
                  <a:pt x="253377" y="773912"/>
                </a:lnTo>
                <a:lnTo>
                  <a:pt x="253377" y="874941"/>
                </a:lnTo>
                <a:lnTo>
                  <a:pt x="254079" y="912353"/>
                </a:lnTo>
                <a:lnTo>
                  <a:pt x="258991" y="936115"/>
                </a:lnTo>
                <a:lnTo>
                  <a:pt x="272322" y="956388"/>
                </a:lnTo>
                <a:lnTo>
                  <a:pt x="298284" y="983335"/>
                </a:lnTo>
                <a:lnTo>
                  <a:pt x="274275" y="1029620"/>
                </a:lnTo>
                <a:lnTo>
                  <a:pt x="274610" y="1053388"/>
                </a:lnTo>
                <a:lnTo>
                  <a:pt x="306794" y="1062145"/>
                </a:lnTo>
                <a:lnTo>
                  <a:pt x="378333" y="1063396"/>
                </a:lnTo>
                <a:lnTo>
                  <a:pt x="1128331" y="1063396"/>
                </a:lnTo>
                <a:lnTo>
                  <a:pt x="1165743" y="1062694"/>
                </a:lnTo>
                <a:lnTo>
                  <a:pt x="1189505" y="1057783"/>
                </a:lnTo>
                <a:lnTo>
                  <a:pt x="1209779" y="1044451"/>
                </a:lnTo>
                <a:lnTo>
                  <a:pt x="1236726" y="1018489"/>
                </a:lnTo>
                <a:lnTo>
                  <a:pt x="1313220" y="1018489"/>
                </a:lnTo>
                <a:lnTo>
                  <a:pt x="1315535" y="1009979"/>
                </a:lnTo>
                <a:lnTo>
                  <a:pt x="1316786" y="938441"/>
                </a:lnTo>
                <a:lnTo>
                  <a:pt x="1316786" y="648957"/>
                </a:lnTo>
                <a:close/>
              </a:path>
              <a:path w="1316989" h="1063625">
                <a:moveTo>
                  <a:pt x="1313220" y="1018489"/>
                </a:moveTo>
                <a:lnTo>
                  <a:pt x="1236726" y="1018489"/>
                </a:lnTo>
                <a:lnTo>
                  <a:pt x="1283011" y="1042498"/>
                </a:lnTo>
                <a:lnTo>
                  <a:pt x="1306779" y="1042163"/>
                </a:lnTo>
                <a:lnTo>
                  <a:pt x="1313220" y="1018489"/>
                </a:lnTo>
                <a:close/>
              </a:path>
              <a:path w="1316989" h="1063625">
                <a:moveTo>
                  <a:pt x="86372" y="335991"/>
                </a:moveTo>
                <a:lnTo>
                  <a:pt x="36438" y="337943"/>
                </a:lnTo>
                <a:lnTo>
                  <a:pt x="10796" y="351610"/>
                </a:lnTo>
                <a:lnTo>
                  <a:pt x="1349" y="388706"/>
                </a:lnTo>
                <a:lnTo>
                  <a:pt x="0" y="460946"/>
                </a:lnTo>
                <a:lnTo>
                  <a:pt x="0" y="538949"/>
                </a:lnTo>
                <a:lnTo>
                  <a:pt x="564" y="576477"/>
                </a:lnTo>
                <a:lnTo>
                  <a:pt x="4513" y="601041"/>
                </a:lnTo>
                <a:lnTo>
                  <a:pt x="15232" y="623494"/>
                </a:lnTo>
                <a:lnTo>
                  <a:pt x="36106" y="654685"/>
                </a:lnTo>
                <a:lnTo>
                  <a:pt x="16581" y="696726"/>
                </a:lnTo>
                <a:lnTo>
                  <a:pt x="15309" y="718315"/>
                </a:lnTo>
                <a:lnTo>
                  <a:pt x="37002" y="726268"/>
                </a:lnTo>
                <a:lnTo>
                  <a:pt x="86372" y="727405"/>
                </a:lnTo>
                <a:lnTo>
                  <a:pt x="136306" y="726792"/>
                </a:lnTo>
                <a:lnTo>
                  <a:pt x="161948" y="722503"/>
                </a:lnTo>
                <a:lnTo>
                  <a:pt x="171395" y="710860"/>
                </a:lnTo>
                <a:lnTo>
                  <a:pt x="172745" y="688187"/>
                </a:lnTo>
                <a:lnTo>
                  <a:pt x="173375" y="665507"/>
                </a:lnTo>
                <a:lnTo>
                  <a:pt x="177784" y="653861"/>
                </a:lnTo>
                <a:lnTo>
                  <a:pt x="189751" y="649570"/>
                </a:lnTo>
                <a:lnTo>
                  <a:pt x="213055" y="648957"/>
                </a:lnTo>
                <a:lnTo>
                  <a:pt x="1316786" y="648957"/>
                </a:lnTo>
                <a:lnTo>
                  <a:pt x="1316786" y="414439"/>
                </a:lnTo>
                <a:lnTo>
                  <a:pt x="213055" y="414439"/>
                </a:lnTo>
                <a:lnTo>
                  <a:pt x="173375" y="397888"/>
                </a:lnTo>
                <a:lnTo>
                  <a:pt x="172745" y="375208"/>
                </a:lnTo>
                <a:lnTo>
                  <a:pt x="171395" y="352536"/>
                </a:lnTo>
                <a:lnTo>
                  <a:pt x="161948" y="340893"/>
                </a:lnTo>
                <a:lnTo>
                  <a:pt x="136306" y="336603"/>
                </a:lnTo>
                <a:lnTo>
                  <a:pt x="86372" y="335991"/>
                </a:lnTo>
                <a:close/>
              </a:path>
              <a:path w="1316989" h="1063625">
                <a:moveTo>
                  <a:pt x="287153" y="20892"/>
                </a:moveTo>
                <a:lnTo>
                  <a:pt x="263385" y="21231"/>
                </a:lnTo>
                <a:lnTo>
                  <a:pt x="254628" y="53416"/>
                </a:lnTo>
                <a:lnTo>
                  <a:pt x="253377" y="124955"/>
                </a:lnTo>
                <a:lnTo>
                  <a:pt x="253377" y="225983"/>
                </a:lnTo>
                <a:lnTo>
                  <a:pt x="253073" y="263638"/>
                </a:lnTo>
                <a:lnTo>
                  <a:pt x="250940" y="289099"/>
                </a:lnTo>
                <a:lnTo>
                  <a:pt x="245153" y="313984"/>
                </a:lnTo>
                <a:lnTo>
                  <a:pt x="233883" y="349910"/>
                </a:lnTo>
                <a:lnTo>
                  <a:pt x="244523" y="387216"/>
                </a:lnTo>
                <a:lnTo>
                  <a:pt x="245900" y="406373"/>
                </a:lnTo>
                <a:lnTo>
                  <a:pt x="236062" y="413430"/>
                </a:lnTo>
                <a:lnTo>
                  <a:pt x="213055" y="414439"/>
                </a:lnTo>
                <a:lnTo>
                  <a:pt x="1316786" y="414439"/>
                </a:lnTo>
                <a:lnTo>
                  <a:pt x="1316786" y="225729"/>
                </a:lnTo>
                <a:lnTo>
                  <a:pt x="725551" y="225729"/>
                </a:lnTo>
                <a:lnTo>
                  <a:pt x="653311" y="212234"/>
                </a:lnTo>
                <a:lnTo>
                  <a:pt x="616215" y="182543"/>
                </a:lnTo>
                <a:lnTo>
                  <a:pt x="602548" y="152852"/>
                </a:lnTo>
                <a:lnTo>
                  <a:pt x="600595" y="139357"/>
                </a:lnTo>
                <a:lnTo>
                  <a:pt x="606725" y="89422"/>
                </a:lnTo>
                <a:lnTo>
                  <a:pt x="620210" y="63780"/>
                </a:lnTo>
                <a:lnTo>
                  <a:pt x="633696" y="54333"/>
                </a:lnTo>
                <a:lnTo>
                  <a:pt x="639826" y="52984"/>
                </a:lnTo>
                <a:lnTo>
                  <a:pt x="662498" y="46684"/>
                </a:lnTo>
                <a:lnTo>
                  <a:pt x="664001" y="44894"/>
                </a:lnTo>
                <a:lnTo>
                  <a:pt x="333438" y="44894"/>
                </a:lnTo>
                <a:lnTo>
                  <a:pt x="287153" y="20892"/>
                </a:lnTo>
                <a:close/>
              </a:path>
              <a:path w="1316989" h="1063625">
                <a:moveTo>
                  <a:pt x="1191831" y="0"/>
                </a:moveTo>
                <a:lnTo>
                  <a:pt x="983589" y="0"/>
                </a:lnTo>
                <a:lnTo>
                  <a:pt x="946827" y="54"/>
                </a:lnTo>
                <a:lnTo>
                  <a:pt x="913561" y="32829"/>
                </a:lnTo>
                <a:lnTo>
                  <a:pt x="919691" y="44481"/>
                </a:lnTo>
                <a:lnTo>
                  <a:pt x="933176" y="50465"/>
                </a:lnTo>
                <a:lnTo>
                  <a:pt x="946662" y="52669"/>
                </a:lnTo>
                <a:lnTo>
                  <a:pt x="952792" y="52984"/>
                </a:lnTo>
                <a:lnTo>
                  <a:pt x="975464" y="66480"/>
                </a:lnTo>
                <a:lnTo>
                  <a:pt x="987107" y="96170"/>
                </a:lnTo>
                <a:lnTo>
                  <a:pt x="991396" y="125861"/>
                </a:lnTo>
                <a:lnTo>
                  <a:pt x="992009" y="139357"/>
                </a:lnTo>
                <a:lnTo>
                  <a:pt x="972485" y="189291"/>
                </a:lnTo>
                <a:lnTo>
                  <a:pt x="929532" y="214933"/>
                </a:lnTo>
                <a:lnTo>
                  <a:pt x="886578" y="224380"/>
                </a:lnTo>
                <a:lnTo>
                  <a:pt x="867054" y="225729"/>
                </a:lnTo>
                <a:lnTo>
                  <a:pt x="1316786" y="225729"/>
                </a:lnTo>
                <a:lnTo>
                  <a:pt x="1316675" y="182543"/>
                </a:lnTo>
                <a:lnTo>
                  <a:pt x="1311173" y="127279"/>
                </a:lnTo>
                <a:lnTo>
                  <a:pt x="1271879" y="80048"/>
                </a:lnTo>
                <a:lnTo>
                  <a:pt x="1295889" y="33770"/>
                </a:lnTo>
                <a:lnTo>
                  <a:pt x="1295553" y="10006"/>
                </a:lnTo>
                <a:lnTo>
                  <a:pt x="1263369" y="1250"/>
                </a:lnTo>
                <a:lnTo>
                  <a:pt x="1191831" y="0"/>
                </a:lnTo>
                <a:close/>
              </a:path>
              <a:path w="1316989" h="1063625">
                <a:moveTo>
                  <a:pt x="610577" y="0"/>
                </a:moveTo>
                <a:lnTo>
                  <a:pt x="441833" y="0"/>
                </a:lnTo>
                <a:lnTo>
                  <a:pt x="404420" y="701"/>
                </a:lnTo>
                <a:lnTo>
                  <a:pt x="380658" y="5611"/>
                </a:lnTo>
                <a:lnTo>
                  <a:pt x="360362" y="18962"/>
                </a:lnTo>
                <a:lnTo>
                  <a:pt x="333438" y="44894"/>
                </a:lnTo>
                <a:lnTo>
                  <a:pt x="664001" y="44894"/>
                </a:lnTo>
                <a:lnTo>
                  <a:pt x="674141" y="32823"/>
                </a:lnTo>
                <a:lnTo>
                  <a:pt x="678433" y="18939"/>
                </a:lnTo>
                <a:lnTo>
                  <a:pt x="679043" y="12661"/>
                </a:lnTo>
                <a:lnTo>
                  <a:pt x="679043" y="7886"/>
                </a:lnTo>
                <a:lnTo>
                  <a:pt x="610577" y="0"/>
                </a:lnTo>
                <a:close/>
              </a:path>
            </a:pathLst>
          </a:custGeom>
          <a:solidFill>
            <a:srgbClr val="FFFFFF"/>
          </a:solidFill>
        </p:spPr>
        <p:txBody>
          <a:bodyPr wrap="square" lIns="0" tIns="0" rIns="0" bIns="0" rtlCol="0"/>
          <a:lstStyle/>
          <a:p>
            <a:endParaRPr/>
          </a:p>
        </p:txBody>
      </p:sp>
      <p:sp>
        <p:nvSpPr>
          <p:cNvPr id="52" name="object 16"/>
          <p:cNvSpPr/>
          <p:nvPr/>
        </p:nvSpPr>
        <p:spPr>
          <a:xfrm>
            <a:off x="9309071" y="3041171"/>
            <a:ext cx="1316990" cy="1063625"/>
          </a:xfrm>
          <a:custGeom>
            <a:avLst/>
            <a:gdLst/>
            <a:ahLst/>
            <a:cxnLst/>
            <a:rect l="l" t="t" r="r" b="b"/>
            <a:pathLst>
              <a:path w="1316989" h="1063625">
                <a:moveTo>
                  <a:pt x="33775" y="20897"/>
                </a:moveTo>
                <a:lnTo>
                  <a:pt x="10007" y="21232"/>
                </a:lnTo>
                <a:lnTo>
                  <a:pt x="1250" y="53417"/>
                </a:lnTo>
                <a:lnTo>
                  <a:pt x="0" y="124955"/>
                </a:lnTo>
                <a:lnTo>
                  <a:pt x="24" y="876230"/>
                </a:lnTo>
                <a:lnTo>
                  <a:pt x="701" y="912353"/>
                </a:lnTo>
                <a:lnTo>
                  <a:pt x="5613" y="936117"/>
                </a:lnTo>
                <a:lnTo>
                  <a:pt x="18945" y="956394"/>
                </a:lnTo>
                <a:lnTo>
                  <a:pt x="44907" y="983348"/>
                </a:lnTo>
                <a:lnTo>
                  <a:pt x="20897" y="1029626"/>
                </a:lnTo>
                <a:lnTo>
                  <a:pt x="21232" y="1053390"/>
                </a:lnTo>
                <a:lnTo>
                  <a:pt x="53417" y="1062145"/>
                </a:lnTo>
                <a:lnTo>
                  <a:pt x="124955" y="1063396"/>
                </a:lnTo>
                <a:lnTo>
                  <a:pt x="344804" y="1063396"/>
                </a:lnTo>
                <a:lnTo>
                  <a:pt x="401089" y="1062831"/>
                </a:lnTo>
                <a:lnTo>
                  <a:pt x="419998" y="1025937"/>
                </a:lnTo>
                <a:lnTo>
                  <a:pt x="413871" y="1014284"/>
                </a:lnTo>
                <a:lnTo>
                  <a:pt x="400386" y="1008297"/>
                </a:lnTo>
                <a:lnTo>
                  <a:pt x="386901" y="1006091"/>
                </a:lnTo>
                <a:lnTo>
                  <a:pt x="380771" y="1005776"/>
                </a:lnTo>
                <a:lnTo>
                  <a:pt x="358098" y="992282"/>
                </a:lnTo>
                <a:lnTo>
                  <a:pt x="346455" y="962596"/>
                </a:lnTo>
                <a:lnTo>
                  <a:pt x="342166" y="932910"/>
                </a:lnTo>
                <a:lnTo>
                  <a:pt x="341553" y="919416"/>
                </a:lnTo>
                <a:lnTo>
                  <a:pt x="361078" y="869482"/>
                </a:lnTo>
                <a:lnTo>
                  <a:pt x="404031" y="843840"/>
                </a:lnTo>
                <a:lnTo>
                  <a:pt x="446984" y="834393"/>
                </a:lnTo>
                <a:lnTo>
                  <a:pt x="466509" y="833043"/>
                </a:lnTo>
                <a:lnTo>
                  <a:pt x="1063444" y="833043"/>
                </a:lnTo>
                <a:lnTo>
                  <a:pt x="1063713" y="799757"/>
                </a:lnTo>
                <a:lnTo>
                  <a:pt x="1065845" y="774296"/>
                </a:lnTo>
                <a:lnTo>
                  <a:pt x="1071633" y="749412"/>
                </a:lnTo>
                <a:lnTo>
                  <a:pt x="1082903" y="713486"/>
                </a:lnTo>
                <a:lnTo>
                  <a:pt x="1072263" y="676180"/>
                </a:lnTo>
                <a:lnTo>
                  <a:pt x="1070886" y="657023"/>
                </a:lnTo>
                <a:lnTo>
                  <a:pt x="1080724" y="649965"/>
                </a:lnTo>
                <a:lnTo>
                  <a:pt x="1103731" y="648957"/>
                </a:lnTo>
                <a:lnTo>
                  <a:pt x="1315917" y="648957"/>
                </a:lnTo>
                <a:lnTo>
                  <a:pt x="1316786" y="602449"/>
                </a:lnTo>
                <a:lnTo>
                  <a:pt x="1316786" y="524446"/>
                </a:lnTo>
                <a:lnTo>
                  <a:pt x="1316222" y="486919"/>
                </a:lnTo>
                <a:lnTo>
                  <a:pt x="1312273" y="462354"/>
                </a:lnTo>
                <a:lnTo>
                  <a:pt x="1301554" y="439902"/>
                </a:lnTo>
                <a:lnTo>
                  <a:pt x="1284513" y="414439"/>
                </a:lnTo>
                <a:lnTo>
                  <a:pt x="1103731" y="414439"/>
                </a:lnTo>
                <a:lnTo>
                  <a:pt x="1080420" y="412486"/>
                </a:lnTo>
                <a:lnTo>
                  <a:pt x="1068449" y="398819"/>
                </a:lnTo>
                <a:lnTo>
                  <a:pt x="1064039" y="361723"/>
                </a:lnTo>
                <a:lnTo>
                  <a:pt x="1063409" y="289483"/>
                </a:lnTo>
                <a:lnTo>
                  <a:pt x="1063409" y="188455"/>
                </a:lnTo>
                <a:lnTo>
                  <a:pt x="1062707" y="151042"/>
                </a:lnTo>
                <a:lnTo>
                  <a:pt x="1057795" y="127280"/>
                </a:lnTo>
                <a:lnTo>
                  <a:pt x="1044463" y="107007"/>
                </a:lnTo>
                <a:lnTo>
                  <a:pt x="1018501" y="80060"/>
                </a:lnTo>
                <a:lnTo>
                  <a:pt x="1036737" y="44907"/>
                </a:lnTo>
                <a:lnTo>
                  <a:pt x="80060" y="44907"/>
                </a:lnTo>
                <a:lnTo>
                  <a:pt x="33775" y="20897"/>
                </a:lnTo>
                <a:close/>
              </a:path>
              <a:path w="1316989" h="1063625">
                <a:moveTo>
                  <a:pt x="1063444" y="833043"/>
                </a:moveTo>
                <a:lnTo>
                  <a:pt x="608012" y="833043"/>
                </a:lnTo>
                <a:lnTo>
                  <a:pt x="680252" y="846539"/>
                </a:lnTo>
                <a:lnTo>
                  <a:pt x="717348" y="876230"/>
                </a:lnTo>
                <a:lnTo>
                  <a:pt x="731015" y="905920"/>
                </a:lnTo>
                <a:lnTo>
                  <a:pt x="732967" y="919416"/>
                </a:lnTo>
                <a:lnTo>
                  <a:pt x="726838" y="969343"/>
                </a:lnTo>
                <a:lnTo>
                  <a:pt x="713352" y="994981"/>
                </a:lnTo>
                <a:lnTo>
                  <a:pt x="699867" y="1004427"/>
                </a:lnTo>
                <a:lnTo>
                  <a:pt x="693737" y="1005776"/>
                </a:lnTo>
                <a:lnTo>
                  <a:pt x="671064" y="1012076"/>
                </a:lnTo>
                <a:lnTo>
                  <a:pt x="659420" y="1025944"/>
                </a:lnTo>
                <a:lnTo>
                  <a:pt x="655132" y="1039798"/>
                </a:lnTo>
                <a:lnTo>
                  <a:pt x="654519" y="1046099"/>
                </a:lnTo>
                <a:lnTo>
                  <a:pt x="654519" y="1053007"/>
                </a:lnTo>
                <a:lnTo>
                  <a:pt x="691192" y="1063359"/>
                </a:lnTo>
                <a:lnTo>
                  <a:pt x="727951" y="1063396"/>
                </a:lnTo>
                <a:lnTo>
                  <a:pt x="874953" y="1063396"/>
                </a:lnTo>
                <a:lnTo>
                  <a:pt x="912366" y="1062694"/>
                </a:lnTo>
                <a:lnTo>
                  <a:pt x="936128" y="1057784"/>
                </a:lnTo>
                <a:lnTo>
                  <a:pt x="956401" y="1044456"/>
                </a:lnTo>
                <a:lnTo>
                  <a:pt x="983348" y="1018501"/>
                </a:lnTo>
                <a:lnTo>
                  <a:pt x="1059839" y="1018501"/>
                </a:lnTo>
                <a:lnTo>
                  <a:pt x="1062158" y="1009979"/>
                </a:lnTo>
                <a:lnTo>
                  <a:pt x="1063409" y="938441"/>
                </a:lnTo>
                <a:lnTo>
                  <a:pt x="1063444" y="833043"/>
                </a:lnTo>
                <a:close/>
              </a:path>
              <a:path w="1316989" h="1063625">
                <a:moveTo>
                  <a:pt x="1059839" y="1018501"/>
                </a:moveTo>
                <a:lnTo>
                  <a:pt x="983348" y="1018501"/>
                </a:lnTo>
                <a:lnTo>
                  <a:pt x="1029633" y="1042504"/>
                </a:lnTo>
                <a:lnTo>
                  <a:pt x="1053401" y="1042165"/>
                </a:lnTo>
                <a:lnTo>
                  <a:pt x="1059839" y="1018501"/>
                </a:lnTo>
                <a:close/>
              </a:path>
              <a:path w="1316989" h="1063625">
                <a:moveTo>
                  <a:pt x="1315917" y="648957"/>
                </a:moveTo>
                <a:lnTo>
                  <a:pt x="1103731" y="648957"/>
                </a:lnTo>
                <a:lnTo>
                  <a:pt x="1127035" y="649570"/>
                </a:lnTo>
                <a:lnTo>
                  <a:pt x="1139002" y="653861"/>
                </a:lnTo>
                <a:lnTo>
                  <a:pt x="1143411" y="665507"/>
                </a:lnTo>
                <a:lnTo>
                  <a:pt x="1144041" y="688187"/>
                </a:lnTo>
                <a:lnTo>
                  <a:pt x="1145390" y="710860"/>
                </a:lnTo>
                <a:lnTo>
                  <a:pt x="1154837" y="722503"/>
                </a:lnTo>
                <a:lnTo>
                  <a:pt x="1180479" y="726792"/>
                </a:lnTo>
                <a:lnTo>
                  <a:pt x="1230414" y="727405"/>
                </a:lnTo>
                <a:lnTo>
                  <a:pt x="1280348" y="725452"/>
                </a:lnTo>
                <a:lnTo>
                  <a:pt x="1305990" y="711785"/>
                </a:lnTo>
                <a:lnTo>
                  <a:pt x="1315437" y="674689"/>
                </a:lnTo>
                <a:lnTo>
                  <a:pt x="1315917" y="648957"/>
                </a:lnTo>
                <a:close/>
              </a:path>
              <a:path w="1316989" h="1063625">
                <a:moveTo>
                  <a:pt x="1230414" y="335991"/>
                </a:moveTo>
                <a:lnTo>
                  <a:pt x="1180479" y="336604"/>
                </a:lnTo>
                <a:lnTo>
                  <a:pt x="1145390" y="352541"/>
                </a:lnTo>
                <a:lnTo>
                  <a:pt x="1143411" y="397894"/>
                </a:lnTo>
                <a:lnTo>
                  <a:pt x="1139002" y="409536"/>
                </a:lnTo>
                <a:lnTo>
                  <a:pt x="1127035" y="413826"/>
                </a:lnTo>
                <a:lnTo>
                  <a:pt x="1103731" y="414439"/>
                </a:lnTo>
                <a:lnTo>
                  <a:pt x="1284513" y="414439"/>
                </a:lnTo>
                <a:lnTo>
                  <a:pt x="1280680" y="408711"/>
                </a:lnTo>
                <a:lnTo>
                  <a:pt x="1300204" y="366670"/>
                </a:lnTo>
                <a:lnTo>
                  <a:pt x="1301476" y="345081"/>
                </a:lnTo>
                <a:lnTo>
                  <a:pt x="1279784" y="337127"/>
                </a:lnTo>
                <a:lnTo>
                  <a:pt x="1230414" y="335991"/>
                </a:lnTo>
                <a:close/>
              </a:path>
              <a:path w="1316989" h="1063625">
                <a:moveTo>
                  <a:pt x="938453" y="0"/>
                </a:moveTo>
                <a:lnTo>
                  <a:pt x="188455" y="0"/>
                </a:lnTo>
                <a:lnTo>
                  <a:pt x="151042" y="701"/>
                </a:lnTo>
                <a:lnTo>
                  <a:pt x="127280" y="5613"/>
                </a:lnTo>
                <a:lnTo>
                  <a:pt x="107007" y="18945"/>
                </a:lnTo>
                <a:lnTo>
                  <a:pt x="80060" y="44907"/>
                </a:lnTo>
                <a:lnTo>
                  <a:pt x="1036737" y="44907"/>
                </a:lnTo>
                <a:lnTo>
                  <a:pt x="1042511" y="33775"/>
                </a:lnTo>
                <a:lnTo>
                  <a:pt x="1042176" y="10007"/>
                </a:lnTo>
                <a:lnTo>
                  <a:pt x="1009991" y="1250"/>
                </a:lnTo>
                <a:lnTo>
                  <a:pt x="938453" y="0"/>
                </a:lnTo>
                <a:close/>
              </a:path>
            </a:pathLst>
          </a:custGeom>
          <a:solidFill>
            <a:srgbClr val="FFFFFF"/>
          </a:solidFill>
        </p:spPr>
        <p:txBody>
          <a:bodyPr wrap="square" lIns="0" tIns="0" rIns="0" bIns="0" rtlCol="0"/>
          <a:lstStyle/>
          <a:p>
            <a:endParaRPr/>
          </a:p>
        </p:txBody>
      </p:sp>
      <p:sp>
        <p:nvSpPr>
          <p:cNvPr id="68" name="object 19"/>
          <p:cNvSpPr txBox="1"/>
          <p:nvPr/>
        </p:nvSpPr>
        <p:spPr>
          <a:xfrm>
            <a:off x="9511635" y="3231433"/>
            <a:ext cx="658495" cy="299720"/>
          </a:xfrm>
          <a:prstGeom prst="rect">
            <a:avLst/>
          </a:prstGeom>
        </p:spPr>
        <p:txBody>
          <a:bodyPr vert="horz" wrap="square" lIns="0" tIns="12700" rIns="0" bIns="0" rtlCol="0">
            <a:spAutoFit/>
          </a:bodyPr>
          <a:lstStyle/>
          <a:p>
            <a:pPr marL="12700" marR="5080">
              <a:lnSpc>
                <a:spcPct val="100000"/>
              </a:lnSpc>
              <a:spcBef>
                <a:spcPts val="100"/>
              </a:spcBef>
            </a:pPr>
            <a:r>
              <a:rPr sz="900" spc="-45" dirty="0">
                <a:latin typeface="Trebuchet MS"/>
                <a:cs typeface="Trebuchet MS"/>
              </a:rPr>
              <a:t>Aiš</a:t>
            </a:r>
            <a:r>
              <a:rPr sz="900" spc="-50" dirty="0">
                <a:latin typeface="Trebuchet MS"/>
                <a:cs typeface="Trebuchet MS"/>
              </a:rPr>
              <a:t>k</a:t>
            </a:r>
            <a:r>
              <a:rPr sz="900" spc="-60" dirty="0">
                <a:latin typeface="Trebuchet MS"/>
                <a:cs typeface="Trebuchet MS"/>
              </a:rPr>
              <a:t>i</a:t>
            </a:r>
            <a:r>
              <a:rPr sz="900" spc="-95" dirty="0">
                <a:latin typeface="Trebuchet MS"/>
                <a:cs typeface="Trebuchet MS"/>
              </a:rPr>
              <a:t> </a:t>
            </a:r>
            <a:r>
              <a:rPr sz="900" spc="-50" dirty="0">
                <a:latin typeface="Trebuchet MS"/>
                <a:cs typeface="Trebuchet MS"/>
              </a:rPr>
              <a:t>v</a:t>
            </a:r>
            <a:r>
              <a:rPr sz="900" spc="-85" dirty="0">
                <a:latin typeface="Trebuchet MS"/>
                <a:cs typeface="Trebuchet MS"/>
              </a:rPr>
              <a:t>a</a:t>
            </a:r>
            <a:r>
              <a:rPr sz="900" spc="-45" dirty="0">
                <a:latin typeface="Trebuchet MS"/>
                <a:cs typeface="Trebuchet MS"/>
              </a:rPr>
              <a:t>r</a:t>
            </a:r>
            <a:r>
              <a:rPr sz="900" spc="-90" dirty="0">
                <a:latin typeface="Trebuchet MS"/>
                <a:cs typeface="Trebuchet MS"/>
              </a:rPr>
              <a:t>t</a:t>
            </a:r>
            <a:r>
              <a:rPr sz="900" spc="-70" dirty="0">
                <a:latin typeface="Trebuchet MS"/>
                <a:cs typeface="Trebuchet MS"/>
              </a:rPr>
              <a:t>o</a:t>
            </a:r>
            <a:r>
              <a:rPr sz="900" spc="-60" dirty="0">
                <a:latin typeface="Trebuchet MS"/>
                <a:cs typeface="Trebuchet MS"/>
              </a:rPr>
              <a:t>t</a:t>
            </a:r>
            <a:r>
              <a:rPr sz="900" spc="-55" dirty="0">
                <a:latin typeface="Trebuchet MS"/>
                <a:cs typeface="Trebuchet MS"/>
              </a:rPr>
              <a:t>ojo  </a:t>
            </a:r>
            <a:r>
              <a:rPr sz="900" spc="-50" dirty="0">
                <a:latin typeface="Trebuchet MS"/>
                <a:cs typeface="Trebuchet MS"/>
              </a:rPr>
              <a:t>nauda</a:t>
            </a:r>
            <a:endParaRPr sz="900">
              <a:latin typeface="Trebuchet MS"/>
              <a:cs typeface="Trebuchet MS"/>
            </a:endParaRPr>
          </a:p>
        </p:txBody>
      </p:sp>
      <p:sp>
        <p:nvSpPr>
          <p:cNvPr id="69" name="object 21"/>
          <p:cNvSpPr txBox="1"/>
          <p:nvPr/>
        </p:nvSpPr>
        <p:spPr>
          <a:xfrm>
            <a:off x="10072430" y="3767307"/>
            <a:ext cx="300266" cy="137217"/>
          </a:xfrm>
          <a:prstGeom prst="rect">
            <a:avLst/>
          </a:prstGeom>
        </p:spPr>
        <p:txBody>
          <a:bodyPr vert="horz" wrap="square" lIns="0" tIns="13970" rIns="0" bIns="0" rtlCol="0">
            <a:spAutoFit/>
          </a:bodyPr>
          <a:lstStyle/>
          <a:p>
            <a:pPr marL="12700">
              <a:lnSpc>
                <a:spcPct val="100000"/>
              </a:lnSpc>
              <a:spcBef>
                <a:spcPts val="110"/>
              </a:spcBef>
            </a:pPr>
            <a:r>
              <a:rPr sz="800" spc="-170" dirty="0">
                <a:latin typeface="Trebuchet MS"/>
                <a:cs typeface="Trebuchet MS"/>
              </a:rPr>
              <a:t>1</a:t>
            </a:r>
            <a:endParaRPr sz="800">
              <a:latin typeface="Trebuchet MS"/>
              <a:cs typeface="Trebuchet MS"/>
            </a:endParaRPr>
          </a:p>
        </p:txBody>
      </p:sp>
      <p:sp>
        <p:nvSpPr>
          <p:cNvPr id="70" name="object 24"/>
          <p:cNvSpPr txBox="1"/>
          <p:nvPr/>
        </p:nvSpPr>
        <p:spPr>
          <a:xfrm>
            <a:off x="10783252" y="3163310"/>
            <a:ext cx="556895" cy="299720"/>
          </a:xfrm>
          <a:prstGeom prst="rect">
            <a:avLst/>
          </a:prstGeom>
        </p:spPr>
        <p:txBody>
          <a:bodyPr vert="horz" wrap="square" lIns="0" tIns="12700" rIns="0" bIns="0" rtlCol="0">
            <a:spAutoFit/>
          </a:bodyPr>
          <a:lstStyle/>
          <a:p>
            <a:pPr marL="12700" marR="5080">
              <a:lnSpc>
                <a:spcPct val="100000"/>
              </a:lnSpc>
              <a:spcBef>
                <a:spcPts val="100"/>
              </a:spcBef>
            </a:pPr>
            <a:r>
              <a:rPr sz="900" spc="-85" dirty="0">
                <a:solidFill>
                  <a:srgbClr val="FFFFFF"/>
                </a:solidFill>
                <a:latin typeface="Trebuchet MS"/>
                <a:cs typeface="Trebuchet MS"/>
              </a:rPr>
              <a:t>P</a:t>
            </a:r>
            <a:r>
              <a:rPr sz="900" spc="-70" dirty="0">
                <a:solidFill>
                  <a:srgbClr val="FFFFFF"/>
                </a:solidFill>
                <a:latin typeface="Trebuchet MS"/>
                <a:cs typeface="Trebuchet MS"/>
              </a:rPr>
              <a:t>a</a:t>
            </a:r>
            <a:r>
              <a:rPr sz="900" spc="-60" dirty="0">
                <a:solidFill>
                  <a:srgbClr val="FFFFFF"/>
                </a:solidFill>
                <a:latin typeface="Trebuchet MS"/>
                <a:cs typeface="Trebuchet MS"/>
              </a:rPr>
              <a:t>kan</a:t>
            </a:r>
            <a:r>
              <a:rPr sz="900" spc="-45" dirty="0">
                <a:solidFill>
                  <a:srgbClr val="FFFFFF"/>
                </a:solidFill>
                <a:latin typeface="Trebuchet MS"/>
                <a:cs typeface="Trebuchet MS"/>
              </a:rPr>
              <a:t>k</a:t>
            </a:r>
            <a:r>
              <a:rPr sz="900" spc="-55" dirty="0">
                <a:solidFill>
                  <a:srgbClr val="FFFFFF"/>
                </a:solidFill>
                <a:latin typeface="Trebuchet MS"/>
                <a:cs typeface="Trebuchet MS"/>
              </a:rPr>
              <a:t>amai  </a:t>
            </a:r>
            <a:r>
              <a:rPr sz="900" spc="-60" dirty="0">
                <a:solidFill>
                  <a:srgbClr val="FFFFFF"/>
                </a:solidFill>
                <a:latin typeface="Trebuchet MS"/>
                <a:cs typeface="Trebuchet MS"/>
              </a:rPr>
              <a:t>didelė</a:t>
            </a:r>
            <a:r>
              <a:rPr sz="900" spc="-95" dirty="0">
                <a:solidFill>
                  <a:srgbClr val="FFFFFF"/>
                </a:solidFill>
                <a:latin typeface="Trebuchet MS"/>
                <a:cs typeface="Trebuchet MS"/>
              </a:rPr>
              <a:t> </a:t>
            </a:r>
            <a:r>
              <a:rPr sz="900" spc="-55" dirty="0">
                <a:solidFill>
                  <a:srgbClr val="FFFFFF"/>
                </a:solidFill>
                <a:latin typeface="Trebuchet MS"/>
                <a:cs typeface="Trebuchet MS"/>
              </a:rPr>
              <a:t>rin</a:t>
            </a:r>
            <a:r>
              <a:rPr sz="900" spc="-60" dirty="0">
                <a:solidFill>
                  <a:srgbClr val="FFFFFF"/>
                </a:solidFill>
                <a:latin typeface="Trebuchet MS"/>
                <a:cs typeface="Trebuchet MS"/>
              </a:rPr>
              <a:t>k</a:t>
            </a:r>
            <a:r>
              <a:rPr sz="900" spc="-75" dirty="0">
                <a:solidFill>
                  <a:srgbClr val="FFFFFF"/>
                </a:solidFill>
                <a:latin typeface="Trebuchet MS"/>
                <a:cs typeface="Trebuchet MS"/>
              </a:rPr>
              <a:t>a</a:t>
            </a:r>
            <a:endParaRPr sz="900">
              <a:latin typeface="Trebuchet MS"/>
              <a:cs typeface="Trebuchet MS"/>
            </a:endParaRPr>
          </a:p>
        </p:txBody>
      </p:sp>
      <p:sp>
        <p:nvSpPr>
          <p:cNvPr id="71" name="object 15"/>
          <p:cNvSpPr/>
          <p:nvPr/>
        </p:nvSpPr>
        <p:spPr>
          <a:xfrm>
            <a:off x="10372696" y="2999833"/>
            <a:ext cx="1063625" cy="1316990"/>
          </a:xfrm>
          <a:custGeom>
            <a:avLst/>
            <a:gdLst/>
            <a:ahLst/>
            <a:cxnLst/>
            <a:rect l="l" t="t" r="r" b="b"/>
            <a:pathLst>
              <a:path w="1063625" h="1316989">
                <a:moveTo>
                  <a:pt x="661794" y="1070886"/>
                </a:moveTo>
                <a:lnTo>
                  <a:pt x="406373" y="1070886"/>
                </a:lnTo>
                <a:lnTo>
                  <a:pt x="413430" y="1080724"/>
                </a:lnTo>
                <a:lnTo>
                  <a:pt x="414439" y="1103731"/>
                </a:lnTo>
                <a:lnTo>
                  <a:pt x="413826" y="1127035"/>
                </a:lnTo>
                <a:lnTo>
                  <a:pt x="409535" y="1139002"/>
                </a:lnTo>
                <a:lnTo>
                  <a:pt x="397888" y="1143411"/>
                </a:lnTo>
                <a:lnTo>
                  <a:pt x="375208" y="1144041"/>
                </a:lnTo>
                <a:lnTo>
                  <a:pt x="352536" y="1145390"/>
                </a:lnTo>
                <a:lnTo>
                  <a:pt x="340893" y="1154837"/>
                </a:lnTo>
                <a:lnTo>
                  <a:pt x="336603" y="1180479"/>
                </a:lnTo>
                <a:lnTo>
                  <a:pt x="335991" y="1230414"/>
                </a:lnTo>
                <a:lnTo>
                  <a:pt x="337943" y="1280348"/>
                </a:lnTo>
                <a:lnTo>
                  <a:pt x="351610" y="1305990"/>
                </a:lnTo>
                <a:lnTo>
                  <a:pt x="388706" y="1315437"/>
                </a:lnTo>
                <a:lnTo>
                  <a:pt x="460946" y="1316786"/>
                </a:lnTo>
                <a:lnTo>
                  <a:pt x="538949" y="1316786"/>
                </a:lnTo>
                <a:lnTo>
                  <a:pt x="576477" y="1316222"/>
                </a:lnTo>
                <a:lnTo>
                  <a:pt x="601041" y="1312273"/>
                </a:lnTo>
                <a:lnTo>
                  <a:pt x="623494" y="1301554"/>
                </a:lnTo>
                <a:lnTo>
                  <a:pt x="654684" y="1280680"/>
                </a:lnTo>
                <a:lnTo>
                  <a:pt x="725940" y="1280680"/>
                </a:lnTo>
                <a:lnTo>
                  <a:pt x="726268" y="1279784"/>
                </a:lnTo>
                <a:lnTo>
                  <a:pt x="727405" y="1230414"/>
                </a:lnTo>
                <a:lnTo>
                  <a:pt x="726792" y="1180479"/>
                </a:lnTo>
                <a:lnTo>
                  <a:pt x="722501" y="1154837"/>
                </a:lnTo>
                <a:lnTo>
                  <a:pt x="710854" y="1145390"/>
                </a:lnTo>
                <a:lnTo>
                  <a:pt x="688174" y="1144041"/>
                </a:lnTo>
                <a:lnTo>
                  <a:pt x="665502" y="1143411"/>
                </a:lnTo>
                <a:lnTo>
                  <a:pt x="653859" y="1139002"/>
                </a:lnTo>
                <a:lnTo>
                  <a:pt x="649570" y="1127035"/>
                </a:lnTo>
                <a:lnTo>
                  <a:pt x="648957" y="1103731"/>
                </a:lnTo>
                <a:lnTo>
                  <a:pt x="650909" y="1080420"/>
                </a:lnTo>
                <a:lnTo>
                  <a:pt x="661794" y="1070886"/>
                </a:lnTo>
                <a:close/>
              </a:path>
              <a:path w="1063625" h="1316989">
                <a:moveTo>
                  <a:pt x="725940" y="1280680"/>
                </a:moveTo>
                <a:lnTo>
                  <a:pt x="654684" y="1280680"/>
                </a:lnTo>
                <a:lnTo>
                  <a:pt x="696726" y="1300204"/>
                </a:lnTo>
                <a:lnTo>
                  <a:pt x="718315" y="1301476"/>
                </a:lnTo>
                <a:lnTo>
                  <a:pt x="725940" y="1280680"/>
                </a:lnTo>
                <a:close/>
              </a:path>
              <a:path w="1063625" h="1316989">
                <a:moveTo>
                  <a:pt x="773912" y="1063409"/>
                </a:moveTo>
                <a:lnTo>
                  <a:pt x="225983" y="1063409"/>
                </a:lnTo>
                <a:lnTo>
                  <a:pt x="263638" y="1063713"/>
                </a:lnTo>
                <a:lnTo>
                  <a:pt x="289099" y="1065845"/>
                </a:lnTo>
                <a:lnTo>
                  <a:pt x="313984" y="1071633"/>
                </a:lnTo>
                <a:lnTo>
                  <a:pt x="349910" y="1082903"/>
                </a:lnTo>
                <a:lnTo>
                  <a:pt x="387216" y="1072263"/>
                </a:lnTo>
                <a:lnTo>
                  <a:pt x="406373" y="1070886"/>
                </a:lnTo>
                <a:lnTo>
                  <a:pt x="661794" y="1070886"/>
                </a:lnTo>
                <a:lnTo>
                  <a:pt x="664576" y="1068449"/>
                </a:lnTo>
                <a:lnTo>
                  <a:pt x="701672" y="1064039"/>
                </a:lnTo>
                <a:lnTo>
                  <a:pt x="773912" y="1063409"/>
                </a:lnTo>
                <a:close/>
              </a:path>
              <a:path w="1063625" h="1316989">
                <a:moveTo>
                  <a:pt x="14401" y="654634"/>
                </a:moveTo>
                <a:lnTo>
                  <a:pt x="8851" y="654634"/>
                </a:lnTo>
                <a:lnTo>
                  <a:pt x="4127" y="657174"/>
                </a:lnTo>
                <a:lnTo>
                  <a:pt x="0" y="874953"/>
                </a:lnTo>
                <a:lnTo>
                  <a:pt x="701" y="912366"/>
                </a:lnTo>
                <a:lnTo>
                  <a:pt x="5611" y="936128"/>
                </a:lnTo>
                <a:lnTo>
                  <a:pt x="18939" y="956401"/>
                </a:lnTo>
                <a:lnTo>
                  <a:pt x="44894" y="983348"/>
                </a:lnTo>
                <a:lnTo>
                  <a:pt x="20892" y="1029633"/>
                </a:lnTo>
                <a:lnTo>
                  <a:pt x="21231" y="1053401"/>
                </a:lnTo>
                <a:lnTo>
                  <a:pt x="53416" y="1062158"/>
                </a:lnTo>
                <a:lnTo>
                  <a:pt x="124955" y="1063409"/>
                </a:lnTo>
                <a:lnTo>
                  <a:pt x="874941" y="1063409"/>
                </a:lnTo>
                <a:lnTo>
                  <a:pt x="912353" y="1062707"/>
                </a:lnTo>
                <a:lnTo>
                  <a:pt x="936115" y="1057795"/>
                </a:lnTo>
                <a:lnTo>
                  <a:pt x="956388" y="1044463"/>
                </a:lnTo>
                <a:lnTo>
                  <a:pt x="983335" y="1018501"/>
                </a:lnTo>
                <a:lnTo>
                  <a:pt x="1059830" y="1018501"/>
                </a:lnTo>
                <a:lnTo>
                  <a:pt x="1062145" y="1009991"/>
                </a:lnTo>
                <a:lnTo>
                  <a:pt x="1063396" y="938453"/>
                </a:lnTo>
                <a:lnTo>
                  <a:pt x="1063396" y="733082"/>
                </a:lnTo>
                <a:lnTo>
                  <a:pt x="141096" y="733082"/>
                </a:lnTo>
                <a:lnTo>
                  <a:pt x="91162" y="726954"/>
                </a:lnTo>
                <a:lnTo>
                  <a:pt x="65520" y="713473"/>
                </a:lnTo>
                <a:lnTo>
                  <a:pt x="56073" y="699992"/>
                </a:lnTo>
                <a:lnTo>
                  <a:pt x="54724" y="693864"/>
                </a:lnTo>
                <a:lnTo>
                  <a:pt x="48423" y="671184"/>
                </a:lnTo>
                <a:lnTo>
                  <a:pt x="34563" y="659537"/>
                </a:lnTo>
                <a:lnTo>
                  <a:pt x="20702" y="655247"/>
                </a:lnTo>
                <a:lnTo>
                  <a:pt x="14401" y="654634"/>
                </a:lnTo>
                <a:close/>
              </a:path>
              <a:path w="1063625" h="1316989">
                <a:moveTo>
                  <a:pt x="1059830" y="1018501"/>
                </a:moveTo>
                <a:lnTo>
                  <a:pt x="983335" y="1018501"/>
                </a:lnTo>
                <a:lnTo>
                  <a:pt x="1029620" y="1042511"/>
                </a:lnTo>
                <a:lnTo>
                  <a:pt x="1053388" y="1042176"/>
                </a:lnTo>
                <a:lnTo>
                  <a:pt x="1059830" y="1018501"/>
                </a:lnTo>
                <a:close/>
              </a:path>
              <a:path w="1063625" h="1316989">
                <a:moveTo>
                  <a:pt x="1063396" y="341668"/>
                </a:moveTo>
                <a:lnTo>
                  <a:pt x="141096" y="341668"/>
                </a:lnTo>
                <a:lnTo>
                  <a:pt x="191031" y="361192"/>
                </a:lnTo>
                <a:lnTo>
                  <a:pt x="216673" y="404145"/>
                </a:lnTo>
                <a:lnTo>
                  <a:pt x="226120" y="447099"/>
                </a:lnTo>
                <a:lnTo>
                  <a:pt x="227469" y="466623"/>
                </a:lnTo>
                <a:lnTo>
                  <a:pt x="227469" y="608126"/>
                </a:lnTo>
                <a:lnTo>
                  <a:pt x="213973" y="680366"/>
                </a:lnTo>
                <a:lnTo>
                  <a:pt x="184283" y="717462"/>
                </a:lnTo>
                <a:lnTo>
                  <a:pt x="154592" y="731129"/>
                </a:lnTo>
                <a:lnTo>
                  <a:pt x="141096" y="733082"/>
                </a:lnTo>
                <a:lnTo>
                  <a:pt x="1063396" y="733082"/>
                </a:lnTo>
                <a:lnTo>
                  <a:pt x="1063396" y="341668"/>
                </a:lnTo>
                <a:close/>
              </a:path>
              <a:path w="1063625" h="1316989">
                <a:moveTo>
                  <a:pt x="33770" y="20897"/>
                </a:moveTo>
                <a:lnTo>
                  <a:pt x="10006" y="21232"/>
                </a:lnTo>
                <a:lnTo>
                  <a:pt x="1250" y="53417"/>
                </a:lnTo>
                <a:lnTo>
                  <a:pt x="0" y="124955"/>
                </a:lnTo>
                <a:lnTo>
                  <a:pt x="104" y="387015"/>
                </a:lnTo>
                <a:lnTo>
                  <a:pt x="14401" y="420116"/>
                </a:lnTo>
                <a:lnTo>
                  <a:pt x="34556" y="420116"/>
                </a:lnTo>
                <a:lnTo>
                  <a:pt x="46216" y="413986"/>
                </a:lnTo>
                <a:lnTo>
                  <a:pt x="52203" y="400500"/>
                </a:lnTo>
                <a:lnTo>
                  <a:pt x="54409" y="387015"/>
                </a:lnTo>
                <a:lnTo>
                  <a:pt x="54724" y="380885"/>
                </a:lnTo>
                <a:lnTo>
                  <a:pt x="68220" y="358213"/>
                </a:lnTo>
                <a:lnTo>
                  <a:pt x="97910" y="346570"/>
                </a:lnTo>
                <a:lnTo>
                  <a:pt x="127601" y="342280"/>
                </a:lnTo>
                <a:lnTo>
                  <a:pt x="141096" y="341668"/>
                </a:lnTo>
                <a:lnTo>
                  <a:pt x="1063396" y="341668"/>
                </a:lnTo>
                <a:lnTo>
                  <a:pt x="1063396" y="188455"/>
                </a:lnTo>
                <a:lnTo>
                  <a:pt x="1062694" y="151042"/>
                </a:lnTo>
                <a:lnTo>
                  <a:pt x="1057783" y="127280"/>
                </a:lnTo>
                <a:lnTo>
                  <a:pt x="1044451" y="107007"/>
                </a:lnTo>
                <a:lnTo>
                  <a:pt x="1018489" y="80060"/>
                </a:lnTo>
                <a:lnTo>
                  <a:pt x="1036724" y="44907"/>
                </a:lnTo>
                <a:lnTo>
                  <a:pt x="80048" y="44907"/>
                </a:lnTo>
                <a:lnTo>
                  <a:pt x="33770" y="20897"/>
                </a:lnTo>
                <a:close/>
              </a:path>
              <a:path w="1063625" h="1316989">
                <a:moveTo>
                  <a:pt x="938441" y="0"/>
                </a:moveTo>
                <a:lnTo>
                  <a:pt x="188455" y="0"/>
                </a:lnTo>
                <a:lnTo>
                  <a:pt x="151042" y="701"/>
                </a:lnTo>
                <a:lnTo>
                  <a:pt x="127279" y="5613"/>
                </a:lnTo>
                <a:lnTo>
                  <a:pt x="107002" y="18945"/>
                </a:lnTo>
                <a:lnTo>
                  <a:pt x="80048" y="44907"/>
                </a:lnTo>
                <a:lnTo>
                  <a:pt x="1036724" y="44907"/>
                </a:lnTo>
                <a:lnTo>
                  <a:pt x="1042498" y="33775"/>
                </a:lnTo>
                <a:lnTo>
                  <a:pt x="1042163" y="10007"/>
                </a:lnTo>
                <a:lnTo>
                  <a:pt x="1009979" y="1250"/>
                </a:lnTo>
                <a:lnTo>
                  <a:pt x="938441" y="0"/>
                </a:lnTo>
                <a:close/>
              </a:path>
            </a:pathLst>
          </a:custGeom>
          <a:solidFill>
            <a:srgbClr val="25408F"/>
          </a:solidFill>
        </p:spPr>
        <p:txBody>
          <a:bodyPr wrap="square" lIns="0" tIns="0" rIns="0" bIns="0" rtlCol="0"/>
          <a:lstStyle/>
          <a:p>
            <a:endParaRPr/>
          </a:p>
        </p:txBody>
      </p:sp>
      <p:sp>
        <p:nvSpPr>
          <p:cNvPr id="72" name="object 25"/>
          <p:cNvSpPr txBox="1"/>
          <p:nvPr/>
        </p:nvSpPr>
        <p:spPr>
          <a:xfrm>
            <a:off x="9365611" y="4281975"/>
            <a:ext cx="604520" cy="436880"/>
          </a:xfrm>
          <a:prstGeom prst="rect">
            <a:avLst/>
          </a:prstGeom>
        </p:spPr>
        <p:txBody>
          <a:bodyPr vert="horz" wrap="square" lIns="0" tIns="12700" rIns="0" bIns="0" rtlCol="0">
            <a:spAutoFit/>
          </a:bodyPr>
          <a:lstStyle/>
          <a:p>
            <a:pPr marL="12700" marR="5080">
              <a:lnSpc>
                <a:spcPct val="100000"/>
              </a:lnSpc>
              <a:spcBef>
                <a:spcPts val="100"/>
              </a:spcBef>
            </a:pPr>
            <a:r>
              <a:rPr sz="900" spc="-65" dirty="0">
                <a:solidFill>
                  <a:srgbClr val="FFFFFF"/>
                </a:solidFill>
                <a:latin typeface="Trebuchet MS"/>
                <a:cs typeface="Trebuchet MS"/>
              </a:rPr>
              <a:t>Galimybė </a:t>
            </a:r>
            <a:r>
              <a:rPr sz="900" spc="-60" dirty="0">
                <a:solidFill>
                  <a:srgbClr val="FFFFFF"/>
                </a:solidFill>
                <a:latin typeface="Trebuchet MS"/>
                <a:cs typeface="Trebuchet MS"/>
              </a:rPr>
              <a:t> </a:t>
            </a:r>
            <a:r>
              <a:rPr sz="900" spc="-35" dirty="0">
                <a:solidFill>
                  <a:srgbClr val="FFFFFF"/>
                </a:solidFill>
                <a:latin typeface="Trebuchet MS"/>
                <a:cs typeface="Trebuchet MS"/>
              </a:rPr>
              <a:t>įgy</a:t>
            </a:r>
            <a:r>
              <a:rPr sz="900" spc="-55" dirty="0">
                <a:solidFill>
                  <a:srgbClr val="FFFFFF"/>
                </a:solidFill>
                <a:latin typeface="Trebuchet MS"/>
                <a:cs typeface="Trebuchet MS"/>
              </a:rPr>
              <a:t>v</a:t>
            </a:r>
            <a:r>
              <a:rPr sz="900" spc="-50" dirty="0">
                <a:solidFill>
                  <a:srgbClr val="FFFFFF"/>
                </a:solidFill>
                <a:latin typeface="Trebuchet MS"/>
                <a:cs typeface="Trebuchet MS"/>
              </a:rPr>
              <a:t>endi</a:t>
            </a:r>
            <a:r>
              <a:rPr sz="900" spc="-60" dirty="0">
                <a:solidFill>
                  <a:srgbClr val="FFFFFF"/>
                </a:solidFill>
                <a:latin typeface="Trebuchet MS"/>
                <a:cs typeface="Trebuchet MS"/>
              </a:rPr>
              <a:t>n</a:t>
            </a:r>
            <a:r>
              <a:rPr sz="900" spc="-70" dirty="0">
                <a:solidFill>
                  <a:srgbClr val="FFFFFF"/>
                </a:solidFill>
                <a:latin typeface="Trebuchet MS"/>
                <a:cs typeface="Trebuchet MS"/>
              </a:rPr>
              <a:t>ti</a:t>
            </a:r>
            <a:r>
              <a:rPr sz="900" spc="-95" dirty="0">
                <a:solidFill>
                  <a:srgbClr val="FFFFFF"/>
                </a:solidFill>
                <a:latin typeface="Trebuchet MS"/>
                <a:cs typeface="Trebuchet MS"/>
              </a:rPr>
              <a:t> </a:t>
            </a:r>
            <a:r>
              <a:rPr sz="900" spc="-65" dirty="0">
                <a:solidFill>
                  <a:srgbClr val="FFFFFF"/>
                </a:solidFill>
                <a:latin typeface="Trebuchet MS"/>
                <a:cs typeface="Trebuchet MS"/>
              </a:rPr>
              <a:t>ir  </a:t>
            </a:r>
            <a:r>
              <a:rPr sz="900" spc="-45" dirty="0">
                <a:solidFill>
                  <a:srgbClr val="FFFFFF"/>
                </a:solidFill>
                <a:latin typeface="Trebuchet MS"/>
                <a:cs typeface="Trebuchet MS"/>
              </a:rPr>
              <a:t>pelningumas</a:t>
            </a:r>
            <a:endParaRPr sz="900">
              <a:latin typeface="Trebuchet MS"/>
              <a:cs typeface="Trebuchet MS"/>
            </a:endParaRPr>
          </a:p>
        </p:txBody>
      </p:sp>
      <p:sp>
        <p:nvSpPr>
          <p:cNvPr id="73" name="object 24"/>
          <p:cNvSpPr txBox="1"/>
          <p:nvPr/>
        </p:nvSpPr>
        <p:spPr>
          <a:xfrm>
            <a:off x="10777151" y="3366873"/>
            <a:ext cx="556895" cy="299720"/>
          </a:xfrm>
          <a:prstGeom prst="rect">
            <a:avLst/>
          </a:prstGeom>
        </p:spPr>
        <p:txBody>
          <a:bodyPr vert="horz" wrap="square" lIns="0" tIns="12700" rIns="0" bIns="0" rtlCol="0">
            <a:spAutoFit/>
          </a:bodyPr>
          <a:lstStyle/>
          <a:p>
            <a:pPr marL="12700" marR="5080">
              <a:lnSpc>
                <a:spcPct val="100000"/>
              </a:lnSpc>
              <a:spcBef>
                <a:spcPts val="100"/>
              </a:spcBef>
            </a:pPr>
            <a:r>
              <a:rPr sz="900" spc="-85" dirty="0">
                <a:solidFill>
                  <a:srgbClr val="FFFFFF"/>
                </a:solidFill>
                <a:latin typeface="Trebuchet MS"/>
                <a:cs typeface="Trebuchet MS"/>
              </a:rPr>
              <a:t>P</a:t>
            </a:r>
            <a:r>
              <a:rPr sz="900" spc="-70" dirty="0">
                <a:solidFill>
                  <a:srgbClr val="FFFFFF"/>
                </a:solidFill>
                <a:latin typeface="Trebuchet MS"/>
                <a:cs typeface="Trebuchet MS"/>
              </a:rPr>
              <a:t>a</a:t>
            </a:r>
            <a:r>
              <a:rPr sz="900" spc="-60" dirty="0">
                <a:solidFill>
                  <a:srgbClr val="FFFFFF"/>
                </a:solidFill>
                <a:latin typeface="Trebuchet MS"/>
                <a:cs typeface="Trebuchet MS"/>
              </a:rPr>
              <a:t>kan</a:t>
            </a:r>
            <a:r>
              <a:rPr sz="900" spc="-45" dirty="0">
                <a:solidFill>
                  <a:srgbClr val="FFFFFF"/>
                </a:solidFill>
                <a:latin typeface="Trebuchet MS"/>
                <a:cs typeface="Trebuchet MS"/>
              </a:rPr>
              <a:t>k</a:t>
            </a:r>
            <a:r>
              <a:rPr sz="900" spc="-55" dirty="0">
                <a:solidFill>
                  <a:srgbClr val="FFFFFF"/>
                </a:solidFill>
                <a:latin typeface="Trebuchet MS"/>
                <a:cs typeface="Trebuchet MS"/>
              </a:rPr>
              <a:t>amai  </a:t>
            </a:r>
            <a:r>
              <a:rPr sz="900" spc="-60" dirty="0">
                <a:solidFill>
                  <a:srgbClr val="FFFFFF"/>
                </a:solidFill>
                <a:latin typeface="Trebuchet MS"/>
                <a:cs typeface="Trebuchet MS"/>
              </a:rPr>
              <a:t>didelė</a:t>
            </a:r>
            <a:r>
              <a:rPr sz="900" spc="-95" dirty="0">
                <a:solidFill>
                  <a:srgbClr val="FFFFFF"/>
                </a:solidFill>
                <a:latin typeface="Trebuchet MS"/>
                <a:cs typeface="Trebuchet MS"/>
              </a:rPr>
              <a:t> </a:t>
            </a:r>
            <a:r>
              <a:rPr sz="900" spc="-55" dirty="0">
                <a:solidFill>
                  <a:srgbClr val="FFFFFF"/>
                </a:solidFill>
                <a:latin typeface="Trebuchet MS"/>
                <a:cs typeface="Trebuchet MS"/>
              </a:rPr>
              <a:t>rin</a:t>
            </a:r>
            <a:r>
              <a:rPr sz="900" spc="-60" dirty="0">
                <a:solidFill>
                  <a:srgbClr val="FFFFFF"/>
                </a:solidFill>
                <a:latin typeface="Trebuchet MS"/>
                <a:cs typeface="Trebuchet MS"/>
              </a:rPr>
              <a:t>k</a:t>
            </a:r>
            <a:r>
              <a:rPr sz="900" spc="-75" dirty="0">
                <a:solidFill>
                  <a:srgbClr val="FFFFFF"/>
                </a:solidFill>
                <a:latin typeface="Trebuchet MS"/>
                <a:cs typeface="Trebuchet MS"/>
              </a:rPr>
              <a:t>a</a:t>
            </a:r>
            <a:endParaRPr sz="900">
              <a:latin typeface="Trebuchet MS"/>
              <a:cs typeface="Trebuchet MS"/>
            </a:endParaRPr>
          </a:p>
        </p:txBody>
      </p:sp>
      <p:sp>
        <p:nvSpPr>
          <p:cNvPr id="74" name="object 22"/>
          <p:cNvSpPr txBox="1"/>
          <p:nvPr/>
        </p:nvSpPr>
        <p:spPr>
          <a:xfrm>
            <a:off x="10536708" y="3858291"/>
            <a:ext cx="76835" cy="149225"/>
          </a:xfrm>
          <a:prstGeom prst="rect">
            <a:avLst/>
          </a:prstGeom>
        </p:spPr>
        <p:txBody>
          <a:bodyPr vert="horz" wrap="square" lIns="0" tIns="13970" rIns="0" bIns="0" rtlCol="0">
            <a:spAutoFit/>
          </a:bodyPr>
          <a:lstStyle/>
          <a:p>
            <a:pPr marL="12700">
              <a:lnSpc>
                <a:spcPct val="100000"/>
              </a:lnSpc>
              <a:spcBef>
                <a:spcPts val="110"/>
              </a:spcBef>
            </a:pPr>
            <a:r>
              <a:rPr sz="800" spc="-20" dirty="0">
                <a:solidFill>
                  <a:srgbClr val="FFFFFF"/>
                </a:solidFill>
                <a:latin typeface="Trebuchet MS"/>
                <a:cs typeface="Trebuchet MS"/>
              </a:rPr>
              <a:t>2</a:t>
            </a:r>
            <a:endParaRPr sz="800">
              <a:latin typeface="Trebuchet MS"/>
              <a:cs typeface="Trebuchet MS"/>
            </a:endParaRPr>
          </a:p>
        </p:txBody>
      </p:sp>
      <p:sp>
        <p:nvSpPr>
          <p:cNvPr id="75" name="object 26"/>
          <p:cNvSpPr txBox="1"/>
          <p:nvPr/>
        </p:nvSpPr>
        <p:spPr>
          <a:xfrm>
            <a:off x="10606861" y="4405796"/>
            <a:ext cx="641985" cy="299720"/>
          </a:xfrm>
          <a:prstGeom prst="rect">
            <a:avLst/>
          </a:prstGeom>
        </p:spPr>
        <p:txBody>
          <a:bodyPr vert="horz" wrap="square" lIns="0" tIns="12700" rIns="0" bIns="0" rtlCol="0">
            <a:spAutoFit/>
          </a:bodyPr>
          <a:lstStyle/>
          <a:p>
            <a:pPr marL="12700" marR="5080">
              <a:lnSpc>
                <a:spcPct val="100000"/>
              </a:lnSpc>
              <a:spcBef>
                <a:spcPts val="100"/>
              </a:spcBef>
            </a:pPr>
            <a:r>
              <a:rPr sz="900" spc="-60" dirty="0">
                <a:latin typeface="Trebuchet MS"/>
                <a:cs typeface="Trebuchet MS"/>
              </a:rPr>
              <a:t>Pakankamas </a:t>
            </a:r>
            <a:r>
              <a:rPr sz="900" spc="-55" dirty="0">
                <a:latin typeface="Trebuchet MS"/>
                <a:cs typeface="Trebuchet MS"/>
              </a:rPr>
              <a:t> </a:t>
            </a:r>
            <a:r>
              <a:rPr sz="900" spc="-40" dirty="0">
                <a:latin typeface="Trebuchet MS"/>
                <a:cs typeface="Trebuchet MS"/>
              </a:rPr>
              <a:t>in</a:t>
            </a:r>
            <a:r>
              <a:rPr sz="900" spc="-60" dirty="0">
                <a:latin typeface="Trebuchet MS"/>
                <a:cs typeface="Trebuchet MS"/>
              </a:rPr>
              <a:t>o</a:t>
            </a:r>
            <a:r>
              <a:rPr sz="900" spc="-50" dirty="0">
                <a:latin typeface="Trebuchet MS"/>
                <a:cs typeface="Trebuchet MS"/>
              </a:rPr>
              <a:t>v</a:t>
            </a:r>
            <a:r>
              <a:rPr sz="900" spc="-85" dirty="0">
                <a:latin typeface="Trebuchet MS"/>
                <a:cs typeface="Trebuchet MS"/>
              </a:rPr>
              <a:t>a</a:t>
            </a:r>
            <a:r>
              <a:rPr sz="900" spc="-75" dirty="0">
                <a:latin typeface="Trebuchet MS"/>
                <a:cs typeface="Trebuchet MS"/>
              </a:rPr>
              <a:t>t</a:t>
            </a:r>
            <a:r>
              <a:rPr sz="900" spc="-45" dirty="0">
                <a:latin typeface="Trebuchet MS"/>
                <a:cs typeface="Trebuchet MS"/>
              </a:rPr>
              <a:t>y</a:t>
            </a:r>
            <a:r>
              <a:rPr sz="900" spc="-50" dirty="0">
                <a:latin typeface="Trebuchet MS"/>
                <a:cs typeface="Trebuchet MS"/>
              </a:rPr>
              <a:t>vumas</a:t>
            </a:r>
            <a:endParaRPr sz="900">
              <a:latin typeface="Trebuchet MS"/>
              <a:cs typeface="Trebuchet MS"/>
            </a:endParaRPr>
          </a:p>
        </p:txBody>
      </p:sp>
      <p:sp>
        <p:nvSpPr>
          <p:cNvPr id="76" name="object 20"/>
          <p:cNvSpPr txBox="1"/>
          <p:nvPr/>
        </p:nvSpPr>
        <p:spPr>
          <a:xfrm>
            <a:off x="10118431" y="4167598"/>
            <a:ext cx="76200" cy="149225"/>
          </a:xfrm>
          <a:prstGeom prst="rect">
            <a:avLst/>
          </a:prstGeom>
        </p:spPr>
        <p:txBody>
          <a:bodyPr vert="horz" wrap="square" lIns="0" tIns="13970" rIns="0" bIns="0" rtlCol="0">
            <a:spAutoFit/>
          </a:bodyPr>
          <a:lstStyle/>
          <a:p>
            <a:pPr marL="12700">
              <a:lnSpc>
                <a:spcPct val="100000"/>
              </a:lnSpc>
              <a:spcBef>
                <a:spcPts val="110"/>
              </a:spcBef>
            </a:pPr>
            <a:r>
              <a:rPr sz="800" spc="-25" dirty="0">
                <a:solidFill>
                  <a:srgbClr val="FFFFFF"/>
                </a:solidFill>
                <a:latin typeface="Trebuchet MS"/>
                <a:cs typeface="Trebuchet MS"/>
              </a:rPr>
              <a:t>3</a:t>
            </a:r>
            <a:endParaRPr sz="800">
              <a:latin typeface="Trebuchet MS"/>
              <a:cs typeface="Trebuchet MS"/>
            </a:endParaRPr>
          </a:p>
        </p:txBody>
      </p:sp>
      <p:sp>
        <p:nvSpPr>
          <p:cNvPr id="77" name="object 23"/>
          <p:cNvSpPr txBox="1"/>
          <p:nvPr/>
        </p:nvSpPr>
        <p:spPr>
          <a:xfrm>
            <a:off x="10517222" y="4132750"/>
            <a:ext cx="81915" cy="149225"/>
          </a:xfrm>
          <a:prstGeom prst="rect">
            <a:avLst/>
          </a:prstGeom>
        </p:spPr>
        <p:txBody>
          <a:bodyPr vert="horz" wrap="square" lIns="0" tIns="13970" rIns="0" bIns="0" rtlCol="0">
            <a:spAutoFit/>
          </a:bodyPr>
          <a:lstStyle/>
          <a:p>
            <a:pPr marL="12700">
              <a:lnSpc>
                <a:spcPct val="100000"/>
              </a:lnSpc>
              <a:spcBef>
                <a:spcPts val="110"/>
              </a:spcBef>
            </a:pPr>
            <a:r>
              <a:rPr sz="800" spc="20" dirty="0">
                <a:latin typeface="Trebuchet MS"/>
                <a:cs typeface="Trebuchet MS"/>
              </a:rPr>
              <a:t>4</a:t>
            </a:r>
            <a:endParaRPr sz="800">
              <a:latin typeface="Trebuchet MS"/>
              <a:cs typeface="Trebuchet MS"/>
            </a:endParaRPr>
          </a:p>
        </p:txBody>
      </p:sp>
    </p:spTree>
    <p:extLst>
      <p:ext uri="{BB962C8B-B14F-4D97-AF65-F5344CB8AC3E}">
        <p14:creationId xmlns:p14="http://schemas.microsoft.com/office/powerpoint/2010/main" val="2242071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okiskis 1">
      <a:dk1>
        <a:srgbClr val="000000"/>
      </a:dk1>
      <a:lt1>
        <a:srgbClr val="FFFFFF"/>
      </a:lt1>
      <a:dk2>
        <a:srgbClr val="44546A"/>
      </a:dk2>
      <a:lt2>
        <a:srgbClr val="E7E6E6"/>
      </a:lt2>
      <a:accent1>
        <a:srgbClr val="0044D2"/>
      </a:accent1>
      <a:accent2>
        <a:srgbClr val="FF1D5A"/>
      </a:accent2>
      <a:accent3>
        <a:srgbClr val="FFCC37"/>
      </a:accent3>
      <a:accent4>
        <a:srgbClr val="668EE4"/>
      </a:accent4>
      <a:accent5>
        <a:srgbClr val="FFA4BD"/>
      </a:accent5>
      <a:accent6>
        <a:srgbClr val="FFEBAE"/>
      </a:accent6>
      <a:hlink>
        <a:srgbClr val="0044D2"/>
      </a:hlink>
      <a:folHlink>
        <a:srgbClr val="668EE4"/>
      </a:folHlink>
    </a:clrScheme>
    <a:fontScheme name="Rokiškis">
      <a:majorFont>
        <a:latin typeface="Antipo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15029</TotalTime>
  <Words>1870</Words>
  <Application>Microsoft Office PowerPoint</Application>
  <PresentationFormat>Pasirinktinai</PresentationFormat>
  <Paragraphs>240</Paragraphs>
  <Slides>21</Slides>
  <Notes>2</Notes>
  <HiddenSlides>0</HiddenSlides>
  <MMClips>0</MMClips>
  <ScaleCrop>false</ScaleCrop>
  <HeadingPairs>
    <vt:vector size="6" baseType="variant">
      <vt:variant>
        <vt:lpstr>Tema</vt:lpstr>
      </vt:variant>
      <vt:variant>
        <vt:i4>1</vt:i4>
      </vt:variant>
      <vt:variant>
        <vt:lpstr>Įdėtosios OLE paslaugos</vt:lpstr>
      </vt:variant>
      <vt:variant>
        <vt:i4>1</vt:i4>
      </vt:variant>
      <vt:variant>
        <vt:lpstr>Skaidrių pavadinimai</vt:lpstr>
      </vt:variant>
      <vt:variant>
        <vt:i4>21</vt:i4>
      </vt:variant>
    </vt:vector>
  </HeadingPairs>
  <TitlesOfParts>
    <vt:vector size="23" baseType="lpstr">
      <vt:lpstr>Office Theme</vt:lpstr>
      <vt:lpstr>CorelDRAW</vt:lpstr>
      <vt:lpstr> </vt:lpstr>
      <vt:lpstr>PowerPoint pristatymas</vt:lpstr>
      <vt:lpstr>PowerPoint pristatymas</vt:lpstr>
      <vt:lpstr>PowerPoint pristatymas</vt:lpstr>
      <vt:lpstr>AKTYVUMAS IR NUGALĖTOJAI</vt:lpstr>
      <vt:lpstr>SĖKMĖS ISTORIJOS</vt:lpstr>
      <vt:lpstr>SĖKMĖS ISTORIJOS</vt:lpstr>
      <vt:lpstr>Nėra nieko geriau, kai gali daryti tai, kas  patinka ir iš to uždirbti pinigus.</vt:lpstr>
      <vt:lpstr>PowerPoint pristatymas</vt:lpstr>
      <vt:lpstr>Pagrindiniai dokumentai, gairės</vt:lpstr>
      <vt:lpstr>PowerPoint pristatymas</vt:lpstr>
      <vt:lpstr>PowerPoint pristatymas</vt:lpstr>
      <vt:lpstr>PowerPoint pristatymas</vt:lpstr>
      <vt:lpstr>PowerPoint pristatymas</vt:lpstr>
      <vt:lpstr>PowerPoint pristatymas</vt:lpstr>
      <vt:lpstr>PowerPoint pristatymas</vt:lpstr>
      <vt:lpstr>VERSLO IDĖJOS PROJEKTŲ VERTINIMO KRITERIJAI </vt:lpstr>
      <vt:lpstr>PowerPoint pristatymas</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EZCO Creative</dc:creator>
  <cp:lastModifiedBy>UserRS</cp:lastModifiedBy>
  <cp:revision>150</cp:revision>
  <dcterms:created xsi:type="dcterms:W3CDTF">2021-12-08T13:44:32Z</dcterms:created>
  <dcterms:modified xsi:type="dcterms:W3CDTF">2022-09-08T07:40:50Z</dcterms:modified>
</cp:coreProperties>
</file>