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2"/>
  </p:sldMasterIdLst>
  <p:notesMasterIdLst>
    <p:notesMasterId r:id="rId16"/>
  </p:notesMasterIdLst>
  <p:sldIdLst>
    <p:sldId id="256" r:id="rId3"/>
    <p:sldId id="262" r:id="rId4"/>
    <p:sldId id="257" r:id="rId5"/>
    <p:sldId id="259" r:id="rId6"/>
    <p:sldId id="264" r:id="rId7"/>
    <p:sldId id="258" r:id="rId8"/>
    <p:sldId id="265" r:id="rId9"/>
    <p:sldId id="268" r:id="rId10"/>
    <p:sldId id="266" r:id="rId11"/>
    <p:sldId id="267" r:id="rId12"/>
    <p:sldId id="269" r:id="rId13"/>
    <p:sldId id="270" r:id="rId14"/>
    <p:sldId id="271" r:id="rId15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6192"/>
    <a:srgbClr val="0C72AA"/>
    <a:srgbClr val="0987CD"/>
    <a:srgbClr val="027FD4"/>
    <a:srgbClr val="19A1FD"/>
    <a:srgbClr val="006CCE"/>
    <a:srgbClr val="02B9CC"/>
    <a:srgbClr val="0089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4" autoAdjust="0"/>
    <p:restoredTop sz="86391" autoAdjust="0"/>
  </p:normalViewPr>
  <p:slideViewPr>
    <p:cSldViewPr>
      <p:cViewPr>
        <p:scale>
          <a:sx n="123" d="100"/>
          <a:sy n="123" d="100"/>
        </p:scale>
        <p:origin x="-114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0" hangingPunct="0">
              <a:defRPr sz="1200"/>
            </a:lvl1pPr>
          </a:lstStyle>
          <a:p>
            <a:pPr>
              <a:defRPr/>
            </a:pPr>
            <a:endParaRPr lang="lt-L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0" hangingPunct="0">
              <a:defRPr sz="1200"/>
            </a:lvl1pPr>
          </a:lstStyle>
          <a:p>
            <a:pPr>
              <a:defRPr/>
            </a:pPr>
            <a:fld id="{B7BB327A-83A6-46DB-80DC-881706A19EAB}" type="datetimeFigureOut">
              <a:rPr lang="lt-LT"/>
              <a:pPr>
                <a:defRPr/>
              </a:pPr>
              <a:t>2019-04-02</a:t>
            </a:fld>
            <a:endParaRPr lang="lt-L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lt-LT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lt-LT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0" hangingPunct="0">
              <a:defRPr sz="1200"/>
            </a:lvl1pPr>
          </a:lstStyle>
          <a:p>
            <a:pPr>
              <a:defRPr/>
            </a:pPr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0" hangingPunct="0">
              <a:defRPr sz="1200"/>
            </a:lvl1pPr>
          </a:lstStyle>
          <a:p>
            <a:pPr>
              <a:defRPr/>
            </a:pPr>
            <a:fld id="{DFAD7123-8100-4040-9982-5356D4A88368}" type="slidenum">
              <a:rPr lang="lt-LT"/>
              <a:pPr>
                <a:defRPr/>
              </a:pPr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38728215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lt-LT"/>
              <a:t>Spustelėkite norėdami įtraukti pastabų</a:t>
            </a:r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331E26CD-2B69-446A-B648-096E7C813BE6}" type="slidenum">
              <a:rPr lang="lt-LT" smtClean="0"/>
              <a:pPr/>
              <a:t>1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4984479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avadinimo skaidrė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117600" y="3187700"/>
            <a:ext cx="8229600" cy="850900"/>
          </a:xfrm>
        </p:spPr>
        <p:txBody>
          <a:bodyPr/>
          <a:lstStyle>
            <a:lvl1pPr>
              <a:defRPr sz="4400"/>
            </a:lvl1pPr>
          </a:lstStyle>
          <a:p>
            <a:r>
              <a:rPr lang="lt-LT"/>
              <a:t>Spustelėję redaguokite stilių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109133" y="4452938"/>
            <a:ext cx="8331200" cy="533400"/>
          </a:xfrm>
        </p:spPr>
        <p:txBody>
          <a:bodyPr/>
          <a:lstStyle>
            <a:lvl1pPr marL="0" indent="0">
              <a:buFontTx/>
              <a:buNone/>
              <a:defRPr sz="2800"/>
            </a:lvl1pPr>
          </a:lstStyle>
          <a:p>
            <a:r>
              <a:rPr lang="lt-LT"/>
              <a:t>Spustelėkite norėdami redaguoti šablono paantraštės stilių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t-L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t-L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2A50B5-A076-4A3A-B761-5F824CA7A618}" type="slidenum">
              <a:rPr lang="lt-LT"/>
              <a:pPr>
                <a:defRPr/>
              </a:pPr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8526631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Pavadinimas ir vertikalus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t-L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t-L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EB395D-BCD9-490D-9A62-E529763C1C7F}" type="slidenum">
              <a:rPr lang="lt-LT"/>
              <a:pPr>
                <a:defRPr/>
              </a:pPr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4478258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us pavadinimas ir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20200" y="0"/>
            <a:ext cx="2667000" cy="6400800"/>
          </a:xfrm>
        </p:spPr>
        <p:txBody>
          <a:bodyPr vert="eaVert"/>
          <a:lstStyle/>
          <a:p>
            <a:r>
              <a:rPr lang="lt-LT"/>
              <a:t>Spustelėję redaguokite stilių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9200" y="0"/>
            <a:ext cx="7797800" cy="6400800"/>
          </a:xfrm>
        </p:spPr>
        <p:txBody>
          <a:bodyPr vert="eaVert"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t-L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t-L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B0E10C-21BF-44E6-949B-F4C2D4BECB9F}" type="slidenum">
              <a:rPr lang="lt-LT"/>
              <a:pPr>
                <a:defRPr/>
              </a:pPr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9883446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avadinimas ir turin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t-L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t-L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BAE134-537F-4E63-B76F-667F8FD98360}" type="slidenum">
              <a:rPr lang="lt-LT"/>
              <a:pPr>
                <a:defRPr/>
              </a:pPr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7737794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kcijos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lt-LT"/>
              <a:t>Spustelėję redaguokite stilių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89" indent="0">
              <a:buNone/>
              <a:defRPr sz="1800"/>
            </a:lvl2pPr>
            <a:lvl3pPr marL="914377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1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t-L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t-L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15C749-810B-44BC-BE28-CC15C477C0F5}" type="slidenum">
              <a:rPr lang="lt-LT"/>
              <a:pPr>
                <a:defRPr/>
              </a:pPr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867148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 turini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19200" y="990600"/>
            <a:ext cx="5232400" cy="5410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54800" y="990600"/>
            <a:ext cx="5232400" cy="5410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t-L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t-L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8D7484-9C38-466E-B529-68EE00F41E01}" type="slidenum">
              <a:rPr lang="lt-LT"/>
              <a:pPr>
                <a:defRPr/>
              </a:pPr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403790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Lyg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lt-LT"/>
              <a:t>Spustelėję redaguokite stilių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t-L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t-L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95B055-191F-4DCA-93C0-2151575C88EE}" type="slidenum">
              <a:rPr lang="lt-LT"/>
              <a:pPr>
                <a:defRPr/>
              </a:pPr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4861398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 pavad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t-L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t-L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219D63-2EBE-4D88-ACD2-A064358FC207}" type="slidenum">
              <a:rPr lang="lt-LT"/>
              <a:pPr>
                <a:defRPr/>
              </a:pPr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6648033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šč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t-L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t-L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7C0F2A-37C1-4E68-9F46-29523D8382AA}" type="slidenum">
              <a:rPr lang="lt-LT"/>
              <a:pPr>
                <a:defRPr/>
              </a:pPr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4161869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uriny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lt-LT"/>
              <a:t>Spustelėję redaguokite stilių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t-L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t-L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1E0AB8-0C87-4751-B6B6-577F753351D4}" type="slidenum">
              <a:rPr lang="lt-LT"/>
              <a:pPr>
                <a:defRPr/>
              </a:pPr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3865528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aveikslėli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lt-LT"/>
              <a:t>Spustelėję redaguokite stilių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r>
              <a:rPr lang="lt-LT" noProof="0"/>
              <a:t>Spustelėkite piktogramą norėdami įtraukti paveikslėlį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t-L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t-L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31569F-0C54-4C7A-824C-C623185E9342}" type="slidenum">
              <a:rPr lang="lt-LT"/>
              <a:pPr>
                <a:defRPr/>
              </a:pPr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7542706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19200" y="0"/>
            <a:ext cx="106680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lt-LT"/>
              <a:t>Spustelėję redaguokite stilių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19200" y="990600"/>
            <a:ext cx="1066800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2540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lt-L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553200"/>
            <a:ext cx="3860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lt-L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652000" y="6553200"/>
            <a:ext cx="2540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A4FDFF7C-BB4B-4666-A577-5B6B5D2593F0}" type="slidenum">
              <a:rPr lang="lt-LT"/>
              <a:pPr>
                <a:defRPr/>
              </a:pPr>
              <a:t>‹#›</a:t>
            </a:fld>
            <a:endParaRPr lang="lt-L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Impact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Impact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Impact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Impact" pitchFamily="34" charset="0"/>
        </a:defRPr>
      </a:lvl5pPr>
      <a:lvl6pPr marL="457189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Impact" pitchFamily="34" charset="0"/>
        </a:defRPr>
      </a:lvl6pPr>
      <a:lvl7pPr marL="914377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Impact" pitchFamily="34" charset="0"/>
        </a:defRPr>
      </a:lvl7pPr>
      <a:lvl8pPr marL="1371566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Impact" pitchFamily="34" charset="0"/>
        </a:defRPr>
      </a:lvl8pPr>
      <a:lvl9pPr marL="1828754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Impact" pitchFamily="34" charset="0"/>
        </a:defRPr>
      </a:lvl9pPr>
    </p:titleStyle>
    <p:bodyStyle>
      <a:lvl1pPr marL="342891" indent="-342891" algn="l" rtl="0" eaLnBrk="1" fontAlgn="base" hangingPunct="1">
        <a:spcBef>
          <a:spcPct val="20000"/>
        </a:spcBef>
        <a:spcAft>
          <a:spcPct val="0"/>
        </a:spcAft>
        <a:buChar char="•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rtl="0" eaLnBrk="1" fontAlgn="base" hangingPunct="1">
        <a:spcBef>
          <a:spcPct val="20000"/>
        </a:spcBef>
        <a:spcAft>
          <a:spcPct val="0"/>
        </a:spcAft>
        <a:buChar char="–"/>
        <a:defRPr sz="2800" b="1">
          <a:solidFill>
            <a:schemeClr val="tx1"/>
          </a:solidFill>
          <a:latin typeface="+mn-lt"/>
        </a:defRPr>
      </a:lvl2pPr>
      <a:lvl3pPr marL="1142971" indent="-228594" algn="l" rtl="0" eaLnBrk="1" fontAlgn="base" hangingPunct="1">
        <a:spcBef>
          <a:spcPct val="20000"/>
        </a:spcBef>
        <a:spcAft>
          <a:spcPct val="0"/>
        </a:spcAft>
        <a:buChar char="•"/>
        <a:defRPr sz="2400" b="1">
          <a:solidFill>
            <a:schemeClr val="tx1"/>
          </a:solidFill>
          <a:latin typeface="+mn-lt"/>
        </a:defRPr>
      </a:lvl3pPr>
      <a:lvl4pPr marL="1600160" indent="-228594" algn="l" rtl="0" eaLnBrk="1" fontAlgn="base" hangingPunct="1">
        <a:spcBef>
          <a:spcPct val="20000"/>
        </a:spcBef>
        <a:spcAft>
          <a:spcPct val="0"/>
        </a:spcAft>
        <a:buChar char="–"/>
        <a:defRPr sz="2000" b="1">
          <a:solidFill>
            <a:schemeClr val="tx1"/>
          </a:solidFill>
          <a:latin typeface="+mn-lt"/>
        </a:defRPr>
      </a:lvl4pPr>
      <a:lvl5pPr marL="2057349" indent="-228594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5pPr>
      <a:lvl6pPr marL="2514537" indent="-228594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6pPr>
      <a:lvl7pPr marL="2971726" indent="-228594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7pPr>
      <a:lvl8pPr marL="3428914" indent="-228594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8pPr>
      <a:lvl9pPr marL="3886103" indent="-228594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9pPr>
    </p:bodyStyle>
    <p:otherStyle>
      <a:defPPr>
        <a:defRPr lang="lt-LT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mailto:v.meciukoniene@post.rokiskis.lt" TargetMode="External"/><Relationship Id="rId2" Type="http://schemas.openxmlformats.org/officeDocument/2006/relationships/hyperlink" Target="mailto:savivaldybe@post.rokiskis.lt" TargetMode="Externa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0.pn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lt-LT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Construction</a:t>
            </a:r>
            <a:r>
              <a:rPr lang="lt-LT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lt-LT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of</a:t>
            </a:r>
            <a:r>
              <a:rPr lang="lt-LT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lt-LT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multifunctional</a:t>
            </a:r>
            <a:r>
              <a:rPr lang="lt-LT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lt-LT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sports</a:t>
            </a:r>
            <a:r>
              <a:rPr lang="lt-LT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lt-LT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hall</a:t>
            </a:r>
            <a:r>
              <a:rPr lang="lt-LT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lt-LT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in</a:t>
            </a:r>
            <a:r>
              <a:rPr lang="lt-LT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Rokiškis</a:t>
            </a:r>
            <a:endParaRPr lang="lt-LT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075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lt-LT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Rokiškis </a:t>
            </a:r>
            <a:r>
              <a:rPr lang="lt-LT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District</a:t>
            </a:r>
            <a:r>
              <a:rPr lang="lt-LT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lt-LT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Municipality</a:t>
            </a:r>
            <a:endParaRPr lang="lt-LT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2" name="Paveikslėlis 1">
            <a:extLst>
              <a:ext uri="{FF2B5EF4-FFF2-40B4-BE49-F238E27FC236}">
                <a16:creationId xmlns:a16="http://schemas.microsoft.com/office/drawing/2014/main" xmlns="" id="{22937583-D581-4BB9-8B97-261EE58F9E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57" y="4420360"/>
            <a:ext cx="999831" cy="1188823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avadinimas 7">
            <a:extLst>
              <a:ext uri="{FF2B5EF4-FFF2-40B4-BE49-F238E27FC236}">
                <a16:creationId xmlns:a16="http://schemas.microsoft.com/office/drawing/2014/main" xmlns="" id="{7CA0D118-5FDA-4759-A918-634BAD8F30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4006" y="1034581"/>
            <a:ext cx="4295976" cy="526380"/>
          </a:xfrm>
        </p:spPr>
        <p:txBody>
          <a:bodyPr/>
          <a:lstStyle/>
          <a:p>
            <a:r>
              <a:rPr lang="lt-LT" dirty="0" err="1" smtClean="0">
                <a:solidFill>
                  <a:schemeClr val="tx2">
                    <a:lumMod val="50000"/>
                  </a:schemeClr>
                </a:solidFill>
              </a:rPr>
              <a:t>Final</a:t>
            </a:r>
            <a:r>
              <a:rPr lang="lt-LT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lt-LT" dirty="0" err="1" smtClean="0">
                <a:solidFill>
                  <a:schemeClr val="tx2">
                    <a:lumMod val="50000"/>
                  </a:schemeClr>
                </a:solidFill>
              </a:rPr>
              <a:t>beneficieries</a:t>
            </a:r>
            <a:r>
              <a:rPr lang="lt-LT" dirty="0" smtClean="0">
                <a:solidFill>
                  <a:schemeClr val="tx2">
                    <a:lumMod val="50000"/>
                  </a:schemeClr>
                </a:solidFill>
              </a:rPr>
              <a:t>:</a:t>
            </a:r>
            <a:endParaRPr lang="lt-LT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0" name="Teksto vietos rezervavimo ženklas 9">
            <a:extLst>
              <a:ext uri="{FF2B5EF4-FFF2-40B4-BE49-F238E27FC236}">
                <a16:creationId xmlns:a16="http://schemas.microsoft.com/office/drawing/2014/main" xmlns="" id="{811698DB-1FE9-4265-9E80-F32D712BEA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92188" y="1609521"/>
            <a:ext cx="4039715" cy="4353350"/>
          </a:xfrm>
        </p:spPr>
        <p:txBody>
          <a:bodyPr/>
          <a:lstStyle/>
          <a:p>
            <a:endParaRPr lang="it-IT" sz="1000" dirty="0"/>
          </a:p>
          <a:p>
            <a:r>
              <a:rPr lang="lt-LT" sz="1000" dirty="0" err="1" smtClean="0"/>
              <a:t>There</a:t>
            </a:r>
            <a:r>
              <a:rPr lang="lt-LT" sz="1000" dirty="0" smtClean="0"/>
              <a:t> are </a:t>
            </a:r>
            <a:r>
              <a:rPr lang="lt-LT" sz="1000" dirty="0" err="1" smtClean="0"/>
              <a:t>three</a:t>
            </a:r>
            <a:r>
              <a:rPr lang="lt-LT" sz="1000" dirty="0" smtClean="0"/>
              <a:t> </a:t>
            </a:r>
            <a:r>
              <a:rPr lang="lt-LT" sz="1000" dirty="0" err="1" smtClean="0"/>
              <a:t>main</a:t>
            </a:r>
            <a:r>
              <a:rPr lang="lt-LT" sz="1000" dirty="0" smtClean="0"/>
              <a:t> </a:t>
            </a:r>
            <a:r>
              <a:rPr lang="lt-LT" sz="1000" dirty="0" err="1" smtClean="0"/>
              <a:t>groups</a:t>
            </a:r>
            <a:r>
              <a:rPr lang="lt-LT" sz="1000" dirty="0" smtClean="0"/>
              <a:t>,  </a:t>
            </a:r>
            <a:r>
              <a:rPr lang="lt-LT" sz="1000" dirty="0" err="1" smtClean="0"/>
              <a:t>who</a:t>
            </a:r>
            <a:r>
              <a:rPr lang="lt-LT" sz="1000" dirty="0" smtClean="0"/>
              <a:t> </a:t>
            </a:r>
            <a:r>
              <a:rPr lang="lt-LT" sz="1000" dirty="0" err="1" smtClean="0"/>
              <a:t>will</a:t>
            </a:r>
            <a:r>
              <a:rPr lang="lt-LT" sz="1000" dirty="0" smtClean="0"/>
              <a:t> </a:t>
            </a:r>
            <a:r>
              <a:rPr lang="lt-LT" sz="1000" dirty="0" err="1" smtClean="0"/>
              <a:t>get</a:t>
            </a:r>
            <a:r>
              <a:rPr lang="lt-LT" sz="1000" dirty="0" smtClean="0"/>
              <a:t> </a:t>
            </a:r>
            <a:r>
              <a:rPr lang="lt-LT" sz="1000" dirty="0" err="1" smtClean="0"/>
              <a:t>direct</a:t>
            </a:r>
            <a:r>
              <a:rPr lang="lt-LT" sz="1000" dirty="0" smtClean="0"/>
              <a:t> </a:t>
            </a:r>
            <a:r>
              <a:rPr lang="lt-LT" sz="1000" dirty="0" err="1" smtClean="0"/>
              <a:t>and</a:t>
            </a:r>
            <a:r>
              <a:rPr lang="lt-LT" sz="1000" dirty="0" smtClean="0"/>
              <a:t> </a:t>
            </a:r>
            <a:r>
              <a:rPr lang="lt-LT" sz="1000" dirty="0" err="1" smtClean="0"/>
              <a:t>indirect</a:t>
            </a:r>
            <a:r>
              <a:rPr lang="lt-LT" sz="1000" dirty="0" smtClean="0"/>
              <a:t> </a:t>
            </a:r>
            <a:r>
              <a:rPr lang="lt-LT" sz="1000" dirty="0" err="1" smtClean="0"/>
              <a:t>advantage</a:t>
            </a:r>
            <a:r>
              <a:rPr lang="lt-LT" sz="1000" dirty="0" smtClean="0"/>
              <a:t> </a:t>
            </a:r>
            <a:r>
              <a:rPr lang="lt-LT" sz="1000" dirty="0" err="1" smtClean="0"/>
              <a:t>of</a:t>
            </a:r>
            <a:r>
              <a:rPr lang="lt-LT" sz="1000" dirty="0" smtClean="0"/>
              <a:t> </a:t>
            </a:r>
            <a:r>
              <a:rPr lang="lt-LT" sz="1000" dirty="0" err="1" smtClean="0"/>
              <a:t>the</a:t>
            </a:r>
            <a:r>
              <a:rPr lang="lt-LT" sz="1000" dirty="0" smtClean="0"/>
              <a:t> </a:t>
            </a:r>
            <a:r>
              <a:rPr lang="lt-LT" sz="1000" dirty="0" err="1" smtClean="0"/>
              <a:t>project</a:t>
            </a:r>
            <a:r>
              <a:rPr lang="lt-LT" sz="1000" dirty="0" smtClean="0"/>
              <a:t>:</a:t>
            </a:r>
            <a:endParaRPr lang="lt-LT" sz="1000" dirty="0"/>
          </a:p>
          <a:p>
            <a:r>
              <a:rPr lang="lt-LT" sz="1000" dirty="0"/>
              <a:t>1. </a:t>
            </a:r>
            <a:r>
              <a:rPr lang="lt-LT" sz="1000" dirty="0" err="1" smtClean="0"/>
              <a:t>Inhabitants</a:t>
            </a:r>
            <a:r>
              <a:rPr lang="lt-LT" sz="1000" dirty="0" smtClean="0"/>
              <a:t> </a:t>
            </a:r>
            <a:r>
              <a:rPr lang="lt-LT" sz="1000" dirty="0" err="1" smtClean="0"/>
              <a:t>of</a:t>
            </a:r>
            <a:r>
              <a:rPr lang="lt-LT" sz="1000" dirty="0" smtClean="0"/>
              <a:t> </a:t>
            </a:r>
            <a:r>
              <a:rPr lang="lt-LT" sz="1000" dirty="0" err="1" smtClean="0"/>
              <a:t>Rokiskis</a:t>
            </a:r>
            <a:r>
              <a:rPr lang="lt-LT" sz="1000" dirty="0" smtClean="0"/>
              <a:t> </a:t>
            </a:r>
            <a:r>
              <a:rPr lang="lt-LT" sz="1000" dirty="0" err="1" smtClean="0"/>
              <a:t>District</a:t>
            </a:r>
            <a:r>
              <a:rPr lang="lt-LT" sz="1000" dirty="0" smtClean="0"/>
              <a:t> </a:t>
            </a:r>
            <a:r>
              <a:rPr lang="lt-LT" sz="1000" dirty="0" err="1" smtClean="0"/>
              <a:t>Municipality</a:t>
            </a:r>
            <a:r>
              <a:rPr lang="lt-LT" sz="1000" dirty="0" smtClean="0"/>
              <a:t>. </a:t>
            </a:r>
            <a:r>
              <a:rPr lang="lt-LT" sz="1000" dirty="0" err="1" smtClean="0"/>
              <a:t>Scope</a:t>
            </a:r>
            <a:r>
              <a:rPr lang="lt-LT" sz="1000" dirty="0" smtClean="0"/>
              <a:t> </a:t>
            </a:r>
            <a:r>
              <a:rPr lang="lt-LT" sz="1000" dirty="0" err="1" smtClean="0"/>
              <a:t>of</a:t>
            </a:r>
            <a:r>
              <a:rPr lang="lt-LT" sz="1000" dirty="0" smtClean="0"/>
              <a:t> </a:t>
            </a:r>
            <a:r>
              <a:rPr lang="lt-LT" sz="1000" dirty="0" err="1" smtClean="0"/>
              <a:t>the</a:t>
            </a:r>
            <a:r>
              <a:rPr lang="lt-LT" sz="1000" dirty="0" smtClean="0"/>
              <a:t> </a:t>
            </a:r>
            <a:r>
              <a:rPr lang="lt-LT" sz="1000" dirty="0" err="1" smtClean="0"/>
              <a:t>group</a:t>
            </a:r>
            <a:r>
              <a:rPr lang="lt-LT" sz="1000" dirty="0" smtClean="0"/>
              <a:t> </a:t>
            </a:r>
            <a:r>
              <a:rPr lang="lt-LT" sz="1000" dirty="0"/>
              <a:t>– 28728 </a:t>
            </a:r>
            <a:r>
              <a:rPr lang="lt-LT" sz="1000" dirty="0" err="1" smtClean="0"/>
              <a:t>inhabitants</a:t>
            </a:r>
            <a:r>
              <a:rPr lang="lt-LT" sz="1000" dirty="0" smtClean="0"/>
              <a:t> (</a:t>
            </a:r>
            <a:r>
              <a:rPr lang="lt-LT" sz="1000" dirty="0" err="1" smtClean="0"/>
              <a:t>in</a:t>
            </a:r>
            <a:r>
              <a:rPr lang="lt-LT" sz="1000" dirty="0" smtClean="0"/>
              <a:t> </a:t>
            </a:r>
            <a:r>
              <a:rPr lang="lt-LT" sz="1000" dirty="0" err="1" smtClean="0"/>
              <a:t>accordance</a:t>
            </a:r>
            <a:r>
              <a:rPr lang="lt-LT" sz="1000" dirty="0" smtClean="0"/>
              <a:t> </a:t>
            </a:r>
            <a:r>
              <a:rPr lang="lt-LT" sz="1000" dirty="0" err="1" smtClean="0"/>
              <a:t>with</a:t>
            </a:r>
            <a:r>
              <a:rPr lang="lt-LT" sz="1000" dirty="0" smtClean="0"/>
              <a:t> </a:t>
            </a:r>
            <a:r>
              <a:rPr lang="lt-LT" sz="1000" dirty="0" err="1" smtClean="0"/>
              <a:t>the</a:t>
            </a:r>
            <a:r>
              <a:rPr lang="lt-LT" sz="1000" dirty="0" smtClean="0"/>
              <a:t> </a:t>
            </a:r>
            <a:r>
              <a:rPr lang="lt-LT" sz="1000" dirty="0" err="1" smtClean="0"/>
              <a:t>prior</a:t>
            </a:r>
            <a:r>
              <a:rPr lang="lt-LT" sz="1000" dirty="0" smtClean="0"/>
              <a:t> data </a:t>
            </a:r>
            <a:r>
              <a:rPr lang="lt-LT" sz="1000" dirty="0" err="1" smtClean="0"/>
              <a:t>of</a:t>
            </a:r>
            <a:r>
              <a:rPr lang="lt-LT" sz="1000" dirty="0" smtClean="0"/>
              <a:t>  </a:t>
            </a:r>
            <a:r>
              <a:rPr lang="lt-LT" sz="1000" dirty="0" err="1" smtClean="0"/>
              <a:t>the</a:t>
            </a:r>
            <a:r>
              <a:rPr lang="lt-LT" sz="1000" dirty="0" smtClean="0"/>
              <a:t> </a:t>
            </a:r>
            <a:r>
              <a:rPr lang="lt-LT" sz="1000" dirty="0" err="1" smtClean="0"/>
              <a:t>begginning</a:t>
            </a:r>
            <a:r>
              <a:rPr lang="lt-LT" sz="1000" dirty="0" smtClean="0"/>
              <a:t> </a:t>
            </a:r>
            <a:r>
              <a:rPr lang="lt-LT" sz="1000" dirty="0" err="1" smtClean="0"/>
              <a:t>of</a:t>
            </a:r>
            <a:r>
              <a:rPr lang="lt-LT" sz="1000" dirty="0" smtClean="0"/>
              <a:t> 2019, </a:t>
            </a:r>
            <a:r>
              <a:rPr lang="lt-LT" sz="1000" dirty="0" err="1" smtClean="0"/>
              <a:t>provided</a:t>
            </a:r>
            <a:r>
              <a:rPr lang="lt-LT" sz="1000" dirty="0" smtClean="0"/>
              <a:t> </a:t>
            </a:r>
            <a:r>
              <a:rPr lang="lt-LT" sz="1000" dirty="0" err="1" smtClean="0"/>
              <a:t>by</a:t>
            </a:r>
            <a:r>
              <a:rPr lang="lt-LT" sz="1000" dirty="0" smtClean="0"/>
              <a:t> </a:t>
            </a:r>
            <a:r>
              <a:rPr lang="lt-LT" sz="1000" dirty="0" err="1" smtClean="0"/>
              <a:t>Statistics</a:t>
            </a:r>
            <a:r>
              <a:rPr lang="lt-LT" sz="1000" dirty="0" smtClean="0"/>
              <a:t> </a:t>
            </a:r>
            <a:r>
              <a:rPr lang="lt-LT" sz="1000" dirty="0" err="1" smtClean="0"/>
              <a:t>Lithuania</a:t>
            </a:r>
            <a:r>
              <a:rPr lang="lt-LT" sz="1000" dirty="0" smtClean="0"/>
              <a:t> </a:t>
            </a:r>
            <a:r>
              <a:rPr lang="lt-LT" sz="1000" dirty="0" err="1" smtClean="0"/>
              <a:t>Department</a:t>
            </a:r>
            <a:r>
              <a:rPr lang="lt-LT" sz="1000" dirty="0" smtClean="0"/>
              <a:t>), </a:t>
            </a:r>
            <a:r>
              <a:rPr lang="lt-LT" sz="1000" dirty="0" err="1" smtClean="0"/>
              <a:t>direct</a:t>
            </a:r>
            <a:r>
              <a:rPr lang="lt-LT" sz="1000" dirty="0" smtClean="0"/>
              <a:t> </a:t>
            </a:r>
            <a:r>
              <a:rPr lang="lt-LT" sz="1000" dirty="0" err="1" smtClean="0"/>
              <a:t>beneficieries</a:t>
            </a:r>
            <a:r>
              <a:rPr lang="lt-LT" sz="1000" dirty="0" smtClean="0"/>
              <a:t> </a:t>
            </a:r>
            <a:r>
              <a:rPr lang="lt-LT" sz="1000" dirty="0" err="1" smtClean="0"/>
              <a:t>of</a:t>
            </a:r>
            <a:r>
              <a:rPr lang="lt-LT" sz="1000" dirty="0" smtClean="0"/>
              <a:t> </a:t>
            </a:r>
            <a:r>
              <a:rPr lang="lt-LT" sz="1000" dirty="0" err="1" smtClean="0"/>
              <a:t>the</a:t>
            </a:r>
            <a:r>
              <a:rPr lang="lt-LT" sz="1000" dirty="0" smtClean="0"/>
              <a:t> </a:t>
            </a:r>
            <a:r>
              <a:rPr lang="lt-LT" sz="1000" dirty="0" err="1" smtClean="0"/>
              <a:t>project</a:t>
            </a:r>
            <a:r>
              <a:rPr lang="lt-LT" sz="1000" dirty="0" smtClean="0"/>
              <a:t> are </a:t>
            </a:r>
            <a:r>
              <a:rPr lang="lt-LT" sz="1000" dirty="0" err="1" smtClean="0"/>
              <a:t>the</a:t>
            </a:r>
            <a:r>
              <a:rPr lang="lt-LT" sz="1000" dirty="0" smtClean="0"/>
              <a:t> </a:t>
            </a:r>
            <a:r>
              <a:rPr lang="lt-LT" sz="1000" dirty="0" err="1" smtClean="0"/>
              <a:t>following</a:t>
            </a:r>
            <a:r>
              <a:rPr lang="lt-LT" sz="1000" dirty="0" smtClean="0"/>
              <a:t>: </a:t>
            </a:r>
            <a:endParaRPr lang="lt-LT" sz="1000" dirty="0"/>
          </a:p>
          <a:p>
            <a:pPr marL="171450" indent="-171450">
              <a:buFontTx/>
              <a:buChar char="-"/>
            </a:pPr>
            <a:r>
              <a:rPr lang="lt-LT" sz="1000" dirty="0" err="1" smtClean="0"/>
              <a:t>People</a:t>
            </a:r>
            <a:r>
              <a:rPr lang="lt-LT" sz="1000" dirty="0" smtClean="0"/>
              <a:t> </a:t>
            </a:r>
            <a:r>
              <a:rPr lang="lt-LT" sz="1000" dirty="0" err="1" smtClean="0"/>
              <a:t>who</a:t>
            </a:r>
            <a:r>
              <a:rPr lang="lt-LT" sz="1000" dirty="0" smtClean="0"/>
              <a:t> </a:t>
            </a:r>
            <a:r>
              <a:rPr lang="lt-LT" sz="1000" dirty="0" err="1" smtClean="0"/>
              <a:t>train</a:t>
            </a:r>
            <a:r>
              <a:rPr lang="lt-LT" sz="1000" dirty="0" smtClean="0"/>
              <a:t> </a:t>
            </a:r>
            <a:r>
              <a:rPr lang="lt-LT" sz="1000" dirty="0" err="1" smtClean="0"/>
              <a:t>in</a:t>
            </a:r>
            <a:r>
              <a:rPr lang="lt-LT" sz="1000" dirty="0" smtClean="0"/>
              <a:t> </a:t>
            </a:r>
            <a:r>
              <a:rPr lang="lt-LT" sz="1000" dirty="0" err="1" smtClean="0"/>
              <a:t>Rokiskis</a:t>
            </a:r>
            <a:r>
              <a:rPr lang="lt-LT" sz="1000" dirty="0" smtClean="0"/>
              <a:t> </a:t>
            </a:r>
            <a:r>
              <a:rPr lang="lt-LT" sz="1000" dirty="0" err="1" smtClean="0"/>
              <a:t>District</a:t>
            </a:r>
            <a:r>
              <a:rPr lang="lt-LT" sz="1000" dirty="0" smtClean="0"/>
              <a:t> </a:t>
            </a:r>
            <a:r>
              <a:rPr lang="lt-LT" sz="1000" dirty="0" err="1" smtClean="0"/>
              <a:t>Municipality</a:t>
            </a:r>
            <a:r>
              <a:rPr lang="lt-LT" sz="1000" dirty="0" smtClean="0"/>
              <a:t> </a:t>
            </a:r>
            <a:r>
              <a:rPr lang="lt-LT" sz="1000" dirty="0"/>
              <a:t>– 2147 </a:t>
            </a:r>
            <a:r>
              <a:rPr lang="lt-LT" sz="1000" dirty="0" err="1" smtClean="0"/>
              <a:t>persons</a:t>
            </a:r>
            <a:r>
              <a:rPr lang="lt-LT" sz="1000" dirty="0" smtClean="0"/>
              <a:t> (</a:t>
            </a:r>
            <a:r>
              <a:rPr lang="lt-LT" sz="1000" dirty="0" err="1" smtClean="0"/>
              <a:t>in</a:t>
            </a:r>
            <a:r>
              <a:rPr lang="lt-LT" sz="1000" dirty="0" smtClean="0"/>
              <a:t> </a:t>
            </a:r>
            <a:r>
              <a:rPr lang="lt-LT" sz="1000" dirty="0" err="1" smtClean="0"/>
              <a:t>accordance</a:t>
            </a:r>
            <a:r>
              <a:rPr lang="lt-LT" sz="1000" dirty="0" smtClean="0"/>
              <a:t> </a:t>
            </a:r>
            <a:r>
              <a:rPr lang="lt-LT" sz="1000" dirty="0" err="1" smtClean="0"/>
              <a:t>with</a:t>
            </a:r>
            <a:r>
              <a:rPr lang="lt-LT" sz="1000" dirty="0" smtClean="0"/>
              <a:t> </a:t>
            </a:r>
            <a:r>
              <a:rPr lang="lt-LT" sz="1000" dirty="0" err="1" smtClean="0"/>
              <a:t>the</a:t>
            </a:r>
            <a:r>
              <a:rPr lang="lt-LT" sz="1000" dirty="0" smtClean="0"/>
              <a:t> data </a:t>
            </a:r>
            <a:r>
              <a:rPr lang="lt-LT" sz="1000" dirty="0" err="1" smtClean="0"/>
              <a:t>provided</a:t>
            </a:r>
            <a:r>
              <a:rPr lang="lt-LT" sz="1000" dirty="0" smtClean="0"/>
              <a:t> </a:t>
            </a:r>
            <a:r>
              <a:rPr lang="lt-LT" sz="1000" dirty="0" err="1" smtClean="0"/>
              <a:t>by</a:t>
            </a:r>
            <a:r>
              <a:rPr lang="lt-LT" sz="1000" dirty="0" smtClean="0"/>
              <a:t> </a:t>
            </a:r>
            <a:r>
              <a:rPr lang="lt-LT" sz="1000" dirty="0" err="1" smtClean="0"/>
              <a:t>Body</a:t>
            </a:r>
            <a:r>
              <a:rPr lang="lt-LT" sz="1000" dirty="0" smtClean="0"/>
              <a:t> </a:t>
            </a:r>
            <a:r>
              <a:rPr lang="lt-LT" sz="1000" dirty="0" err="1" smtClean="0"/>
              <a:t>culture</a:t>
            </a:r>
            <a:r>
              <a:rPr lang="lt-LT" sz="1000" dirty="0" smtClean="0"/>
              <a:t> </a:t>
            </a:r>
            <a:r>
              <a:rPr lang="lt-LT" sz="1000" dirty="0" err="1" smtClean="0"/>
              <a:t>and</a:t>
            </a:r>
            <a:r>
              <a:rPr lang="lt-LT" sz="1000" dirty="0" smtClean="0"/>
              <a:t> </a:t>
            </a:r>
            <a:r>
              <a:rPr lang="lt-LT" sz="1000" dirty="0" err="1" smtClean="0"/>
              <a:t>Sports</a:t>
            </a:r>
            <a:r>
              <a:rPr lang="lt-LT" sz="1000" dirty="0" smtClean="0"/>
              <a:t> </a:t>
            </a:r>
            <a:r>
              <a:rPr lang="lt-LT" sz="1000" dirty="0" err="1" smtClean="0"/>
              <a:t>Department</a:t>
            </a:r>
            <a:r>
              <a:rPr lang="lt-LT" sz="1000" dirty="0" smtClean="0"/>
              <a:t>, 2017);</a:t>
            </a:r>
            <a:endParaRPr lang="lt-LT" sz="1000" dirty="0"/>
          </a:p>
          <a:p>
            <a:pPr marL="171450" indent="-171450">
              <a:buFontTx/>
              <a:buChar char="-"/>
            </a:pPr>
            <a:r>
              <a:rPr lang="lt-LT" sz="1000" dirty="0" err="1" smtClean="0"/>
              <a:t>Caoches</a:t>
            </a:r>
            <a:r>
              <a:rPr lang="lt-LT" sz="1000" dirty="0" smtClean="0"/>
              <a:t> </a:t>
            </a:r>
            <a:r>
              <a:rPr lang="lt-LT" sz="1000" dirty="0"/>
              <a:t>– 17 </a:t>
            </a:r>
            <a:r>
              <a:rPr lang="lt-LT" sz="1000" dirty="0" err="1" smtClean="0"/>
              <a:t>persons</a:t>
            </a:r>
            <a:r>
              <a:rPr lang="lt-LT" sz="1000" dirty="0" smtClean="0"/>
              <a:t> </a:t>
            </a:r>
            <a:r>
              <a:rPr lang="en-GB" sz="1000" dirty="0"/>
              <a:t>(in accordance with the data provided by Body culture and Sports Department, 2017);</a:t>
            </a:r>
          </a:p>
          <a:p>
            <a:pPr marL="171450" indent="-171450">
              <a:buFontTx/>
              <a:buChar char="-"/>
            </a:pPr>
            <a:r>
              <a:rPr lang="lt-LT" sz="1000" dirty="0" err="1" smtClean="0"/>
              <a:t>Volunteers</a:t>
            </a:r>
            <a:r>
              <a:rPr lang="lt-LT" sz="1000" dirty="0" smtClean="0"/>
              <a:t> </a:t>
            </a:r>
            <a:r>
              <a:rPr lang="lt-LT" sz="1000" dirty="0"/>
              <a:t>– 133 </a:t>
            </a:r>
            <a:r>
              <a:rPr lang="lt-LT" sz="1000" dirty="0" err="1" smtClean="0"/>
              <a:t>persons</a:t>
            </a:r>
            <a:r>
              <a:rPr lang="lt-LT" sz="1000" dirty="0" smtClean="0"/>
              <a:t>  </a:t>
            </a:r>
            <a:r>
              <a:rPr lang="en-GB" sz="1000" dirty="0"/>
              <a:t>(in accordance with the data provided by Body culture and Sports Department, 2017);</a:t>
            </a:r>
          </a:p>
          <a:p>
            <a:pPr marL="171450" indent="-171450">
              <a:buFontTx/>
              <a:buChar char="-"/>
            </a:pPr>
            <a:r>
              <a:rPr lang="lt-LT" sz="1000" dirty="0" err="1" smtClean="0"/>
              <a:t>Participants</a:t>
            </a:r>
            <a:r>
              <a:rPr lang="lt-LT" sz="1000" dirty="0" smtClean="0"/>
              <a:t> </a:t>
            </a:r>
            <a:r>
              <a:rPr lang="lt-LT" sz="1000" dirty="0" err="1" smtClean="0"/>
              <a:t>of</a:t>
            </a:r>
            <a:r>
              <a:rPr lang="lt-LT" sz="1000" dirty="0" smtClean="0"/>
              <a:t> </a:t>
            </a:r>
            <a:r>
              <a:rPr lang="lt-LT" sz="1000" dirty="0" err="1" smtClean="0"/>
              <a:t>sports</a:t>
            </a:r>
            <a:r>
              <a:rPr lang="lt-LT" sz="1000" dirty="0" smtClean="0"/>
              <a:t> </a:t>
            </a:r>
            <a:r>
              <a:rPr lang="lt-LT" sz="1000" dirty="0" err="1" smtClean="0"/>
              <a:t>competitions</a:t>
            </a:r>
            <a:r>
              <a:rPr lang="lt-LT" sz="1000" dirty="0" smtClean="0"/>
              <a:t> </a:t>
            </a:r>
            <a:r>
              <a:rPr lang="lt-LT" sz="1000" dirty="0" err="1" smtClean="0"/>
              <a:t>and</a:t>
            </a:r>
            <a:r>
              <a:rPr lang="lt-LT" sz="1000" dirty="0" smtClean="0"/>
              <a:t> </a:t>
            </a:r>
            <a:r>
              <a:rPr lang="lt-LT" sz="1000" dirty="0" err="1" smtClean="0"/>
              <a:t>entertainment</a:t>
            </a:r>
            <a:r>
              <a:rPr lang="lt-LT" sz="1000" dirty="0" smtClean="0"/>
              <a:t> </a:t>
            </a:r>
            <a:r>
              <a:rPr lang="lt-LT" sz="1000" dirty="0" err="1" smtClean="0"/>
              <a:t>events</a:t>
            </a:r>
            <a:r>
              <a:rPr lang="lt-LT" sz="1000" dirty="0" smtClean="0"/>
              <a:t>  </a:t>
            </a:r>
            <a:r>
              <a:rPr lang="lt-LT" sz="1000" dirty="0"/>
              <a:t>10172 </a:t>
            </a:r>
            <a:r>
              <a:rPr lang="lt-LT" sz="1000" dirty="0" err="1" smtClean="0"/>
              <a:t>persons</a:t>
            </a:r>
            <a:r>
              <a:rPr lang="lt-LT" sz="1000" dirty="0" smtClean="0"/>
              <a:t> </a:t>
            </a:r>
            <a:r>
              <a:rPr lang="en-GB" sz="1000" dirty="0" smtClean="0"/>
              <a:t>(</a:t>
            </a:r>
            <a:r>
              <a:rPr lang="en-GB" sz="1000" dirty="0"/>
              <a:t>in accordance with the data provided by Body culture and Sports Department, 2017);</a:t>
            </a:r>
          </a:p>
          <a:p>
            <a:pPr marL="171450" indent="-171450">
              <a:buFontTx/>
              <a:buChar char="-"/>
            </a:pPr>
            <a:r>
              <a:rPr lang="lt-LT" sz="1000" dirty="0" smtClean="0"/>
              <a:t> </a:t>
            </a:r>
            <a:r>
              <a:rPr lang="lt-LT" sz="1000" dirty="0" err="1" smtClean="0"/>
              <a:t>Schoolchildren</a:t>
            </a:r>
            <a:r>
              <a:rPr lang="lt-LT" sz="1000" dirty="0" smtClean="0"/>
              <a:t> </a:t>
            </a:r>
            <a:r>
              <a:rPr lang="lt-LT" sz="1000" dirty="0" err="1" smtClean="0"/>
              <a:t>who</a:t>
            </a:r>
            <a:r>
              <a:rPr lang="lt-LT" sz="1000" dirty="0" smtClean="0"/>
              <a:t> </a:t>
            </a:r>
            <a:r>
              <a:rPr lang="lt-LT" sz="1000" dirty="0" err="1" smtClean="0"/>
              <a:t>attend</a:t>
            </a:r>
            <a:r>
              <a:rPr lang="lt-LT" sz="1000" dirty="0" smtClean="0"/>
              <a:t> </a:t>
            </a:r>
            <a:r>
              <a:rPr lang="lt-LT" sz="1000" dirty="0" err="1" smtClean="0"/>
              <a:t>body</a:t>
            </a:r>
            <a:r>
              <a:rPr lang="lt-LT" sz="1000" dirty="0" smtClean="0"/>
              <a:t> </a:t>
            </a:r>
            <a:r>
              <a:rPr lang="lt-LT" sz="1000" dirty="0" err="1" smtClean="0"/>
              <a:t>culture</a:t>
            </a:r>
            <a:r>
              <a:rPr lang="lt-LT" sz="1000" dirty="0" smtClean="0"/>
              <a:t> </a:t>
            </a:r>
            <a:r>
              <a:rPr lang="lt-LT" sz="1000" dirty="0" err="1" smtClean="0"/>
              <a:t>lessons</a:t>
            </a:r>
            <a:r>
              <a:rPr lang="lt-LT" sz="1000" dirty="0" smtClean="0"/>
              <a:t> </a:t>
            </a:r>
            <a:r>
              <a:rPr lang="lt-LT" sz="1000" dirty="0" err="1" smtClean="0"/>
              <a:t>in</a:t>
            </a:r>
            <a:r>
              <a:rPr lang="lt-LT" sz="1000" dirty="0" smtClean="0"/>
              <a:t> </a:t>
            </a:r>
            <a:r>
              <a:rPr lang="lt-LT" sz="1000" dirty="0" err="1" smtClean="0"/>
              <a:t>Rokiskis</a:t>
            </a:r>
            <a:r>
              <a:rPr lang="lt-LT" sz="1000" dirty="0" smtClean="0"/>
              <a:t> </a:t>
            </a:r>
            <a:r>
              <a:rPr lang="lt-LT" sz="1000" dirty="0" err="1" smtClean="0"/>
              <a:t>District</a:t>
            </a:r>
            <a:r>
              <a:rPr lang="lt-LT" sz="1000" dirty="0" smtClean="0"/>
              <a:t> </a:t>
            </a:r>
            <a:r>
              <a:rPr lang="lt-LT" sz="1000" dirty="0" err="1" smtClean="0"/>
              <a:t>Municipality</a:t>
            </a:r>
            <a:r>
              <a:rPr lang="lt-LT" sz="1000" dirty="0" smtClean="0"/>
              <a:t> </a:t>
            </a:r>
            <a:r>
              <a:rPr lang="lt-LT" sz="1000" dirty="0" smtClean="0"/>
              <a:t>– </a:t>
            </a:r>
            <a:r>
              <a:rPr lang="lt-LT" sz="1000" dirty="0"/>
              <a:t>3185 </a:t>
            </a:r>
            <a:r>
              <a:rPr lang="lt-LT" sz="1000" dirty="0" err="1" smtClean="0"/>
              <a:t>persons</a:t>
            </a:r>
            <a:r>
              <a:rPr lang="lt-LT" sz="1000" dirty="0" smtClean="0"/>
              <a:t> (</a:t>
            </a:r>
            <a:r>
              <a:rPr lang="lt-LT" sz="1000" dirty="0" err="1" smtClean="0"/>
              <a:t>in</a:t>
            </a:r>
            <a:r>
              <a:rPr lang="lt-LT" sz="1000" dirty="0" smtClean="0"/>
              <a:t> </a:t>
            </a:r>
            <a:r>
              <a:rPr lang="lt-LT" sz="1000" dirty="0" err="1" smtClean="0"/>
              <a:t>accordance</a:t>
            </a:r>
            <a:r>
              <a:rPr lang="lt-LT" sz="1000" dirty="0" smtClean="0"/>
              <a:t> </a:t>
            </a:r>
            <a:r>
              <a:rPr lang="lt-LT" sz="1000" dirty="0" err="1" smtClean="0"/>
              <a:t>with</a:t>
            </a:r>
            <a:r>
              <a:rPr lang="lt-LT" sz="1000" dirty="0" smtClean="0"/>
              <a:t> </a:t>
            </a:r>
            <a:r>
              <a:rPr lang="lt-LT" sz="1000" dirty="0" err="1" smtClean="0"/>
              <a:t>the</a:t>
            </a:r>
            <a:r>
              <a:rPr lang="lt-LT" sz="1000" dirty="0" smtClean="0"/>
              <a:t> data </a:t>
            </a:r>
            <a:r>
              <a:rPr lang="lt-LT" sz="1000" dirty="0" err="1" smtClean="0"/>
              <a:t>priocided</a:t>
            </a:r>
            <a:r>
              <a:rPr lang="lt-LT" sz="1000" dirty="0" smtClean="0"/>
              <a:t> </a:t>
            </a:r>
            <a:r>
              <a:rPr lang="lt-LT" sz="1000" dirty="0" err="1" smtClean="0"/>
              <a:t>by</a:t>
            </a:r>
            <a:r>
              <a:rPr lang="lt-LT" sz="1000" dirty="0" smtClean="0"/>
              <a:t> </a:t>
            </a:r>
            <a:r>
              <a:rPr lang="lt-LT" sz="1000" dirty="0" err="1" smtClean="0"/>
              <a:t>Statistics</a:t>
            </a:r>
            <a:r>
              <a:rPr lang="lt-LT" sz="1000" dirty="0" smtClean="0"/>
              <a:t> </a:t>
            </a:r>
            <a:r>
              <a:rPr lang="en-US" sz="1000" dirty="0" smtClean="0"/>
              <a:t>L</a:t>
            </a:r>
            <a:r>
              <a:rPr lang="lt-LT" sz="1000" dirty="0" err="1" smtClean="0"/>
              <a:t>ithuania</a:t>
            </a:r>
            <a:r>
              <a:rPr lang="lt-LT" sz="1000" dirty="0" smtClean="0"/>
              <a:t> </a:t>
            </a:r>
            <a:r>
              <a:rPr lang="lt-LT" sz="1000" dirty="0" err="1" smtClean="0"/>
              <a:t>in</a:t>
            </a:r>
            <a:r>
              <a:rPr lang="lt-LT" sz="1000" dirty="0" smtClean="0"/>
              <a:t> 2017-2018).</a:t>
            </a:r>
            <a:endParaRPr lang="lt-LT" sz="1000" dirty="0"/>
          </a:p>
          <a:p>
            <a:pPr marL="171450" indent="-171450">
              <a:buFontTx/>
              <a:buChar char="-"/>
            </a:pPr>
            <a:r>
              <a:rPr lang="lt-LT" sz="1000" dirty="0" err="1" smtClean="0"/>
              <a:t>Body</a:t>
            </a:r>
            <a:r>
              <a:rPr lang="lt-LT" sz="1000" dirty="0" smtClean="0"/>
              <a:t> </a:t>
            </a:r>
            <a:r>
              <a:rPr lang="lt-LT" sz="1000" dirty="0" err="1" smtClean="0"/>
              <a:t>Culture</a:t>
            </a:r>
            <a:r>
              <a:rPr lang="lt-LT" sz="1000" dirty="0" smtClean="0"/>
              <a:t> </a:t>
            </a:r>
            <a:r>
              <a:rPr lang="lt-LT" sz="1000" dirty="0" err="1" smtClean="0"/>
              <a:t>and</a:t>
            </a:r>
            <a:r>
              <a:rPr lang="lt-LT" sz="1000" dirty="0" smtClean="0"/>
              <a:t> </a:t>
            </a:r>
            <a:r>
              <a:rPr lang="lt-LT" sz="1000" dirty="0" err="1" smtClean="0"/>
              <a:t>Sports</a:t>
            </a:r>
            <a:r>
              <a:rPr lang="lt-LT" sz="1000" dirty="0" smtClean="0"/>
              <a:t> </a:t>
            </a:r>
            <a:r>
              <a:rPr lang="lt-LT" sz="1000" dirty="0" err="1" smtClean="0"/>
              <a:t>Center</a:t>
            </a:r>
            <a:r>
              <a:rPr lang="lt-LT" sz="1000" dirty="0" smtClean="0"/>
              <a:t> </a:t>
            </a:r>
            <a:r>
              <a:rPr lang="lt-LT" sz="1000" dirty="0" err="1" smtClean="0"/>
              <a:t>of</a:t>
            </a:r>
            <a:r>
              <a:rPr lang="lt-LT" sz="1000" dirty="0" smtClean="0"/>
              <a:t> </a:t>
            </a:r>
            <a:r>
              <a:rPr lang="lt-LT" sz="1000" dirty="0" err="1" smtClean="0"/>
              <a:t>Rokiskis</a:t>
            </a:r>
            <a:r>
              <a:rPr lang="lt-LT" sz="1000" dirty="0" smtClean="0"/>
              <a:t> </a:t>
            </a:r>
            <a:r>
              <a:rPr lang="lt-LT" sz="1000" dirty="0" err="1" smtClean="0"/>
              <a:t>Region</a:t>
            </a:r>
            <a:r>
              <a:rPr lang="lt-LT" sz="1000" dirty="0" smtClean="0"/>
              <a:t>.</a:t>
            </a:r>
            <a:endParaRPr lang="lt-LT" sz="1000" dirty="0"/>
          </a:p>
          <a:p>
            <a:pPr marL="171450" indent="-171450">
              <a:buFontTx/>
              <a:buChar char="-"/>
            </a:pPr>
            <a:endParaRPr lang="lt-LT" sz="1000" dirty="0"/>
          </a:p>
          <a:p>
            <a:endParaRPr lang="lt-LT" sz="1000" dirty="0"/>
          </a:p>
          <a:p>
            <a:endParaRPr lang="lt-LT" sz="1000" dirty="0"/>
          </a:p>
        </p:txBody>
      </p:sp>
      <p:sp>
        <p:nvSpPr>
          <p:cNvPr id="2" name="Skaidrės numerio vietos rezervavimo ženklas 1">
            <a:extLst>
              <a:ext uri="{FF2B5EF4-FFF2-40B4-BE49-F238E27FC236}">
                <a16:creationId xmlns:a16="http://schemas.microsoft.com/office/drawing/2014/main" xmlns="" id="{4FB0C571-4183-4A1A-8D65-8047178E89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C0F2A-37C1-4E68-9F46-29523D8382AA}" type="slidenum">
              <a:rPr lang="lt-LT" smtClean="0"/>
              <a:pPr/>
              <a:t>10</a:t>
            </a:fld>
            <a:endParaRPr lang="lt-LT"/>
          </a:p>
        </p:txBody>
      </p:sp>
      <p:pic>
        <p:nvPicPr>
          <p:cNvPr id="5" name="Paveikslėlis 4">
            <a:extLst>
              <a:ext uri="{FF2B5EF4-FFF2-40B4-BE49-F238E27FC236}">
                <a16:creationId xmlns:a16="http://schemas.microsoft.com/office/drawing/2014/main" xmlns="" id="{97DA62CE-4BC1-4781-897D-019F528697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336" y="908720"/>
            <a:ext cx="999831" cy="1188823"/>
          </a:xfrm>
          <a:prstGeom prst="rect">
            <a:avLst/>
          </a:prstGeom>
        </p:spPr>
      </p:pic>
      <p:pic>
        <p:nvPicPr>
          <p:cNvPr id="4" name="Paveikslėlis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0631" y="1109724"/>
            <a:ext cx="3819946" cy="2700111"/>
          </a:xfrm>
          <a:prstGeom prst="rect">
            <a:avLst/>
          </a:prstGeom>
        </p:spPr>
      </p:pic>
      <p:pic>
        <p:nvPicPr>
          <p:cNvPr id="7" name="Turinio vietos rezervavimo ženklas 6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512457" y="3899581"/>
            <a:ext cx="4139543" cy="2645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7301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avadinimas 7">
            <a:extLst>
              <a:ext uri="{FF2B5EF4-FFF2-40B4-BE49-F238E27FC236}">
                <a16:creationId xmlns:a16="http://schemas.microsoft.com/office/drawing/2014/main" xmlns="" id="{7CA0D118-5FDA-4759-A918-634BAD8F30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4006" y="1034581"/>
            <a:ext cx="4295976" cy="526380"/>
          </a:xfrm>
        </p:spPr>
        <p:txBody>
          <a:bodyPr/>
          <a:lstStyle/>
          <a:p>
            <a:r>
              <a:rPr lang="lt-LT" dirty="0" err="1" smtClean="0">
                <a:solidFill>
                  <a:schemeClr val="tx2">
                    <a:lumMod val="50000"/>
                  </a:schemeClr>
                </a:solidFill>
              </a:rPr>
              <a:t>Revenue</a:t>
            </a:r>
            <a:r>
              <a:rPr lang="lt-LT" dirty="0" smtClean="0">
                <a:solidFill>
                  <a:schemeClr val="tx2">
                    <a:lumMod val="50000"/>
                  </a:schemeClr>
                </a:solidFill>
              </a:rPr>
              <a:t>:</a:t>
            </a:r>
            <a:endParaRPr lang="lt-LT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0" name="Teksto vietos rezervavimo ženklas 9">
            <a:extLst>
              <a:ext uri="{FF2B5EF4-FFF2-40B4-BE49-F238E27FC236}">
                <a16:creationId xmlns:a16="http://schemas.microsoft.com/office/drawing/2014/main" xmlns="" id="{811698DB-1FE9-4265-9E80-F32D712BEA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92188" y="1609521"/>
            <a:ext cx="4039715" cy="4353350"/>
          </a:xfrm>
        </p:spPr>
        <p:txBody>
          <a:bodyPr/>
          <a:lstStyle/>
          <a:p>
            <a:endParaRPr lang="it-IT" sz="1000" dirty="0"/>
          </a:p>
          <a:p>
            <a:pPr algn="just"/>
            <a:r>
              <a:rPr lang="lt-LT" sz="1200" dirty="0" err="1" smtClean="0"/>
              <a:t>Revenue</a:t>
            </a:r>
            <a:r>
              <a:rPr lang="lt-LT" sz="1200" dirty="0" smtClean="0"/>
              <a:t> – </a:t>
            </a:r>
            <a:r>
              <a:rPr lang="en-GB" sz="1200" dirty="0" smtClean="0"/>
              <a:t>income </a:t>
            </a:r>
            <a:r>
              <a:rPr lang="en-GB" sz="1200" dirty="0"/>
              <a:t>generated from sale of goods or </a:t>
            </a:r>
            <a:r>
              <a:rPr lang="en-GB" sz="1200" dirty="0" smtClean="0"/>
              <a:t>services</a:t>
            </a:r>
            <a:r>
              <a:rPr lang="lt-LT" sz="1200" dirty="0" smtClean="0"/>
              <a:t>. </a:t>
            </a:r>
            <a:r>
              <a:rPr lang="lt-LT" sz="1200" dirty="0" err="1" smtClean="0"/>
              <a:t>In</a:t>
            </a:r>
            <a:r>
              <a:rPr lang="lt-LT" sz="1200" dirty="0" smtClean="0"/>
              <a:t> </a:t>
            </a:r>
            <a:r>
              <a:rPr lang="lt-LT" sz="1200" dirty="0" err="1" smtClean="0"/>
              <a:t>this</a:t>
            </a:r>
            <a:r>
              <a:rPr lang="lt-LT" sz="1200" dirty="0" smtClean="0"/>
              <a:t> </a:t>
            </a:r>
            <a:r>
              <a:rPr lang="lt-LT" sz="1200" dirty="0" err="1" smtClean="0"/>
              <a:t>case</a:t>
            </a:r>
            <a:r>
              <a:rPr lang="lt-LT" sz="1200" dirty="0" smtClean="0"/>
              <a:t> </a:t>
            </a:r>
            <a:r>
              <a:rPr lang="lt-LT" sz="1200" dirty="0" err="1" smtClean="0"/>
              <a:t>revenue</a:t>
            </a:r>
            <a:r>
              <a:rPr lang="lt-LT" sz="1200" dirty="0" smtClean="0"/>
              <a:t> </a:t>
            </a:r>
            <a:r>
              <a:rPr lang="lt-LT" sz="1200" dirty="0" err="1" smtClean="0"/>
              <a:t>is</a:t>
            </a:r>
            <a:r>
              <a:rPr lang="lt-LT" sz="1200" dirty="0" smtClean="0"/>
              <a:t> </a:t>
            </a:r>
            <a:r>
              <a:rPr lang="lt-LT" sz="1200" dirty="0" err="1" smtClean="0"/>
              <a:t>income</a:t>
            </a:r>
            <a:r>
              <a:rPr lang="lt-LT" sz="1200" dirty="0" smtClean="0"/>
              <a:t> </a:t>
            </a:r>
            <a:r>
              <a:rPr lang="lt-LT" sz="1200" dirty="0" err="1" smtClean="0"/>
              <a:t>from</a:t>
            </a:r>
            <a:r>
              <a:rPr lang="lt-LT" sz="1200" dirty="0" smtClean="0"/>
              <a:t> </a:t>
            </a:r>
            <a:r>
              <a:rPr lang="lt-LT" sz="1200" dirty="0" err="1" smtClean="0"/>
              <a:t>taxes</a:t>
            </a:r>
            <a:r>
              <a:rPr lang="lt-LT" sz="1200" dirty="0" smtClean="0"/>
              <a:t> </a:t>
            </a:r>
            <a:r>
              <a:rPr lang="lt-LT" sz="1200" dirty="0" err="1" smtClean="0"/>
              <a:t>for</a:t>
            </a:r>
            <a:r>
              <a:rPr lang="lt-LT" sz="1200" dirty="0" smtClean="0"/>
              <a:t> </a:t>
            </a:r>
            <a:r>
              <a:rPr lang="lt-LT" sz="1200" dirty="0" err="1" smtClean="0"/>
              <a:t>the</a:t>
            </a:r>
            <a:r>
              <a:rPr lang="lt-LT" sz="1200" dirty="0" smtClean="0"/>
              <a:t> </a:t>
            </a:r>
            <a:r>
              <a:rPr lang="lt-LT" sz="1200" dirty="0" err="1" smtClean="0"/>
              <a:t>usage</a:t>
            </a:r>
            <a:r>
              <a:rPr lang="lt-LT" sz="1200" dirty="0" smtClean="0"/>
              <a:t> </a:t>
            </a:r>
            <a:r>
              <a:rPr lang="lt-LT" sz="1200" dirty="0" err="1" smtClean="0"/>
              <a:t>of</a:t>
            </a:r>
            <a:r>
              <a:rPr lang="lt-LT" sz="1200" dirty="0" smtClean="0"/>
              <a:t> </a:t>
            </a:r>
            <a:r>
              <a:rPr lang="lt-LT" sz="1200" dirty="0" err="1" smtClean="0"/>
              <a:t>infrastructure</a:t>
            </a:r>
            <a:r>
              <a:rPr lang="lt-LT" sz="1200" dirty="0" smtClean="0"/>
              <a:t>. </a:t>
            </a:r>
            <a:endParaRPr lang="lt-LT" sz="1200" dirty="0"/>
          </a:p>
          <a:p>
            <a:pPr algn="just"/>
            <a:endParaRPr lang="lt-LT" sz="1000" dirty="0"/>
          </a:p>
          <a:p>
            <a:pPr algn="just"/>
            <a:r>
              <a:rPr lang="lt-LT" sz="1000" dirty="0" err="1" smtClean="0"/>
              <a:t>Anticipated</a:t>
            </a:r>
            <a:r>
              <a:rPr lang="lt-LT" sz="1000" dirty="0" smtClean="0"/>
              <a:t> </a:t>
            </a:r>
            <a:r>
              <a:rPr lang="lt-LT" sz="1000" dirty="0" err="1" smtClean="0"/>
              <a:t>income</a:t>
            </a:r>
            <a:r>
              <a:rPr lang="lt-LT" sz="1000" dirty="0" smtClean="0"/>
              <a:t>:</a:t>
            </a:r>
            <a:endParaRPr lang="lt-LT" sz="1000" dirty="0"/>
          </a:p>
          <a:p>
            <a:pPr algn="just"/>
            <a:r>
              <a:rPr lang="lt-LT" sz="1000" dirty="0"/>
              <a:t>    </a:t>
            </a:r>
            <a:r>
              <a:rPr lang="lt-LT" sz="1000" dirty="0" err="1" smtClean="0"/>
              <a:t>rent</a:t>
            </a:r>
            <a:r>
              <a:rPr lang="lt-LT" sz="1000" dirty="0" smtClean="0"/>
              <a:t> </a:t>
            </a:r>
            <a:r>
              <a:rPr lang="lt-LT" sz="1000" dirty="0" err="1" smtClean="0"/>
              <a:t>of</a:t>
            </a:r>
            <a:r>
              <a:rPr lang="lt-LT" sz="1000" dirty="0" smtClean="0"/>
              <a:t> </a:t>
            </a:r>
            <a:r>
              <a:rPr lang="lt-LT" sz="1000" dirty="0" err="1" smtClean="0"/>
              <a:t>sports</a:t>
            </a:r>
            <a:r>
              <a:rPr lang="lt-LT" sz="1000" dirty="0" smtClean="0"/>
              <a:t> </a:t>
            </a:r>
            <a:r>
              <a:rPr lang="lt-LT" sz="1000" dirty="0" err="1" smtClean="0"/>
              <a:t>hall</a:t>
            </a:r>
            <a:r>
              <a:rPr lang="lt-LT" sz="1000" dirty="0" smtClean="0"/>
              <a:t>. It </a:t>
            </a:r>
            <a:r>
              <a:rPr lang="lt-LT" sz="1000" dirty="0" err="1" smtClean="0"/>
              <a:t>is</a:t>
            </a:r>
            <a:r>
              <a:rPr lang="lt-LT" sz="1000" dirty="0" smtClean="0"/>
              <a:t> </a:t>
            </a:r>
            <a:r>
              <a:rPr lang="lt-LT" sz="1000" dirty="0" err="1" smtClean="0"/>
              <a:t>anticipated</a:t>
            </a:r>
            <a:r>
              <a:rPr lang="lt-LT" sz="1000" dirty="0" smtClean="0"/>
              <a:t> </a:t>
            </a:r>
            <a:r>
              <a:rPr lang="lt-LT" sz="1000" dirty="0" err="1" smtClean="0"/>
              <a:t>that</a:t>
            </a:r>
            <a:r>
              <a:rPr lang="lt-LT" sz="1000" dirty="0" smtClean="0"/>
              <a:t> </a:t>
            </a:r>
            <a:r>
              <a:rPr lang="lt-LT" sz="1000" dirty="0" err="1" smtClean="0"/>
              <a:t>hall</a:t>
            </a:r>
            <a:r>
              <a:rPr lang="lt-LT" sz="1000" dirty="0" smtClean="0"/>
              <a:t> </a:t>
            </a:r>
            <a:r>
              <a:rPr lang="lt-LT" sz="1000" dirty="0" err="1" smtClean="0"/>
              <a:t>will</a:t>
            </a:r>
            <a:r>
              <a:rPr lang="lt-LT" sz="1000" dirty="0" smtClean="0"/>
              <a:t> be </a:t>
            </a:r>
            <a:r>
              <a:rPr lang="lt-LT" sz="1000" dirty="0" err="1" smtClean="0"/>
              <a:t>rented</a:t>
            </a:r>
            <a:r>
              <a:rPr lang="lt-LT" sz="1000" dirty="0" smtClean="0"/>
              <a:t> </a:t>
            </a:r>
            <a:r>
              <a:rPr lang="lt-LT" sz="1000" dirty="0" err="1" smtClean="0"/>
              <a:t>for</a:t>
            </a:r>
            <a:r>
              <a:rPr lang="lt-LT" sz="1000" dirty="0" smtClean="0"/>
              <a:t> 1800 </a:t>
            </a:r>
            <a:r>
              <a:rPr lang="lt-LT" sz="1000" dirty="0" err="1" smtClean="0"/>
              <a:t>hours</a:t>
            </a:r>
            <a:r>
              <a:rPr lang="lt-LT" sz="1000" dirty="0" smtClean="0"/>
              <a:t> per </a:t>
            </a:r>
            <a:r>
              <a:rPr lang="lt-LT" sz="1000" dirty="0" err="1" smtClean="0"/>
              <a:t>year</a:t>
            </a:r>
            <a:r>
              <a:rPr lang="lt-LT" sz="1000" dirty="0" smtClean="0"/>
              <a:t>, </a:t>
            </a:r>
            <a:r>
              <a:rPr lang="lt-LT" sz="1000" dirty="0" err="1" smtClean="0"/>
              <a:t>rent</a:t>
            </a:r>
            <a:r>
              <a:rPr lang="lt-LT" sz="1000" dirty="0" smtClean="0"/>
              <a:t> </a:t>
            </a:r>
            <a:r>
              <a:rPr lang="lt-LT" sz="1000" dirty="0" err="1" smtClean="0"/>
              <a:t>for</a:t>
            </a:r>
            <a:r>
              <a:rPr lang="lt-LT" sz="1000" dirty="0" smtClean="0"/>
              <a:t> </a:t>
            </a:r>
            <a:r>
              <a:rPr lang="lt-LT" sz="1000" dirty="0" err="1" smtClean="0"/>
              <a:t>one</a:t>
            </a:r>
            <a:r>
              <a:rPr lang="lt-LT" sz="1000" dirty="0" smtClean="0"/>
              <a:t> </a:t>
            </a:r>
            <a:r>
              <a:rPr lang="lt-LT" sz="1000" dirty="0" err="1" smtClean="0"/>
              <a:t>hour-20</a:t>
            </a:r>
            <a:r>
              <a:rPr lang="lt-LT" sz="1000" dirty="0" smtClean="0"/>
              <a:t> </a:t>
            </a:r>
            <a:r>
              <a:rPr lang="lt-LT" sz="1000" dirty="0" err="1" smtClean="0"/>
              <a:t>Eur</a:t>
            </a:r>
            <a:r>
              <a:rPr lang="lt-LT" sz="1000" dirty="0" smtClean="0"/>
              <a:t>. </a:t>
            </a:r>
            <a:r>
              <a:rPr lang="lt-LT" sz="1000" dirty="0" err="1" smtClean="0"/>
              <a:t>Starting</a:t>
            </a:r>
            <a:r>
              <a:rPr lang="lt-LT" sz="1000" dirty="0" smtClean="0"/>
              <a:t> </a:t>
            </a:r>
            <a:r>
              <a:rPr lang="lt-LT" sz="1000" dirty="0" err="1" smtClean="0"/>
              <a:t>from</a:t>
            </a:r>
            <a:r>
              <a:rPr lang="lt-LT" sz="1000" dirty="0" smtClean="0"/>
              <a:t> </a:t>
            </a:r>
            <a:r>
              <a:rPr lang="lt-LT" sz="1000" dirty="0" err="1" smtClean="0"/>
              <a:t>the</a:t>
            </a:r>
            <a:r>
              <a:rPr lang="lt-LT" sz="1000" dirty="0" smtClean="0"/>
              <a:t> </a:t>
            </a:r>
            <a:r>
              <a:rPr lang="lt-LT" sz="1000" dirty="0" err="1" smtClean="0"/>
              <a:t>year</a:t>
            </a:r>
            <a:r>
              <a:rPr lang="lt-LT" sz="1000" dirty="0" smtClean="0"/>
              <a:t> 2023, </a:t>
            </a:r>
            <a:r>
              <a:rPr lang="lt-LT" sz="1000" dirty="0" err="1" smtClean="0"/>
              <a:t>annual</a:t>
            </a:r>
            <a:r>
              <a:rPr lang="lt-LT" sz="1000" dirty="0" smtClean="0"/>
              <a:t> </a:t>
            </a:r>
            <a:r>
              <a:rPr lang="lt-LT" sz="1000" dirty="0" err="1" smtClean="0"/>
              <a:t>income</a:t>
            </a:r>
            <a:r>
              <a:rPr lang="lt-LT" sz="1000" dirty="0" smtClean="0"/>
              <a:t> </a:t>
            </a:r>
            <a:r>
              <a:rPr lang="lt-LT" sz="1000" dirty="0" err="1" smtClean="0"/>
              <a:t>from</a:t>
            </a:r>
            <a:r>
              <a:rPr lang="lt-LT" sz="1000" dirty="0" smtClean="0"/>
              <a:t> </a:t>
            </a:r>
            <a:r>
              <a:rPr lang="lt-LT" sz="1000" dirty="0" err="1" smtClean="0"/>
              <a:t>rent</a:t>
            </a:r>
            <a:r>
              <a:rPr lang="lt-LT" sz="1000" dirty="0" smtClean="0"/>
              <a:t> </a:t>
            </a:r>
            <a:r>
              <a:rPr lang="lt-LT" sz="1000" dirty="0" err="1" smtClean="0"/>
              <a:t>will</a:t>
            </a:r>
            <a:r>
              <a:rPr lang="lt-LT" sz="1000" dirty="0" smtClean="0"/>
              <a:t> be 36000 </a:t>
            </a:r>
            <a:r>
              <a:rPr lang="lt-LT" sz="1000" dirty="0" err="1"/>
              <a:t>Eur</a:t>
            </a:r>
            <a:r>
              <a:rPr lang="lt-LT" sz="1000" dirty="0"/>
              <a:t>.</a:t>
            </a:r>
          </a:p>
          <a:p>
            <a:pPr algn="just"/>
            <a:endParaRPr lang="lt-LT" sz="1000" dirty="0"/>
          </a:p>
          <a:p>
            <a:pPr algn="just"/>
            <a:r>
              <a:rPr lang="lt-LT" sz="1000" dirty="0"/>
              <a:t>      </a:t>
            </a:r>
            <a:r>
              <a:rPr lang="lt-LT" sz="1000" dirty="0" err="1" smtClean="0"/>
              <a:t>Income</a:t>
            </a:r>
            <a:r>
              <a:rPr lang="lt-LT" sz="1000" dirty="0" smtClean="0"/>
              <a:t> </a:t>
            </a:r>
            <a:r>
              <a:rPr lang="lt-LT" sz="1000" dirty="0" err="1" smtClean="0"/>
              <a:t>from</a:t>
            </a:r>
            <a:r>
              <a:rPr lang="lt-LT" sz="1000" dirty="0" smtClean="0"/>
              <a:t> </a:t>
            </a:r>
            <a:r>
              <a:rPr lang="lt-LT" sz="1000" dirty="0" err="1" smtClean="0"/>
              <a:t>events</a:t>
            </a:r>
            <a:r>
              <a:rPr lang="lt-LT" sz="1000" dirty="0" smtClean="0"/>
              <a:t>. </a:t>
            </a:r>
            <a:r>
              <a:rPr lang="lt-LT" sz="1000" dirty="0" err="1" smtClean="0"/>
              <a:t>Price</a:t>
            </a:r>
            <a:r>
              <a:rPr lang="lt-LT" sz="1000" dirty="0" smtClean="0"/>
              <a:t> </a:t>
            </a:r>
            <a:r>
              <a:rPr lang="en-US" sz="1000" dirty="0" smtClean="0"/>
              <a:t>for</a:t>
            </a:r>
            <a:r>
              <a:rPr lang="lt-LT" sz="1000" dirty="0" smtClean="0"/>
              <a:t> </a:t>
            </a:r>
            <a:r>
              <a:rPr lang="lt-LT" sz="1000" dirty="0" err="1" smtClean="0"/>
              <a:t>one</a:t>
            </a:r>
            <a:r>
              <a:rPr lang="lt-LT" sz="1000" dirty="0" smtClean="0"/>
              <a:t> </a:t>
            </a:r>
            <a:r>
              <a:rPr lang="lt-LT" sz="1000" dirty="0" err="1" smtClean="0"/>
              <a:t>event</a:t>
            </a:r>
            <a:r>
              <a:rPr lang="lt-LT" sz="1000" dirty="0" smtClean="0"/>
              <a:t> - </a:t>
            </a:r>
            <a:r>
              <a:rPr lang="lt-LT" sz="1000" dirty="0"/>
              <a:t>10 </a:t>
            </a:r>
            <a:r>
              <a:rPr lang="lt-LT" sz="1000" dirty="0" err="1"/>
              <a:t>Eur</a:t>
            </a:r>
            <a:r>
              <a:rPr lang="lt-LT" sz="1000" dirty="0"/>
              <a:t>. </a:t>
            </a:r>
            <a:r>
              <a:rPr lang="lt-LT" sz="1000" dirty="0" smtClean="0"/>
              <a:t>It </a:t>
            </a:r>
            <a:r>
              <a:rPr lang="lt-LT" sz="1000" dirty="0" err="1" smtClean="0"/>
              <a:t>is</a:t>
            </a:r>
            <a:r>
              <a:rPr lang="lt-LT" sz="1000" dirty="0" smtClean="0"/>
              <a:t> </a:t>
            </a:r>
            <a:r>
              <a:rPr lang="lt-LT" sz="1000" dirty="0" err="1" smtClean="0"/>
              <a:t>anticipated</a:t>
            </a:r>
            <a:r>
              <a:rPr lang="lt-LT" sz="1000" dirty="0" smtClean="0"/>
              <a:t>, </a:t>
            </a:r>
            <a:r>
              <a:rPr lang="lt-LT" sz="1000" dirty="0" err="1" smtClean="0"/>
              <a:t>that</a:t>
            </a:r>
            <a:r>
              <a:rPr lang="lt-LT" sz="1000" dirty="0" smtClean="0"/>
              <a:t> </a:t>
            </a:r>
            <a:r>
              <a:rPr lang="lt-LT" sz="1000" dirty="0" err="1" smtClean="0"/>
              <a:t>annually</a:t>
            </a:r>
            <a:r>
              <a:rPr lang="lt-LT" sz="1000" dirty="0" smtClean="0"/>
              <a:t> 50 </a:t>
            </a:r>
            <a:r>
              <a:rPr lang="lt-LT" sz="1000" dirty="0" err="1" smtClean="0"/>
              <a:t>competitions</a:t>
            </a:r>
            <a:r>
              <a:rPr lang="lt-LT" sz="1000" dirty="0" smtClean="0"/>
              <a:t>/</a:t>
            </a:r>
            <a:r>
              <a:rPr lang="lt-LT" sz="1000" dirty="0" err="1" smtClean="0"/>
              <a:t>events</a:t>
            </a:r>
            <a:r>
              <a:rPr lang="lt-LT" sz="1000" dirty="0" smtClean="0"/>
              <a:t> </a:t>
            </a:r>
            <a:r>
              <a:rPr lang="lt-LT" sz="1000" dirty="0" err="1" smtClean="0"/>
              <a:t>will</a:t>
            </a:r>
            <a:r>
              <a:rPr lang="lt-LT" sz="1000" dirty="0" smtClean="0"/>
              <a:t> be </a:t>
            </a:r>
            <a:r>
              <a:rPr lang="lt-LT" sz="1000" dirty="0" err="1" smtClean="0"/>
              <a:t>organized</a:t>
            </a:r>
            <a:r>
              <a:rPr lang="lt-LT" sz="1000" dirty="0" smtClean="0"/>
              <a:t>, 40 </a:t>
            </a:r>
            <a:r>
              <a:rPr lang="lt-LT" sz="1000" dirty="0" err="1" smtClean="0"/>
              <a:t>percent</a:t>
            </a:r>
            <a:r>
              <a:rPr lang="lt-LT" sz="1000" dirty="0" smtClean="0"/>
              <a:t> </a:t>
            </a:r>
            <a:r>
              <a:rPr lang="lt-LT" sz="1000" dirty="0" err="1" smtClean="0"/>
              <a:t>will</a:t>
            </a:r>
            <a:r>
              <a:rPr lang="lt-LT" sz="1000" dirty="0" smtClean="0"/>
              <a:t> be </a:t>
            </a:r>
            <a:r>
              <a:rPr lang="lt-LT" sz="1000" dirty="0" err="1" smtClean="0"/>
              <a:t>paid</a:t>
            </a:r>
            <a:r>
              <a:rPr lang="lt-LT" sz="1000" dirty="0" smtClean="0"/>
              <a:t>, </a:t>
            </a:r>
            <a:r>
              <a:rPr lang="lt-LT" sz="1000" dirty="0" err="1" smtClean="0"/>
              <a:t>i.e</a:t>
            </a:r>
            <a:r>
              <a:rPr lang="lt-LT" sz="1000" dirty="0" smtClean="0"/>
              <a:t>. 20 </a:t>
            </a:r>
            <a:r>
              <a:rPr lang="lt-LT" sz="1000" dirty="0" err="1" smtClean="0"/>
              <a:t>competitions</a:t>
            </a:r>
            <a:r>
              <a:rPr lang="lt-LT" sz="1000" dirty="0" smtClean="0"/>
              <a:t>/</a:t>
            </a:r>
            <a:r>
              <a:rPr lang="lt-LT" sz="1000" dirty="0" err="1" smtClean="0"/>
              <a:t>events</a:t>
            </a:r>
            <a:r>
              <a:rPr lang="lt-LT" sz="1000" dirty="0" smtClean="0"/>
              <a:t>. 432 </a:t>
            </a:r>
            <a:r>
              <a:rPr lang="lt-LT" sz="1000" dirty="0" err="1" smtClean="0"/>
              <a:t>persons</a:t>
            </a:r>
            <a:r>
              <a:rPr lang="lt-LT" sz="1000" dirty="0" smtClean="0"/>
              <a:t> </a:t>
            </a:r>
            <a:r>
              <a:rPr lang="lt-LT" sz="1000" dirty="0" err="1" smtClean="0"/>
              <a:t>will</a:t>
            </a:r>
            <a:r>
              <a:rPr lang="lt-LT" sz="1000" dirty="0" smtClean="0"/>
              <a:t> </a:t>
            </a:r>
            <a:r>
              <a:rPr lang="lt-LT" sz="1000" dirty="0" err="1" smtClean="0"/>
              <a:t>come</a:t>
            </a:r>
            <a:r>
              <a:rPr lang="lt-LT" sz="1000" dirty="0" smtClean="0"/>
              <a:t> to </a:t>
            </a:r>
            <a:r>
              <a:rPr lang="lt-LT" sz="1000" dirty="0" err="1" smtClean="0"/>
              <a:t>one</a:t>
            </a:r>
            <a:r>
              <a:rPr lang="lt-LT" sz="1000" dirty="0" smtClean="0"/>
              <a:t> </a:t>
            </a:r>
            <a:r>
              <a:rPr lang="lt-LT" sz="1000" dirty="0" err="1" smtClean="0"/>
              <a:t>event</a:t>
            </a:r>
            <a:r>
              <a:rPr lang="lt-LT" sz="1000" dirty="0" smtClean="0"/>
              <a:t>, </a:t>
            </a:r>
            <a:r>
              <a:rPr lang="lt-LT" sz="1000" dirty="0" err="1" smtClean="0"/>
              <a:t>so</a:t>
            </a:r>
            <a:r>
              <a:rPr lang="lt-LT" sz="1000" dirty="0" smtClean="0"/>
              <a:t> </a:t>
            </a:r>
            <a:r>
              <a:rPr lang="lt-LT" sz="1000" dirty="0" err="1" smtClean="0"/>
              <a:t>the</a:t>
            </a:r>
            <a:r>
              <a:rPr lang="lt-LT" sz="1000" dirty="0" smtClean="0"/>
              <a:t> </a:t>
            </a:r>
            <a:r>
              <a:rPr lang="lt-LT" sz="1000" dirty="0" err="1" smtClean="0"/>
              <a:t>revenue</a:t>
            </a:r>
            <a:r>
              <a:rPr lang="lt-LT" sz="1000" dirty="0" smtClean="0"/>
              <a:t> </a:t>
            </a:r>
            <a:r>
              <a:rPr lang="lt-LT" sz="1000" dirty="0" err="1" smtClean="0"/>
              <a:t>from</a:t>
            </a:r>
            <a:r>
              <a:rPr lang="lt-LT" sz="1000" dirty="0" smtClean="0"/>
              <a:t> </a:t>
            </a:r>
            <a:r>
              <a:rPr lang="lt-LT" sz="1000" dirty="0" err="1" smtClean="0"/>
              <a:t>competitions</a:t>
            </a:r>
            <a:r>
              <a:rPr lang="lt-LT" sz="1000" dirty="0" smtClean="0"/>
              <a:t>/</a:t>
            </a:r>
            <a:r>
              <a:rPr lang="lt-LT" sz="1000" dirty="0" err="1" smtClean="0"/>
              <a:t>events</a:t>
            </a:r>
            <a:r>
              <a:rPr lang="lt-LT" sz="1000" dirty="0" smtClean="0"/>
              <a:t> </a:t>
            </a:r>
            <a:r>
              <a:rPr lang="lt-LT" sz="1000" dirty="0" err="1" smtClean="0"/>
              <a:t>will</a:t>
            </a:r>
            <a:r>
              <a:rPr lang="lt-LT" sz="1000" dirty="0" smtClean="0"/>
              <a:t> be 86400 </a:t>
            </a:r>
            <a:r>
              <a:rPr lang="lt-LT" sz="1000" dirty="0" err="1"/>
              <a:t>Eur</a:t>
            </a:r>
            <a:r>
              <a:rPr lang="lt-LT" sz="1000" dirty="0"/>
              <a:t> (20 </a:t>
            </a:r>
            <a:r>
              <a:rPr lang="lt-LT" sz="1000" dirty="0" err="1" smtClean="0"/>
              <a:t>events</a:t>
            </a:r>
            <a:r>
              <a:rPr lang="lt-LT" sz="1000" dirty="0" smtClean="0"/>
              <a:t> </a:t>
            </a:r>
            <a:r>
              <a:rPr lang="lt-LT" sz="1000" dirty="0"/>
              <a:t>x </a:t>
            </a:r>
            <a:r>
              <a:rPr lang="lt-LT" sz="1000" dirty="0" smtClean="0"/>
              <a:t>432 </a:t>
            </a:r>
            <a:r>
              <a:rPr lang="lt-LT" sz="1000" dirty="0" err="1" smtClean="0"/>
              <a:t>persons</a:t>
            </a:r>
            <a:r>
              <a:rPr lang="lt-LT" sz="1000" dirty="0" smtClean="0"/>
              <a:t> </a:t>
            </a:r>
            <a:r>
              <a:rPr lang="lt-LT" sz="1000" dirty="0"/>
              <a:t>x 10 </a:t>
            </a:r>
            <a:r>
              <a:rPr lang="lt-LT" sz="1000" dirty="0" err="1"/>
              <a:t>Eur</a:t>
            </a:r>
            <a:r>
              <a:rPr lang="lt-LT" sz="1000" dirty="0"/>
              <a:t> = 86400 </a:t>
            </a:r>
            <a:r>
              <a:rPr lang="lt-LT" sz="1000" dirty="0" err="1"/>
              <a:t>Eur</a:t>
            </a:r>
            <a:r>
              <a:rPr lang="lt-LT" sz="1000" dirty="0"/>
              <a:t>).</a:t>
            </a:r>
          </a:p>
          <a:p>
            <a:pPr algn="just"/>
            <a:r>
              <a:rPr lang="lt-LT" sz="1000" dirty="0"/>
              <a:t>      </a:t>
            </a:r>
            <a:r>
              <a:rPr lang="lt-LT" sz="1000" dirty="0" err="1" smtClean="0"/>
              <a:t>Income</a:t>
            </a:r>
            <a:r>
              <a:rPr lang="lt-LT" sz="1000" dirty="0" smtClean="0"/>
              <a:t> </a:t>
            </a:r>
            <a:r>
              <a:rPr lang="lt-LT" sz="1000" dirty="0" err="1" smtClean="0"/>
              <a:t>from</a:t>
            </a:r>
            <a:r>
              <a:rPr lang="lt-LT" sz="1000" dirty="0" smtClean="0"/>
              <a:t> </a:t>
            </a:r>
            <a:r>
              <a:rPr lang="lt-LT" sz="1000" dirty="0" err="1" smtClean="0"/>
              <a:t>sports</a:t>
            </a:r>
            <a:r>
              <a:rPr lang="lt-LT" sz="1000" dirty="0" smtClean="0"/>
              <a:t> </a:t>
            </a:r>
            <a:r>
              <a:rPr lang="lt-LT" sz="1000" dirty="0" err="1" smtClean="0"/>
              <a:t>trainings</a:t>
            </a:r>
            <a:r>
              <a:rPr lang="lt-LT" sz="1000" dirty="0" smtClean="0"/>
              <a:t> </a:t>
            </a:r>
            <a:r>
              <a:rPr lang="lt-LT" sz="1000" dirty="0" err="1" smtClean="0"/>
              <a:t>will</a:t>
            </a:r>
            <a:r>
              <a:rPr lang="lt-LT" sz="1000" dirty="0" smtClean="0"/>
              <a:t> be </a:t>
            </a:r>
            <a:r>
              <a:rPr lang="lt-LT" sz="1000" dirty="0" err="1" smtClean="0"/>
              <a:t>about</a:t>
            </a:r>
            <a:r>
              <a:rPr lang="lt-LT" sz="1000" dirty="0" smtClean="0"/>
              <a:t> 1000 </a:t>
            </a:r>
            <a:r>
              <a:rPr lang="lt-LT" sz="1000" dirty="0" err="1"/>
              <a:t>Eur</a:t>
            </a:r>
            <a:r>
              <a:rPr lang="lt-LT" sz="1000" dirty="0"/>
              <a:t> per </a:t>
            </a:r>
            <a:r>
              <a:rPr lang="lt-LT" sz="1000" dirty="0" err="1" smtClean="0"/>
              <a:t>month</a:t>
            </a:r>
            <a:r>
              <a:rPr lang="lt-LT" sz="1000" dirty="0" smtClean="0"/>
              <a:t>, </a:t>
            </a:r>
            <a:r>
              <a:rPr lang="lt-LT" sz="1000" dirty="0" err="1" smtClean="0"/>
              <a:t>trainings</a:t>
            </a:r>
            <a:r>
              <a:rPr lang="lt-LT" sz="1000" dirty="0" smtClean="0"/>
              <a:t> </a:t>
            </a:r>
            <a:r>
              <a:rPr lang="lt-LT" sz="1000" dirty="0" err="1" smtClean="0"/>
              <a:t>for</a:t>
            </a:r>
            <a:r>
              <a:rPr lang="lt-LT" sz="1000" dirty="0" smtClean="0"/>
              <a:t> </a:t>
            </a:r>
            <a:r>
              <a:rPr lang="lt-LT" sz="1000" dirty="0" err="1" smtClean="0"/>
              <a:t>children</a:t>
            </a:r>
            <a:r>
              <a:rPr lang="lt-LT" sz="1000" dirty="0" smtClean="0"/>
              <a:t> </a:t>
            </a:r>
            <a:r>
              <a:rPr lang="lt-LT" sz="1000" dirty="0" err="1" smtClean="0"/>
              <a:t>will</a:t>
            </a:r>
            <a:r>
              <a:rPr lang="lt-LT" sz="1000" dirty="0" smtClean="0"/>
              <a:t> be </a:t>
            </a:r>
            <a:r>
              <a:rPr lang="lt-LT" sz="1000" dirty="0" err="1" smtClean="0"/>
              <a:t>held</a:t>
            </a:r>
            <a:r>
              <a:rPr lang="lt-LT" sz="1000" dirty="0" smtClean="0"/>
              <a:t> 10 </a:t>
            </a:r>
            <a:r>
              <a:rPr lang="lt-LT" sz="1000" dirty="0" err="1" smtClean="0"/>
              <a:t>months</a:t>
            </a:r>
            <a:r>
              <a:rPr lang="lt-LT" sz="1000" dirty="0" smtClean="0"/>
              <a:t>, </a:t>
            </a:r>
            <a:r>
              <a:rPr lang="lt-LT" sz="1000" dirty="0" err="1" smtClean="0"/>
              <a:t>so</a:t>
            </a:r>
            <a:r>
              <a:rPr lang="lt-LT" sz="1000" dirty="0" smtClean="0"/>
              <a:t> </a:t>
            </a:r>
            <a:r>
              <a:rPr lang="lt-LT" sz="1000" dirty="0" err="1" smtClean="0"/>
              <a:t>annual</a:t>
            </a:r>
            <a:r>
              <a:rPr lang="lt-LT" sz="1000" dirty="0" smtClean="0"/>
              <a:t> </a:t>
            </a:r>
            <a:r>
              <a:rPr lang="lt-LT" sz="1000" dirty="0" err="1" smtClean="0"/>
              <a:t>income</a:t>
            </a:r>
            <a:r>
              <a:rPr lang="lt-LT" sz="1000" dirty="0" smtClean="0"/>
              <a:t> - 10000 </a:t>
            </a:r>
            <a:r>
              <a:rPr lang="lt-LT" sz="1000" dirty="0" err="1"/>
              <a:t>Eur</a:t>
            </a:r>
            <a:r>
              <a:rPr lang="lt-LT" sz="1000" dirty="0"/>
              <a:t>.</a:t>
            </a:r>
          </a:p>
          <a:p>
            <a:pPr marL="171450" indent="-171450">
              <a:buFontTx/>
              <a:buChar char="-"/>
            </a:pPr>
            <a:endParaRPr lang="lt-LT" sz="1000" dirty="0"/>
          </a:p>
          <a:p>
            <a:endParaRPr lang="lt-LT" sz="1000" dirty="0"/>
          </a:p>
          <a:p>
            <a:endParaRPr lang="lt-LT" sz="1000" dirty="0"/>
          </a:p>
        </p:txBody>
      </p:sp>
      <p:sp>
        <p:nvSpPr>
          <p:cNvPr id="2" name="Skaidrės numerio vietos rezervavimo ženklas 1">
            <a:extLst>
              <a:ext uri="{FF2B5EF4-FFF2-40B4-BE49-F238E27FC236}">
                <a16:creationId xmlns:a16="http://schemas.microsoft.com/office/drawing/2014/main" xmlns="" id="{4FB0C571-4183-4A1A-8D65-8047178E89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C0F2A-37C1-4E68-9F46-29523D8382AA}" type="slidenum">
              <a:rPr lang="lt-LT" smtClean="0"/>
              <a:pPr/>
              <a:t>11</a:t>
            </a:fld>
            <a:endParaRPr lang="lt-LT"/>
          </a:p>
        </p:txBody>
      </p:sp>
      <p:pic>
        <p:nvPicPr>
          <p:cNvPr id="5" name="Paveikslėlis 4">
            <a:extLst>
              <a:ext uri="{FF2B5EF4-FFF2-40B4-BE49-F238E27FC236}">
                <a16:creationId xmlns:a16="http://schemas.microsoft.com/office/drawing/2014/main" xmlns="" id="{97DA62CE-4BC1-4781-897D-019F528697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336" y="908720"/>
            <a:ext cx="999831" cy="1188823"/>
          </a:xfrm>
          <a:prstGeom prst="rect">
            <a:avLst/>
          </a:prstGeom>
        </p:spPr>
      </p:pic>
      <p:pic>
        <p:nvPicPr>
          <p:cNvPr id="6" name="Paveikslėlis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4112" y="1079512"/>
            <a:ext cx="4163929" cy="3188484"/>
          </a:xfrm>
          <a:prstGeom prst="rect">
            <a:avLst/>
          </a:prstGeom>
        </p:spPr>
      </p:pic>
      <p:pic>
        <p:nvPicPr>
          <p:cNvPr id="11" name="Turinio vietos rezervavimo ženklas 10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407196" y="1497396"/>
            <a:ext cx="1847248" cy="1688738"/>
          </a:xfrm>
          <a:prstGeom prst="rect">
            <a:avLst/>
          </a:prstGeom>
        </p:spPr>
      </p:pic>
      <p:pic>
        <p:nvPicPr>
          <p:cNvPr id="12" name="Paveikslėlis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63952" y="4149080"/>
            <a:ext cx="3275475" cy="2237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0204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avadinimas 7">
            <a:extLst>
              <a:ext uri="{FF2B5EF4-FFF2-40B4-BE49-F238E27FC236}">
                <a16:creationId xmlns:a16="http://schemas.microsoft.com/office/drawing/2014/main" xmlns="" id="{7CA0D118-5FDA-4759-A918-634BAD8F30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4006" y="1034581"/>
            <a:ext cx="4295976" cy="526380"/>
          </a:xfrm>
        </p:spPr>
        <p:txBody>
          <a:bodyPr/>
          <a:lstStyle/>
          <a:p>
            <a:r>
              <a:rPr lang="en-US" dirty="0" smtClean="0">
                <a:solidFill>
                  <a:schemeClr val="tx2">
                    <a:lumMod val="50000"/>
                  </a:schemeClr>
                </a:solidFill>
              </a:rPr>
              <a:t>Duration and stages of the project</a:t>
            </a:r>
            <a:r>
              <a:rPr lang="lt-LT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lt-LT" dirty="0">
                <a:solidFill>
                  <a:schemeClr val="tx2">
                    <a:lumMod val="50000"/>
                  </a:schemeClr>
                </a:solidFill>
              </a:rPr>
              <a:t>:</a:t>
            </a:r>
          </a:p>
        </p:txBody>
      </p:sp>
      <p:sp>
        <p:nvSpPr>
          <p:cNvPr id="10" name="Teksto vietos rezervavimo ženklas 9">
            <a:extLst>
              <a:ext uri="{FF2B5EF4-FFF2-40B4-BE49-F238E27FC236}">
                <a16:creationId xmlns:a16="http://schemas.microsoft.com/office/drawing/2014/main" xmlns="" id="{811698DB-1FE9-4265-9E80-F32D712BEA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92188" y="1609521"/>
            <a:ext cx="4039715" cy="4353350"/>
          </a:xfrm>
        </p:spPr>
        <p:txBody>
          <a:bodyPr/>
          <a:lstStyle/>
          <a:p>
            <a:endParaRPr lang="it-IT" sz="1000" dirty="0"/>
          </a:p>
          <a:p>
            <a:pPr marL="171450" indent="-171450" algn="just">
              <a:buFontTx/>
              <a:buChar char="-"/>
            </a:pPr>
            <a:endParaRPr lang="lt-LT" sz="1000" dirty="0"/>
          </a:p>
          <a:p>
            <a:pPr algn="just"/>
            <a:r>
              <a:rPr lang="en-US" sz="1000" dirty="0" smtClean="0"/>
              <a:t>Implementation of the project  - 36 months, from January, 2020 till December, 2022. </a:t>
            </a:r>
            <a:r>
              <a:rPr lang="lt-LT" sz="1000" dirty="0" smtClean="0"/>
              <a:t> </a:t>
            </a:r>
            <a:endParaRPr lang="lt-LT" sz="1000" dirty="0"/>
          </a:p>
          <a:p>
            <a:pPr algn="just"/>
            <a:r>
              <a:rPr lang="en-US" sz="1000" dirty="0" smtClean="0"/>
              <a:t>In case the project will not receive finance the start date of the project can be changed, but the implementation period remains the same. </a:t>
            </a:r>
            <a:r>
              <a:rPr lang="lt-LT" sz="1000" dirty="0" smtClean="0"/>
              <a:t> </a:t>
            </a:r>
            <a:endParaRPr lang="lt-LT" sz="1000" dirty="0"/>
          </a:p>
          <a:p>
            <a:pPr algn="just"/>
            <a:r>
              <a:rPr lang="en-US" sz="1000" dirty="0" smtClean="0"/>
              <a:t>The period is real for anticipated construction works and other works. </a:t>
            </a:r>
            <a:r>
              <a:rPr lang="lt-LT" sz="1000" dirty="0" smtClean="0"/>
              <a:t> </a:t>
            </a:r>
            <a:endParaRPr lang="lt-LT" sz="1000" dirty="0"/>
          </a:p>
          <a:p>
            <a:pPr algn="just"/>
            <a:r>
              <a:rPr lang="en-US" sz="1000" dirty="0" smtClean="0"/>
              <a:t>Project will not be divided into stages.</a:t>
            </a:r>
            <a:endParaRPr lang="lt-LT" sz="1000" dirty="0"/>
          </a:p>
          <a:p>
            <a:endParaRPr lang="lt-LT" sz="1000" dirty="0"/>
          </a:p>
          <a:p>
            <a:endParaRPr lang="lt-LT" sz="1000" dirty="0"/>
          </a:p>
        </p:txBody>
      </p:sp>
      <p:sp>
        <p:nvSpPr>
          <p:cNvPr id="2" name="Skaidrės numerio vietos rezervavimo ženklas 1">
            <a:extLst>
              <a:ext uri="{FF2B5EF4-FFF2-40B4-BE49-F238E27FC236}">
                <a16:creationId xmlns:a16="http://schemas.microsoft.com/office/drawing/2014/main" xmlns="" id="{4FB0C571-4183-4A1A-8D65-8047178E89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C0F2A-37C1-4E68-9F46-29523D8382AA}" type="slidenum">
              <a:rPr lang="lt-LT" smtClean="0"/>
              <a:pPr/>
              <a:t>12</a:t>
            </a:fld>
            <a:endParaRPr lang="lt-LT"/>
          </a:p>
        </p:txBody>
      </p:sp>
      <p:pic>
        <p:nvPicPr>
          <p:cNvPr id="5" name="Paveikslėlis 4">
            <a:extLst>
              <a:ext uri="{FF2B5EF4-FFF2-40B4-BE49-F238E27FC236}">
                <a16:creationId xmlns:a16="http://schemas.microsoft.com/office/drawing/2014/main" xmlns="" id="{97DA62CE-4BC1-4781-897D-019F528697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336" y="908720"/>
            <a:ext cx="999831" cy="1188823"/>
          </a:xfrm>
          <a:prstGeom prst="rect">
            <a:avLst/>
          </a:prstGeom>
        </p:spPr>
      </p:pic>
      <p:pic>
        <p:nvPicPr>
          <p:cNvPr id="11" name="Turinio vietos rezervavimo ženklas 10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464864" y="1071786"/>
            <a:ext cx="5262360" cy="3007063"/>
          </a:xfrm>
          <a:prstGeom prst="rect">
            <a:avLst/>
          </a:prstGeom>
        </p:spPr>
      </p:pic>
      <p:pic>
        <p:nvPicPr>
          <p:cNvPr id="12" name="Paveikslėlis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7528" y="3704233"/>
            <a:ext cx="4512543" cy="3008362"/>
          </a:xfrm>
          <a:prstGeom prst="rect">
            <a:avLst/>
          </a:prstGeom>
        </p:spPr>
      </p:pic>
      <p:pic>
        <p:nvPicPr>
          <p:cNvPr id="13" name="Paveikslėlis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58630" y="3068960"/>
            <a:ext cx="3038475" cy="1704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4749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avadinimas 7">
            <a:extLst>
              <a:ext uri="{FF2B5EF4-FFF2-40B4-BE49-F238E27FC236}">
                <a16:creationId xmlns:a16="http://schemas.microsoft.com/office/drawing/2014/main" xmlns="" id="{7CA0D118-5FDA-4759-A918-634BAD8F30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4006" y="1034581"/>
            <a:ext cx="4295976" cy="526380"/>
          </a:xfrm>
        </p:spPr>
        <p:txBody>
          <a:bodyPr/>
          <a:lstStyle/>
          <a:p>
            <a:r>
              <a:rPr lang="lt-LT" dirty="0" err="1" smtClean="0">
                <a:solidFill>
                  <a:schemeClr val="tx2">
                    <a:lumMod val="50000"/>
                  </a:schemeClr>
                </a:solidFill>
              </a:rPr>
              <a:t>Investors</a:t>
            </a:r>
            <a:r>
              <a:rPr lang="lt-LT" dirty="0" smtClean="0">
                <a:solidFill>
                  <a:schemeClr val="tx2">
                    <a:lumMod val="50000"/>
                  </a:schemeClr>
                </a:solidFill>
              </a:rPr>
              <a:t> are </a:t>
            </a:r>
            <a:r>
              <a:rPr lang="lt-LT" dirty="0" err="1" smtClean="0">
                <a:solidFill>
                  <a:schemeClr val="tx2">
                    <a:lumMod val="50000"/>
                  </a:schemeClr>
                </a:solidFill>
              </a:rPr>
              <a:t>welcome</a:t>
            </a:r>
            <a:r>
              <a:rPr lang="en-US" dirty="0" smtClean="0">
                <a:solidFill>
                  <a:schemeClr val="tx2">
                    <a:lumMod val="50000"/>
                  </a:schemeClr>
                </a:solidFill>
              </a:rPr>
              <a:t>!</a:t>
            </a:r>
            <a:endParaRPr lang="lt-LT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0" name="Teksto vietos rezervavimo ženklas 9">
            <a:extLst>
              <a:ext uri="{FF2B5EF4-FFF2-40B4-BE49-F238E27FC236}">
                <a16:creationId xmlns:a16="http://schemas.microsoft.com/office/drawing/2014/main" xmlns="" id="{811698DB-1FE9-4265-9E80-F32D712BEA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92188" y="1609521"/>
            <a:ext cx="4039715" cy="4353350"/>
          </a:xfrm>
        </p:spPr>
        <p:txBody>
          <a:bodyPr/>
          <a:lstStyle/>
          <a:p>
            <a:endParaRPr lang="it-IT" sz="1000" dirty="0"/>
          </a:p>
          <a:p>
            <a:pPr marL="171450" indent="-171450">
              <a:buFontTx/>
              <a:buChar char="-"/>
            </a:pPr>
            <a:endParaRPr lang="lt-LT" sz="1000" dirty="0"/>
          </a:p>
          <a:p>
            <a:r>
              <a:rPr lang="en-US" sz="1600" dirty="0" smtClean="0"/>
              <a:t>Contacts</a:t>
            </a:r>
            <a:r>
              <a:rPr lang="lt-LT" sz="1600" dirty="0" smtClean="0"/>
              <a:t>:</a:t>
            </a:r>
            <a:endParaRPr lang="lt-LT" sz="1600" dirty="0"/>
          </a:p>
          <a:p>
            <a:r>
              <a:rPr lang="lt-LT" sz="1000" dirty="0" smtClean="0"/>
              <a:t>Roki</a:t>
            </a:r>
            <a:r>
              <a:rPr lang="en-US" sz="1000" dirty="0" smtClean="0"/>
              <a:t>skis District Municipality Administration</a:t>
            </a:r>
            <a:endParaRPr lang="lt-LT" sz="1000" dirty="0"/>
          </a:p>
          <a:p>
            <a:r>
              <a:rPr lang="lt-LT" sz="1000" dirty="0"/>
              <a:t>Respublikos </a:t>
            </a:r>
            <a:r>
              <a:rPr lang="en-US" sz="1000" dirty="0" err="1" smtClean="0"/>
              <a:t>str</a:t>
            </a:r>
            <a:r>
              <a:rPr lang="lt-LT" sz="1000" dirty="0" smtClean="0"/>
              <a:t>. </a:t>
            </a:r>
            <a:r>
              <a:rPr lang="lt-LT" sz="1000" dirty="0"/>
              <a:t>94, LT-42136, Rokiškis</a:t>
            </a:r>
          </a:p>
          <a:p>
            <a:r>
              <a:rPr lang="en-US" sz="1000" dirty="0" smtClean="0"/>
              <a:t>Phone</a:t>
            </a:r>
            <a:r>
              <a:rPr lang="en-US" sz="1000" dirty="0"/>
              <a:t>:</a:t>
            </a:r>
            <a:r>
              <a:rPr lang="lt-LT" sz="1000" dirty="0" smtClean="0"/>
              <a:t> </a:t>
            </a:r>
            <a:r>
              <a:rPr lang="lt-LT" sz="1000" dirty="0"/>
              <a:t>(8 458) 71 233, </a:t>
            </a:r>
            <a:r>
              <a:rPr lang="lt-LT" sz="1000" dirty="0" smtClean="0"/>
              <a:t>fa</a:t>
            </a:r>
            <a:r>
              <a:rPr lang="en-US" sz="1000" dirty="0" smtClean="0"/>
              <a:t>x</a:t>
            </a:r>
            <a:r>
              <a:rPr lang="lt-LT" sz="1000" dirty="0" smtClean="0"/>
              <a:t>. </a:t>
            </a:r>
            <a:r>
              <a:rPr lang="lt-LT" sz="1000" dirty="0"/>
              <a:t>(8 458) 71 420</a:t>
            </a:r>
          </a:p>
          <a:p>
            <a:r>
              <a:rPr lang="en-US" sz="1000" dirty="0" smtClean="0"/>
              <a:t>Code of institution:</a:t>
            </a:r>
            <a:r>
              <a:rPr lang="lt-LT" sz="1000" dirty="0" smtClean="0"/>
              <a:t> </a:t>
            </a:r>
            <a:r>
              <a:rPr lang="lt-LT" sz="1000" dirty="0"/>
              <a:t>188772248</a:t>
            </a:r>
          </a:p>
          <a:p>
            <a:r>
              <a:rPr lang="lt-LT" sz="1000" dirty="0" smtClean="0"/>
              <a:t>E</a:t>
            </a:r>
            <a:r>
              <a:rPr lang="en-US" sz="1000" dirty="0" smtClean="0"/>
              <a:t>mail</a:t>
            </a:r>
            <a:r>
              <a:rPr lang="lt-LT" sz="1000" dirty="0" smtClean="0"/>
              <a:t>:  </a:t>
            </a:r>
            <a:r>
              <a:rPr lang="lt-LT" sz="1000" dirty="0" err="1">
                <a:hlinkClick r:id="rId2"/>
              </a:rPr>
              <a:t>savivaldybe@post.rokiskis.lt</a:t>
            </a:r>
            <a:r>
              <a:rPr lang="lt-LT" sz="1000" dirty="0"/>
              <a:t> </a:t>
            </a:r>
          </a:p>
          <a:p>
            <a:r>
              <a:rPr lang="lt-LT" sz="1000" dirty="0"/>
              <a:t>  </a:t>
            </a:r>
          </a:p>
          <a:p>
            <a:r>
              <a:rPr lang="en-US" sz="1000" dirty="0" smtClean="0"/>
              <a:t>Strategic Planning, Investments and Public Procurement Department</a:t>
            </a:r>
            <a:endParaRPr lang="lt-LT" sz="1000" dirty="0"/>
          </a:p>
          <a:p>
            <a:r>
              <a:rPr lang="es-ES" sz="1000" dirty="0" smtClean="0"/>
              <a:t>Phone: </a:t>
            </a:r>
            <a:r>
              <a:rPr lang="es-ES" sz="1000" dirty="0"/>
              <a:t>(8 458) 71 407, mob. 8 </a:t>
            </a:r>
            <a:r>
              <a:rPr lang="es-ES" sz="1000" dirty="0" smtClean="0"/>
              <a:t>6</a:t>
            </a:r>
            <a:r>
              <a:rPr lang="lt-LT" sz="1000" dirty="0" smtClean="0"/>
              <a:t>98</a:t>
            </a:r>
            <a:r>
              <a:rPr lang="es-ES" sz="1000" dirty="0" smtClean="0"/>
              <a:t> 3</a:t>
            </a:r>
            <a:r>
              <a:rPr lang="lt-LT" sz="1000" dirty="0" smtClean="0"/>
              <a:t>8826</a:t>
            </a:r>
            <a:r>
              <a:rPr lang="es-ES" sz="1000" dirty="0" smtClean="0"/>
              <a:t> </a:t>
            </a:r>
            <a:endParaRPr lang="es-ES" sz="1000" dirty="0"/>
          </a:p>
          <a:p>
            <a:r>
              <a:rPr lang="es-ES" sz="1000" dirty="0" smtClean="0"/>
              <a:t>Email</a:t>
            </a:r>
            <a:r>
              <a:rPr lang="lt-LT" sz="1000" dirty="0" smtClean="0"/>
              <a:t>: </a:t>
            </a:r>
            <a:r>
              <a:rPr lang="es-ES" sz="1000" dirty="0" smtClean="0"/>
              <a:t> </a:t>
            </a:r>
            <a:r>
              <a:rPr lang="es-ES" sz="1000" dirty="0" smtClean="0">
                <a:hlinkClick r:id="rId3"/>
              </a:rPr>
              <a:t>v</a:t>
            </a:r>
            <a:r>
              <a:rPr lang="lt-LT" sz="1000" dirty="0" smtClean="0">
                <a:hlinkClick r:id="rId3"/>
              </a:rPr>
              <a:t>.</a:t>
            </a:r>
            <a:r>
              <a:rPr lang="lt-LT" sz="1000" dirty="0" err="1" smtClean="0">
                <a:hlinkClick r:id="rId3"/>
              </a:rPr>
              <a:t>meciukoniene</a:t>
            </a:r>
            <a:r>
              <a:rPr lang="es-ES" sz="1000" dirty="0" smtClean="0">
                <a:hlinkClick r:id="rId3"/>
              </a:rPr>
              <a:t>@post.rokiskis.lt</a:t>
            </a:r>
            <a:r>
              <a:rPr lang="lt-LT" sz="1000" dirty="0" smtClean="0"/>
              <a:t> </a:t>
            </a:r>
            <a:endParaRPr lang="es-ES" sz="1000" dirty="0"/>
          </a:p>
          <a:p>
            <a:endParaRPr lang="lt-LT" sz="1000" dirty="0"/>
          </a:p>
        </p:txBody>
      </p:sp>
      <p:sp>
        <p:nvSpPr>
          <p:cNvPr id="2" name="Skaidrės numerio vietos rezervavimo ženklas 1">
            <a:extLst>
              <a:ext uri="{FF2B5EF4-FFF2-40B4-BE49-F238E27FC236}">
                <a16:creationId xmlns:a16="http://schemas.microsoft.com/office/drawing/2014/main" xmlns="" id="{4FB0C571-4183-4A1A-8D65-8047178E89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C0F2A-37C1-4E68-9F46-29523D8382AA}" type="slidenum">
              <a:rPr lang="lt-LT" smtClean="0"/>
              <a:pPr/>
              <a:t>13</a:t>
            </a:fld>
            <a:endParaRPr lang="lt-LT"/>
          </a:p>
        </p:txBody>
      </p:sp>
      <p:pic>
        <p:nvPicPr>
          <p:cNvPr id="5" name="Paveikslėlis 4">
            <a:extLst>
              <a:ext uri="{FF2B5EF4-FFF2-40B4-BE49-F238E27FC236}">
                <a16:creationId xmlns:a16="http://schemas.microsoft.com/office/drawing/2014/main" xmlns="" id="{97DA62CE-4BC1-4781-897D-019F528697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336" y="908720"/>
            <a:ext cx="999831" cy="1188823"/>
          </a:xfrm>
          <a:prstGeom prst="rect">
            <a:avLst/>
          </a:prstGeom>
        </p:spPr>
      </p:pic>
      <p:pic>
        <p:nvPicPr>
          <p:cNvPr id="7" name="Turinio vietos rezervavimo ženklas 6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5364332" y="1270055"/>
            <a:ext cx="5620999" cy="3859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0697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avadinimas 5">
            <a:extLst>
              <a:ext uri="{FF2B5EF4-FFF2-40B4-BE49-F238E27FC236}">
                <a16:creationId xmlns:a16="http://schemas.microsoft.com/office/drawing/2014/main" xmlns="" id="{2549981D-CE05-4544-B99C-B6D70659E9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9456" y="273050"/>
            <a:ext cx="3421230" cy="1162050"/>
          </a:xfrm>
        </p:spPr>
        <p:txBody>
          <a:bodyPr/>
          <a:lstStyle/>
          <a:p>
            <a:r>
              <a:rPr lang="lt-LT" dirty="0" smtClean="0">
                <a:solidFill>
                  <a:schemeClr val="tx2">
                    <a:lumMod val="50000"/>
                  </a:schemeClr>
                </a:solidFill>
              </a:rPr>
              <a:t>Rokiškis </a:t>
            </a:r>
            <a:r>
              <a:rPr lang="lt-LT" dirty="0" err="1" smtClean="0">
                <a:solidFill>
                  <a:schemeClr val="tx2">
                    <a:lumMod val="50000"/>
                  </a:schemeClr>
                </a:solidFill>
              </a:rPr>
              <a:t>District</a:t>
            </a:r>
            <a:r>
              <a:rPr lang="lt-LT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lt-LT" dirty="0" err="1" smtClean="0">
                <a:solidFill>
                  <a:schemeClr val="tx2">
                    <a:lumMod val="50000"/>
                  </a:schemeClr>
                </a:solidFill>
              </a:rPr>
              <a:t>Municipality</a:t>
            </a:r>
            <a:endParaRPr lang="lt-LT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1" name="Turinio vietos rezervavimo ženklas 10">
            <a:extLst>
              <a:ext uri="{FF2B5EF4-FFF2-40B4-BE49-F238E27FC236}">
                <a16:creationId xmlns:a16="http://schemas.microsoft.com/office/drawing/2014/main" xmlns="" id="{B570E1B7-EA35-4B21-8EA0-0F06265E3B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45793" y="941216"/>
            <a:ext cx="3891425" cy="2967702"/>
          </a:xfrm>
          <a:prstGeom prst="rect">
            <a:avLst/>
          </a:prstGeom>
        </p:spPr>
      </p:pic>
      <p:sp>
        <p:nvSpPr>
          <p:cNvPr id="8" name="Teksto vietos rezervavimo ženklas 7">
            <a:extLst>
              <a:ext uri="{FF2B5EF4-FFF2-40B4-BE49-F238E27FC236}">
                <a16:creationId xmlns:a16="http://schemas.microsoft.com/office/drawing/2014/main" xmlns="" id="{E04D38CB-4180-434F-ADB8-81DC55A7E1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99456" y="1435103"/>
            <a:ext cx="3421230" cy="4691063"/>
          </a:xfrm>
        </p:spPr>
        <p:txBody>
          <a:bodyPr/>
          <a:lstStyle/>
          <a:p>
            <a:r>
              <a:rPr lang="lt-LT" dirty="0" err="1" smtClean="0"/>
              <a:t>Administrative</a:t>
            </a:r>
            <a:r>
              <a:rPr lang="lt-LT" dirty="0" smtClean="0"/>
              <a:t> </a:t>
            </a:r>
            <a:r>
              <a:rPr lang="lt-LT" dirty="0" err="1" smtClean="0"/>
              <a:t>teritorial</a:t>
            </a:r>
            <a:r>
              <a:rPr lang="lt-LT" dirty="0" smtClean="0"/>
              <a:t> </a:t>
            </a:r>
            <a:r>
              <a:rPr lang="lt-LT" dirty="0" err="1" smtClean="0"/>
              <a:t>unit</a:t>
            </a:r>
            <a:r>
              <a:rPr lang="lt-LT" dirty="0" smtClean="0"/>
              <a:t> </a:t>
            </a:r>
            <a:r>
              <a:rPr lang="lt-LT" dirty="0" err="1" smtClean="0"/>
              <a:t>in</a:t>
            </a:r>
            <a:r>
              <a:rPr lang="lt-LT" dirty="0" smtClean="0"/>
              <a:t> </a:t>
            </a:r>
            <a:r>
              <a:rPr lang="lt-LT" dirty="0" err="1" smtClean="0"/>
              <a:t>north-east</a:t>
            </a:r>
            <a:r>
              <a:rPr lang="lt-LT" dirty="0" smtClean="0"/>
              <a:t> </a:t>
            </a:r>
            <a:r>
              <a:rPr lang="lt-LT" dirty="0" err="1" smtClean="0"/>
              <a:t>part</a:t>
            </a:r>
            <a:r>
              <a:rPr lang="lt-LT" dirty="0" smtClean="0"/>
              <a:t> </a:t>
            </a:r>
            <a:r>
              <a:rPr lang="lt-LT" dirty="0" err="1" smtClean="0"/>
              <a:t>of</a:t>
            </a:r>
            <a:r>
              <a:rPr lang="lt-LT" dirty="0" smtClean="0"/>
              <a:t> </a:t>
            </a:r>
            <a:r>
              <a:rPr lang="lt-LT" dirty="0" err="1" smtClean="0"/>
              <a:t>Lithuania</a:t>
            </a:r>
            <a:r>
              <a:rPr lang="lt-LT" dirty="0" smtClean="0"/>
              <a:t>, </a:t>
            </a:r>
            <a:r>
              <a:rPr lang="lt-LT" dirty="0" err="1" smtClean="0"/>
              <a:t>shares</a:t>
            </a:r>
            <a:r>
              <a:rPr lang="lt-LT" dirty="0" smtClean="0"/>
              <a:t> </a:t>
            </a:r>
            <a:r>
              <a:rPr lang="lt-LT" dirty="0" err="1" smtClean="0"/>
              <a:t>border</a:t>
            </a:r>
            <a:r>
              <a:rPr lang="lt-LT" dirty="0" smtClean="0"/>
              <a:t> </a:t>
            </a:r>
            <a:r>
              <a:rPr lang="lt-LT" dirty="0" err="1" smtClean="0"/>
              <a:t>with</a:t>
            </a:r>
            <a:r>
              <a:rPr lang="lt-LT" dirty="0" smtClean="0"/>
              <a:t> </a:t>
            </a:r>
            <a:r>
              <a:rPr lang="lt-LT" dirty="0" err="1" smtClean="0"/>
              <a:t>Latvia</a:t>
            </a:r>
            <a:r>
              <a:rPr lang="lt-LT" dirty="0" smtClean="0"/>
              <a:t>. </a:t>
            </a:r>
            <a:r>
              <a:rPr lang="lt-LT" dirty="0" err="1" smtClean="0"/>
              <a:t>Center</a:t>
            </a:r>
            <a:r>
              <a:rPr lang="lt-LT" dirty="0" smtClean="0"/>
              <a:t>– </a:t>
            </a:r>
            <a:r>
              <a:rPr lang="lt-LT" dirty="0" err="1" smtClean="0"/>
              <a:t>Rokiskis</a:t>
            </a:r>
            <a:r>
              <a:rPr lang="lt-LT" dirty="0"/>
              <a:t>.</a:t>
            </a:r>
          </a:p>
          <a:p>
            <a:r>
              <a:rPr lang="lt-LT" dirty="0" err="1" smtClean="0"/>
              <a:t>Area</a:t>
            </a:r>
            <a:r>
              <a:rPr lang="lt-LT" dirty="0" smtClean="0"/>
              <a:t>: </a:t>
            </a:r>
            <a:r>
              <a:rPr lang="lt-LT" dirty="0"/>
              <a:t>1 807 km²</a:t>
            </a:r>
          </a:p>
          <a:p>
            <a:r>
              <a:rPr lang="lt-LT" dirty="0" err="1" smtClean="0"/>
              <a:t>Inhabitants</a:t>
            </a:r>
            <a:r>
              <a:rPr lang="lt-LT" dirty="0" smtClean="0"/>
              <a:t> </a:t>
            </a:r>
            <a:r>
              <a:rPr lang="lt-LT" dirty="0"/>
              <a:t>(2018  </a:t>
            </a:r>
            <a:r>
              <a:rPr lang="lt-LT" dirty="0" err="1" smtClean="0"/>
              <a:t>year</a:t>
            </a:r>
            <a:r>
              <a:rPr lang="lt-LT" dirty="0" smtClean="0"/>
              <a:t>): </a:t>
            </a:r>
            <a:r>
              <a:rPr lang="lt-LT" dirty="0"/>
              <a:t>29472</a:t>
            </a:r>
          </a:p>
          <a:p>
            <a:r>
              <a:rPr lang="lt-LT" dirty="0" err="1" smtClean="0"/>
              <a:t>Density</a:t>
            </a:r>
            <a:r>
              <a:rPr lang="lt-LT" dirty="0" smtClean="0"/>
              <a:t> </a:t>
            </a:r>
            <a:r>
              <a:rPr lang="lt-LT" dirty="0" err="1"/>
              <a:t>of</a:t>
            </a:r>
            <a:r>
              <a:rPr lang="lt-LT" dirty="0"/>
              <a:t> </a:t>
            </a:r>
            <a:r>
              <a:rPr lang="lt-LT" dirty="0" err="1"/>
              <a:t>population</a:t>
            </a:r>
            <a:r>
              <a:rPr lang="lt-LT" dirty="0"/>
              <a:t> : 20,4 </a:t>
            </a:r>
            <a:r>
              <a:rPr lang="lt-LT" dirty="0" err="1" smtClean="0"/>
              <a:t>inh</a:t>
            </a:r>
            <a:r>
              <a:rPr lang="lt-LT" dirty="0" smtClean="0"/>
              <a:t>./sq² </a:t>
            </a:r>
            <a:endParaRPr lang="lt-LT" dirty="0"/>
          </a:p>
          <a:p>
            <a:r>
              <a:rPr lang="lt-LT" dirty="0" err="1" smtClean="0"/>
              <a:t>Towns</a:t>
            </a:r>
            <a:r>
              <a:rPr lang="lt-LT" dirty="0" smtClean="0"/>
              <a:t>: </a:t>
            </a:r>
            <a:r>
              <a:rPr lang="lt-LT" dirty="0"/>
              <a:t>Obeliai; Pandėlys; Rokiškis</a:t>
            </a:r>
          </a:p>
          <a:p>
            <a:r>
              <a:rPr lang="lt-LT" dirty="0" err="1" smtClean="0"/>
              <a:t>Representative</a:t>
            </a:r>
            <a:r>
              <a:rPr lang="lt-LT" dirty="0" smtClean="0"/>
              <a:t> </a:t>
            </a:r>
            <a:r>
              <a:rPr lang="lt-LT" dirty="0" err="1" smtClean="0"/>
              <a:t>authority</a:t>
            </a:r>
            <a:r>
              <a:rPr lang="lt-LT" dirty="0" smtClean="0"/>
              <a:t>– </a:t>
            </a:r>
            <a:r>
              <a:rPr lang="lt-LT" dirty="0" err="1" smtClean="0"/>
              <a:t>Rokiskis</a:t>
            </a:r>
            <a:r>
              <a:rPr lang="lt-LT" dirty="0" smtClean="0"/>
              <a:t> </a:t>
            </a:r>
            <a:r>
              <a:rPr lang="lt-LT" dirty="0" err="1" smtClean="0"/>
              <a:t>District</a:t>
            </a:r>
            <a:r>
              <a:rPr lang="lt-LT" dirty="0" smtClean="0"/>
              <a:t> </a:t>
            </a:r>
            <a:r>
              <a:rPr lang="lt-LT" dirty="0" err="1" smtClean="0"/>
              <a:t>Council</a:t>
            </a:r>
            <a:r>
              <a:rPr lang="lt-LT" dirty="0" smtClean="0"/>
              <a:t>,  </a:t>
            </a:r>
            <a:r>
              <a:rPr lang="lt-LT" dirty="0" err="1" smtClean="0"/>
              <a:t>executive</a:t>
            </a:r>
            <a:r>
              <a:rPr lang="lt-LT" dirty="0" smtClean="0"/>
              <a:t> </a:t>
            </a:r>
            <a:r>
              <a:rPr lang="lt-LT" dirty="0" err="1" smtClean="0"/>
              <a:t>authority</a:t>
            </a:r>
            <a:r>
              <a:rPr lang="lt-LT" dirty="0" smtClean="0"/>
              <a:t> </a:t>
            </a:r>
            <a:r>
              <a:rPr lang="lt-LT" dirty="0"/>
              <a:t>– </a:t>
            </a:r>
            <a:r>
              <a:rPr lang="lt-LT" dirty="0" smtClean="0"/>
              <a:t>Rokiškis </a:t>
            </a:r>
            <a:r>
              <a:rPr lang="lt-LT" dirty="0" err="1" smtClean="0"/>
              <a:t>District</a:t>
            </a:r>
            <a:r>
              <a:rPr lang="lt-LT" dirty="0" smtClean="0"/>
              <a:t> </a:t>
            </a:r>
            <a:r>
              <a:rPr lang="lt-LT" dirty="0" err="1" smtClean="0"/>
              <a:t>Municipality</a:t>
            </a:r>
            <a:r>
              <a:rPr lang="lt-LT" dirty="0" smtClean="0"/>
              <a:t> </a:t>
            </a:r>
            <a:r>
              <a:rPr lang="lt-LT" dirty="0" err="1" smtClean="0"/>
              <a:t>Administration</a:t>
            </a:r>
            <a:r>
              <a:rPr lang="lt-LT" dirty="0" smtClean="0"/>
              <a:t>.</a:t>
            </a:r>
            <a:endParaRPr lang="lt-LT" dirty="0"/>
          </a:p>
        </p:txBody>
      </p:sp>
      <p:sp>
        <p:nvSpPr>
          <p:cNvPr id="3" name="Skaidrės numerio vietos rezervavimo ženklas 2">
            <a:extLst>
              <a:ext uri="{FF2B5EF4-FFF2-40B4-BE49-F238E27FC236}">
                <a16:creationId xmlns:a16="http://schemas.microsoft.com/office/drawing/2014/main" xmlns="" id="{FBFCD001-7A56-4627-9AB3-1D61584AC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219D63-2EBE-4D88-ACD2-A064358FC207}" type="slidenum">
              <a:rPr lang="lt-LT" smtClean="0"/>
              <a:pPr>
                <a:defRPr/>
              </a:pPr>
              <a:t>2</a:t>
            </a:fld>
            <a:endParaRPr lang="lt-LT"/>
          </a:p>
        </p:txBody>
      </p:sp>
      <p:pic>
        <p:nvPicPr>
          <p:cNvPr id="5" name="Paveikslėlis 4">
            <a:extLst>
              <a:ext uri="{FF2B5EF4-FFF2-40B4-BE49-F238E27FC236}">
                <a16:creationId xmlns:a16="http://schemas.microsoft.com/office/drawing/2014/main" xmlns="" id="{3948683D-D8C1-4D7A-A0BB-DF6BE59132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5520" y="4032329"/>
            <a:ext cx="5941510" cy="2376604"/>
          </a:xfrm>
          <a:prstGeom prst="rect">
            <a:avLst/>
          </a:prstGeom>
        </p:spPr>
      </p:pic>
      <p:pic>
        <p:nvPicPr>
          <p:cNvPr id="4" name="Paveikslėlis 3">
            <a:extLst>
              <a:ext uri="{FF2B5EF4-FFF2-40B4-BE49-F238E27FC236}">
                <a16:creationId xmlns:a16="http://schemas.microsoft.com/office/drawing/2014/main" xmlns="" id="{4B188028-F9D5-4E5A-BBF6-09D0A13CAE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2224" y="3252758"/>
            <a:ext cx="3891425" cy="3452842"/>
          </a:xfrm>
          <a:prstGeom prst="rect">
            <a:avLst/>
          </a:prstGeom>
        </p:spPr>
      </p:pic>
      <p:pic>
        <p:nvPicPr>
          <p:cNvPr id="9" name="Paveikslėlis 8">
            <a:extLst>
              <a:ext uri="{FF2B5EF4-FFF2-40B4-BE49-F238E27FC236}">
                <a16:creationId xmlns:a16="http://schemas.microsoft.com/office/drawing/2014/main" xmlns="" id="{62ACB8E5-E85E-4DCB-96E1-FBFEF50220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684" y="871587"/>
            <a:ext cx="999831" cy="1188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5345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xmlns="" id="{A75D64C8-12E5-4CDF-B52B-DD1AD44E33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solidFill>
                  <a:schemeClr val="tx2">
                    <a:lumMod val="50000"/>
                  </a:schemeClr>
                </a:solidFill>
              </a:rPr>
              <a:t>Construction of multifunctional sports hall in </a:t>
            </a:r>
            <a:r>
              <a:rPr lang="en-GB" sz="3600" dirty="0" err="1">
                <a:solidFill>
                  <a:schemeClr val="tx2">
                    <a:lumMod val="50000"/>
                  </a:schemeClr>
                </a:solidFill>
              </a:rPr>
              <a:t>Rokiškis</a:t>
            </a:r>
            <a:endParaRPr lang="lt-LT" sz="36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xmlns="" id="{D5D37A12-07A4-4F2A-9F28-71B96AF98F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i="1" u="sng" dirty="0" smtClean="0"/>
              <a:t>Aim of the project</a:t>
            </a:r>
            <a:endParaRPr lang="lt-LT" i="1" u="sng" dirty="0" smtClean="0"/>
          </a:p>
          <a:p>
            <a:pPr marL="0" indent="0">
              <a:buNone/>
            </a:pPr>
            <a:endParaRPr lang="en-US" i="1" u="sng" dirty="0" smtClean="0"/>
          </a:p>
          <a:p>
            <a:pPr marL="0" indent="0">
              <a:buNone/>
            </a:pPr>
            <a:r>
              <a:rPr lang="lt-LT" dirty="0" err="1" smtClean="0"/>
              <a:t>Improve</a:t>
            </a:r>
            <a:r>
              <a:rPr lang="lt-LT" dirty="0" smtClean="0"/>
              <a:t> </a:t>
            </a:r>
            <a:r>
              <a:rPr lang="lt-LT" dirty="0" err="1" smtClean="0"/>
              <a:t>the</a:t>
            </a:r>
            <a:r>
              <a:rPr lang="lt-LT" dirty="0" smtClean="0"/>
              <a:t> </a:t>
            </a:r>
            <a:r>
              <a:rPr lang="lt-LT" dirty="0" err="1" smtClean="0"/>
              <a:t>quality</a:t>
            </a:r>
            <a:r>
              <a:rPr lang="lt-LT" dirty="0" smtClean="0"/>
              <a:t> </a:t>
            </a:r>
            <a:r>
              <a:rPr lang="lt-LT" dirty="0" err="1" smtClean="0"/>
              <a:t>of</a:t>
            </a:r>
            <a:r>
              <a:rPr lang="lt-LT" dirty="0" smtClean="0"/>
              <a:t> </a:t>
            </a:r>
            <a:r>
              <a:rPr lang="lt-LT" dirty="0" err="1" smtClean="0"/>
              <a:t>sports</a:t>
            </a:r>
            <a:r>
              <a:rPr lang="lt-LT" dirty="0" smtClean="0"/>
              <a:t> </a:t>
            </a:r>
            <a:r>
              <a:rPr lang="lt-LT" dirty="0" err="1" smtClean="0"/>
              <a:t>service</a:t>
            </a:r>
            <a:r>
              <a:rPr lang="lt-LT" dirty="0" smtClean="0"/>
              <a:t> </a:t>
            </a:r>
            <a:r>
              <a:rPr lang="lt-LT" dirty="0" err="1" smtClean="0"/>
              <a:t>in</a:t>
            </a:r>
            <a:r>
              <a:rPr lang="lt-LT" dirty="0" smtClean="0"/>
              <a:t> </a:t>
            </a:r>
            <a:r>
              <a:rPr lang="lt-LT" dirty="0" err="1" smtClean="0"/>
              <a:t>Rokiskis</a:t>
            </a:r>
            <a:r>
              <a:rPr lang="lt-LT" dirty="0" smtClean="0"/>
              <a:t>, </a:t>
            </a:r>
            <a:r>
              <a:rPr lang="lt-LT" dirty="0" err="1" smtClean="0"/>
              <a:t>and</a:t>
            </a:r>
            <a:r>
              <a:rPr lang="lt-LT" dirty="0" smtClean="0"/>
              <a:t> </a:t>
            </a:r>
            <a:r>
              <a:rPr lang="lt-LT" dirty="0" err="1" smtClean="0"/>
              <a:t>make</a:t>
            </a:r>
            <a:r>
              <a:rPr lang="lt-LT" dirty="0" smtClean="0"/>
              <a:t> </a:t>
            </a:r>
            <a:r>
              <a:rPr lang="lt-LT" dirty="0" err="1" smtClean="0"/>
              <a:t>the</a:t>
            </a:r>
            <a:r>
              <a:rPr lang="lt-LT" dirty="0" smtClean="0"/>
              <a:t> </a:t>
            </a:r>
            <a:r>
              <a:rPr lang="lt-LT" dirty="0" err="1" smtClean="0"/>
              <a:t>development</a:t>
            </a:r>
            <a:r>
              <a:rPr lang="lt-LT" dirty="0" smtClean="0"/>
              <a:t> </a:t>
            </a:r>
            <a:r>
              <a:rPr lang="lt-LT" dirty="0" err="1" smtClean="0"/>
              <a:t>of</a:t>
            </a:r>
            <a:r>
              <a:rPr lang="lt-LT" dirty="0" smtClean="0"/>
              <a:t> </a:t>
            </a:r>
            <a:r>
              <a:rPr lang="lt-LT" dirty="0" err="1" smtClean="0"/>
              <a:t>sports</a:t>
            </a:r>
            <a:r>
              <a:rPr lang="lt-LT" dirty="0" smtClean="0"/>
              <a:t> </a:t>
            </a:r>
            <a:r>
              <a:rPr lang="lt-LT" dirty="0" err="1" smtClean="0"/>
              <a:t>objects</a:t>
            </a:r>
            <a:endParaRPr lang="lt-LT" dirty="0" smtClean="0"/>
          </a:p>
          <a:p>
            <a:pPr marL="0" indent="0">
              <a:buNone/>
            </a:pPr>
            <a:endParaRPr lang="lt-LT" dirty="0"/>
          </a:p>
          <a:p>
            <a:pPr marL="0" indent="0">
              <a:buNone/>
            </a:pPr>
            <a:r>
              <a:rPr lang="lt-LT" b="0" i="1" u="sng" dirty="0" err="1" smtClean="0"/>
              <a:t>Objective</a:t>
            </a:r>
            <a:r>
              <a:rPr lang="lt-LT" b="0" i="1" u="sng" dirty="0" smtClean="0"/>
              <a:t> </a:t>
            </a:r>
            <a:r>
              <a:rPr lang="lt-LT" b="0" i="1" u="sng" dirty="0" err="1" smtClean="0"/>
              <a:t>of</a:t>
            </a:r>
            <a:r>
              <a:rPr lang="lt-LT" b="0" i="1" u="sng" dirty="0" smtClean="0"/>
              <a:t> </a:t>
            </a:r>
            <a:r>
              <a:rPr lang="lt-LT" b="0" i="1" u="sng" dirty="0" err="1" smtClean="0"/>
              <a:t>the</a:t>
            </a:r>
            <a:r>
              <a:rPr lang="lt-LT" b="0" i="1" u="sng" dirty="0" smtClean="0"/>
              <a:t> </a:t>
            </a:r>
            <a:r>
              <a:rPr lang="lt-LT" b="0" i="1" u="sng" dirty="0" err="1" smtClean="0"/>
              <a:t>project</a:t>
            </a:r>
            <a:r>
              <a:rPr lang="lt-LT" b="0" i="1" u="sng" dirty="0" smtClean="0"/>
              <a:t> </a:t>
            </a:r>
          </a:p>
          <a:p>
            <a:pPr marL="0" indent="0">
              <a:buNone/>
            </a:pPr>
            <a:endParaRPr lang="lt-LT" dirty="0"/>
          </a:p>
          <a:p>
            <a:pPr marL="0" indent="0">
              <a:buNone/>
            </a:pPr>
            <a:r>
              <a:rPr lang="lt-LT" dirty="0"/>
              <a:t>	</a:t>
            </a:r>
            <a:r>
              <a:rPr lang="lt-LT" dirty="0" err="1" smtClean="0"/>
              <a:t>Implement</a:t>
            </a:r>
            <a:r>
              <a:rPr lang="lt-LT" dirty="0" smtClean="0"/>
              <a:t> </a:t>
            </a:r>
            <a:r>
              <a:rPr lang="lt-LT" dirty="0" err="1" smtClean="0"/>
              <a:t>developement</a:t>
            </a:r>
            <a:r>
              <a:rPr lang="lt-LT" dirty="0" smtClean="0"/>
              <a:t> </a:t>
            </a:r>
            <a:r>
              <a:rPr lang="lt-LT" dirty="0" err="1" smtClean="0"/>
              <a:t>of</a:t>
            </a:r>
            <a:r>
              <a:rPr lang="lt-LT" dirty="0" smtClean="0"/>
              <a:t> </a:t>
            </a:r>
            <a:r>
              <a:rPr lang="lt-LT" dirty="0" err="1" smtClean="0"/>
              <a:t>sports</a:t>
            </a:r>
            <a:r>
              <a:rPr lang="lt-LT" dirty="0" smtClean="0"/>
              <a:t> </a:t>
            </a:r>
            <a:r>
              <a:rPr lang="lt-LT" dirty="0" err="1" smtClean="0"/>
              <a:t>infrastructure</a:t>
            </a:r>
            <a:r>
              <a:rPr lang="lt-LT" dirty="0" smtClean="0"/>
              <a:t> </a:t>
            </a:r>
            <a:r>
              <a:rPr lang="lt-LT" dirty="0" err="1" smtClean="0"/>
              <a:t>in</a:t>
            </a:r>
            <a:r>
              <a:rPr lang="lt-LT" dirty="0" smtClean="0"/>
              <a:t> </a:t>
            </a:r>
            <a:r>
              <a:rPr lang="lt-LT" dirty="0" err="1" smtClean="0"/>
              <a:t>Rokiskis</a:t>
            </a:r>
            <a:endParaRPr lang="lt-LT" sz="2800" dirty="0"/>
          </a:p>
          <a:p>
            <a:endParaRPr lang="lt-LT" dirty="0"/>
          </a:p>
        </p:txBody>
      </p:sp>
      <p:sp>
        <p:nvSpPr>
          <p:cNvPr id="4" name="Skaidrės numerio vietos rezervavimo ženklas 3">
            <a:extLst>
              <a:ext uri="{FF2B5EF4-FFF2-40B4-BE49-F238E27FC236}">
                <a16:creationId xmlns:a16="http://schemas.microsoft.com/office/drawing/2014/main" xmlns="" id="{5CD0EDDE-805F-4733-BB1F-62D1E65796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BAE134-537F-4E63-B76F-667F8FD98360}" type="slidenum">
              <a:rPr lang="lt-LT" smtClean="0"/>
              <a:pPr>
                <a:defRPr/>
              </a:pPr>
              <a:t>3</a:t>
            </a:fld>
            <a:endParaRPr lang="lt-LT"/>
          </a:p>
        </p:txBody>
      </p:sp>
      <p:pic>
        <p:nvPicPr>
          <p:cNvPr id="6" name="Paveikslėlis 5">
            <a:extLst>
              <a:ext uri="{FF2B5EF4-FFF2-40B4-BE49-F238E27FC236}">
                <a16:creationId xmlns:a16="http://schemas.microsoft.com/office/drawing/2014/main" xmlns="" id="{70D85E98-58E2-4278-9C7C-E0E0BFA104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336" y="914400"/>
            <a:ext cx="999831" cy="1188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8467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avadinimas 7">
            <a:extLst>
              <a:ext uri="{FF2B5EF4-FFF2-40B4-BE49-F238E27FC236}">
                <a16:creationId xmlns:a16="http://schemas.microsoft.com/office/drawing/2014/main" xmlns="" id="{7CA0D118-5FDA-4759-A918-634BAD8F30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8239" y="908720"/>
            <a:ext cx="3282446" cy="526380"/>
          </a:xfrm>
        </p:spPr>
        <p:txBody>
          <a:bodyPr/>
          <a:lstStyle/>
          <a:p>
            <a:r>
              <a:rPr lang="lt-LT" dirty="0" err="1" smtClean="0">
                <a:solidFill>
                  <a:schemeClr val="tx2">
                    <a:lumMod val="50000"/>
                  </a:schemeClr>
                </a:solidFill>
              </a:rPr>
              <a:t>Territory</a:t>
            </a:r>
            <a:r>
              <a:rPr lang="lt-LT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lt-LT" dirty="0" err="1" smtClean="0">
                <a:solidFill>
                  <a:schemeClr val="tx2">
                    <a:lumMod val="50000"/>
                  </a:schemeClr>
                </a:solidFill>
              </a:rPr>
              <a:t>of</a:t>
            </a:r>
            <a:r>
              <a:rPr lang="lt-LT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lt-LT" dirty="0" err="1" smtClean="0">
                <a:solidFill>
                  <a:schemeClr val="tx2">
                    <a:lumMod val="50000"/>
                  </a:schemeClr>
                </a:solidFill>
              </a:rPr>
              <a:t>the</a:t>
            </a:r>
            <a:r>
              <a:rPr lang="lt-LT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lt-LT" dirty="0" err="1" smtClean="0">
                <a:solidFill>
                  <a:schemeClr val="tx2">
                    <a:lumMod val="50000"/>
                  </a:schemeClr>
                </a:solidFill>
              </a:rPr>
              <a:t>project</a:t>
            </a:r>
            <a:endParaRPr lang="lt-LT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7" name="Turinio vietos rezervavimo ženklas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15880" y="3675639"/>
            <a:ext cx="2603218" cy="2877561"/>
          </a:xfrm>
          <a:prstGeom prst="rect">
            <a:avLst/>
          </a:prstGeom>
        </p:spPr>
      </p:pic>
      <p:sp>
        <p:nvSpPr>
          <p:cNvPr id="10" name="Teksto vietos rezervavimo ženklas 9">
            <a:extLst>
              <a:ext uri="{FF2B5EF4-FFF2-40B4-BE49-F238E27FC236}">
                <a16:creationId xmlns:a16="http://schemas.microsoft.com/office/drawing/2014/main" xmlns="" id="{811698DB-1FE9-4265-9E80-F32D712BEA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92188" y="1609521"/>
            <a:ext cx="3690605" cy="4353350"/>
          </a:xfrm>
        </p:spPr>
        <p:txBody>
          <a:bodyPr/>
          <a:lstStyle/>
          <a:p>
            <a:pPr algn="just"/>
            <a:r>
              <a:rPr lang="lt-LT" dirty="0" err="1" smtClean="0"/>
              <a:t>Land</a:t>
            </a:r>
            <a:r>
              <a:rPr lang="lt-LT" dirty="0" smtClean="0"/>
              <a:t> (</a:t>
            </a:r>
            <a:r>
              <a:rPr lang="lt-LT" dirty="0"/>
              <a:t>Taikos </a:t>
            </a:r>
            <a:r>
              <a:rPr lang="lt-LT" dirty="0" smtClean="0"/>
              <a:t>str. </a:t>
            </a:r>
            <a:r>
              <a:rPr lang="lt-LT" dirty="0"/>
              <a:t>21A, Rokiškis) </a:t>
            </a:r>
            <a:r>
              <a:rPr lang="lt-LT" dirty="0" err="1" smtClean="0"/>
              <a:t>has</a:t>
            </a:r>
            <a:r>
              <a:rPr lang="lt-LT" dirty="0" smtClean="0"/>
              <a:t> 2,6432 </a:t>
            </a:r>
            <a:r>
              <a:rPr lang="lt-LT" dirty="0" err="1" smtClean="0"/>
              <a:t>hectares</a:t>
            </a:r>
            <a:r>
              <a:rPr lang="lt-LT" dirty="0" smtClean="0"/>
              <a:t> </a:t>
            </a:r>
            <a:r>
              <a:rPr lang="lt-LT" dirty="0" err="1" smtClean="0"/>
              <a:t>of</a:t>
            </a:r>
            <a:r>
              <a:rPr lang="lt-LT" dirty="0" smtClean="0"/>
              <a:t> </a:t>
            </a:r>
            <a:r>
              <a:rPr lang="lt-LT" dirty="0" err="1" smtClean="0"/>
              <a:t>area</a:t>
            </a:r>
            <a:r>
              <a:rPr lang="lt-LT" dirty="0" smtClean="0"/>
              <a:t>. </a:t>
            </a:r>
            <a:r>
              <a:rPr lang="lt-LT" dirty="0" err="1" smtClean="0"/>
              <a:t>In</a:t>
            </a:r>
            <a:r>
              <a:rPr lang="lt-LT" dirty="0" smtClean="0"/>
              <a:t> </a:t>
            </a:r>
            <a:r>
              <a:rPr lang="lt-LT" dirty="0" err="1" smtClean="0"/>
              <a:t>the</a:t>
            </a:r>
            <a:r>
              <a:rPr lang="lt-LT" dirty="0" smtClean="0"/>
              <a:t> </a:t>
            </a:r>
            <a:r>
              <a:rPr lang="lt-LT" dirty="0" err="1" smtClean="0"/>
              <a:t>same</a:t>
            </a:r>
            <a:r>
              <a:rPr lang="lt-LT" dirty="0" smtClean="0"/>
              <a:t> </a:t>
            </a:r>
            <a:r>
              <a:rPr lang="lt-LT" dirty="0" err="1" smtClean="0"/>
              <a:t>land</a:t>
            </a:r>
            <a:r>
              <a:rPr lang="lt-LT" dirty="0" smtClean="0"/>
              <a:t> </a:t>
            </a:r>
            <a:r>
              <a:rPr lang="lt-LT" dirty="0" err="1" smtClean="0"/>
              <a:t>Rokiskis</a:t>
            </a:r>
            <a:r>
              <a:rPr lang="lt-LT" dirty="0" smtClean="0"/>
              <a:t> </a:t>
            </a:r>
            <a:r>
              <a:rPr lang="lt-LT" dirty="0" err="1" smtClean="0"/>
              <a:t>swimming</a:t>
            </a:r>
            <a:r>
              <a:rPr lang="lt-LT" dirty="0" smtClean="0"/>
              <a:t> </a:t>
            </a:r>
            <a:r>
              <a:rPr lang="lt-LT" dirty="0" err="1" smtClean="0"/>
              <a:t>pool</a:t>
            </a:r>
            <a:r>
              <a:rPr lang="lt-LT" dirty="0" smtClean="0"/>
              <a:t> </a:t>
            </a:r>
            <a:r>
              <a:rPr lang="lt-LT" dirty="0" err="1" smtClean="0"/>
              <a:t>has</a:t>
            </a:r>
            <a:r>
              <a:rPr lang="lt-LT" dirty="0" smtClean="0"/>
              <a:t> </a:t>
            </a:r>
            <a:r>
              <a:rPr lang="lt-LT" dirty="0" err="1" smtClean="0"/>
              <a:t>been</a:t>
            </a:r>
            <a:r>
              <a:rPr lang="lt-LT" dirty="0" smtClean="0"/>
              <a:t> </a:t>
            </a:r>
            <a:r>
              <a:rPr lang="lt-LT" dirty="0" err="1" smtClean="0"/>
              <a:t>constructed</a:t>
            </a:r>
            <a:r>
              <a:rPr lang="lt-LT" dirty="0" smtClean="0"/>
              <a:t> </a:t>
            </a:r>
            <a:r>
              <a:rPr lang="lt-LT" dirty="0" err="1" smtClean="0"/>
              <a:t>in</a:t>
            </a:r>
            <a:r>
              <a:rPr lang="lt-LT" dirty="0" smtClean="0"/>
              <a:t> 2018 (</a:t>
            </a:r>
            <a:r>
              <a:rPr lang="lt-LT" dirty="0" err="1" smtClean="0"/>
              <a:t>area</a:t>
            </a:r>
            <a:r>
              <a:rPr lang="lt-LT" dirty="0" smtClean="0"/>
              <a:t> </a:t>
            </a:r>
            <a:r>
              <a:rPr lang="lt-LT" dirty="0" err="1" smtClean="0"/>
              <a:t>of</a:t>
            </a:r>
            <a:r>
              <a:rPr lang="lt-LT" dirty="0" smtClean="0"/>
              <a:t> </a:t>
            </a:r>
            <a:r>
              <a:rPr lang="lt-LT" dirty="0" err="1" smtClean="0"/>
              <a:t>building</a:t>
            </a:r>
            <a:r>
              <a:rPr lang="lt-LT" dirty="0" smtClean="0"/>
              <a:t>– </a:t>
            </a:r>
            <a:r>
              <a:rPr lang="lt-LT" dirty="0"/>
              <a:t>1510 </a:t>
            </a:r>
            <a:r>
              <a:rPr lang="lt-LT" dirty="0" err="1" smtClean="0"/>
              <a:t>sq</a:t>
            </a:r>
            <a:r>
              <a:rPr lang="lt-LT" dirty="0" smtClean="0"/>
              <a:t>. </a:t>
            </a:r>
            <a:r>
              <a:rPr lang="lt-LT" dirty="0"/>
              <a:t>m.), </a:t>
            </a:r>
            <a:r>
              <a:rPr lang="lt-LT" dirty="0" err="1" smtClean="0"/>
              <a:t>the</a:t>
            </a:r>
            <a:r>
              <a:rPr lang="lt-LT" dirty="0" smtClean="0"/>
              <a:t> </a:t>
            </a:r>
            <a:r>
              <a:rPr lang="lt-LT" dirty="0" err="1" smtClean="0"/>
              <a:t>aims</a:t>
            </a:r>
            <a:r>
              <a:rPr lang="lt-LT" dirty="0" smtClean="0"/>
              <a:t> are</a:t>
            </a:r>
            <a:r>
              <a:rPr lang="lt-LT" sz="1000" dirty="0" smtClean="0"/>
              <a:t>: </a:t>
            </a:r>
            <a:r>
              <a:rPr lang="lt-LT" sz="1000" dirty="0"/>
              <a:t>1) </a:t>
            </a:r>
            <a:r>
              <a:rPr lang="lt-LT" sz="1000" dirty="0" smtClean="0"/>
              <a:t>to </a:t>
            </a:r>
            <a:r>
              <a:rPr lang="lt-LT" sz="1000" dirty="0" err="1" smtClean="0"/>
              <a:t>supply</a:t>
            </a:r>
            <a:r>
              <a:rPr lang="lt-LT" sz="1000" dirty="0" smtClean="0"/>
              <a:t> </a:t>
            </a:r>
            <a:r>
              <a:rPr lang="lt-LT" sz="1000" dirty="0" err="1" smtClean="0"/>
              <a:t>swimming</a:t>
            </a:r>
            <a:r>
              <a:rPr lang="lt-LT" sz="1000" dirty="0" smtClean="0"/>
              <a:t> </a:t>
            </a:r>
            <a:r>
              <a:rPr lang="lt-LT" sz="1000" dirty="0" err="1" smtClean="0"/>
              <a:t>pool</a:t>
            </a:r>
            <a:r>
              <a:rPr lang="lt-LT" sz="1000" dirty="0" smtClean="0"/>
              <a:t>, sauna, </a:t>
            </a:r>
            <a:r>
              <a:rPr lang="lt-LT" sz="1000" dirty="0" err="1" smtClean="0"/>
              <a:t>bath</a:t>
            </a:r>
            <a:r>
              <a:rPr lang="lt-LT" sz="1000" dirty="0" smtClean="0"/>
              <a:t>, </a:t>
            </a:r>
            <a:r>
              <a:rPr lang="lt-LT" sz="1000" dirty="0" err="1" smtClean="0"/>
              <a:t>leasure</a:t>
            </a:r>
            <a:r>
              <a:rPr lang="lt-LT" sz="1000" dirty="0" smtClean="0"/>
              <a:t> </a:t>
            </a:r>
            <a:r>
              <a:rPr lang="lt-LT" sz="1000" dirty="0" err="1" smtClean="0"/>
              <a:t>time</a:t>
            </a:r>
            <a:r>
              <a:rPr lang="lt-LT" sz="1000" dirty="0" smtClean="0"/>
              <a:t>, </a:t>
            </a:r>
            <a:r>
              <a:rPr lang="lt-LT" sz="1000" dirty="0" err="1" smtClean="0"/>
              <a:t>health</a:t>
            </a:r>
            <a:r>
              <a:rPr lang="lt-LT" sz="1000" dirty="0" smtClean="0"/>
              <a:t> </a:t>
            </a:r>
            <a:r>
              <a:rPr lang="lt-LT" sz="1000" dirty="0" err="1" smtClean="0"/>
              <a:t>and</a:t>
            </a:r>
            <a:r>
              <a:rPr lang="lt-LT" sz="1000" dirty="0" smtClean="0"/>
              <a:t> </a:t>
            </a:r>
            <a:r>
              <a:rPr lang="lt-LT" sz="1000" dirty="0" err="1" smtClean="0"/>
              <a:t>other</a:t>
            </a:r>
            <a:r>
              <a:rPr lang="lt-LT" sz="1000" dirty="0" smtClean="0"/>
              <a:t> </a:t>
            </a:r>
            <a:r>
              <a:rPr lang="lt-LT" sz="1000" dirty="0" err="1" smtClean="0"/>
              <a:t>services</a:t>
            </a:r>
            <a:r>
              <a:rPr lang="lt-LT" sz="1000" dirty="0" smtClean="0"/>
              <a:t> to </a:t>
            </a:r>
            <a:r>
              <a:rPr lang="lt-LT" sz="1000" dirty="0" err="1" smtClean="0"/>
              <a:t>community</a:t>
            </a:r>
            <a:r>
              <a:rPr lang="lt-LT" sz="1000" dirty="0" smtClean="0"/>
              <a:t>, </a:t>
            </a:r>
            <a:r>
              <a:rPr lang="lt-LT" sz="1000" dirty="0" err="1" smtClean="0"/>
              <a:t>organize</a:t>
            </a:r>
            <a:r>
              <a:rPr lang="lt-LT" sz="1000" dirty="0" smtClean="0"/>
              <a:t> </a:t>
            </a:r>
            <a:r>
              <a:rPr lang="lt-LT" sz="1000" dirty="0" err="1" smtClean="0"/>
              <a:t>sports</a:t>
            </a:r>
            <a:r>
              <a:rPr lang="lt-LT" sz="1000" dirty="0" smtClean="0"/>
              <a:t> </a:t>
            </a:r>
            <a:r>
              <a:rPr lang="lt-LT" sz="1000" dirty="0" err="1" smtClean="0"/>
              <a:t>and</a:t>
            </a:r>
            <a:r>
              <a:rPr lang="lt-LT" sz="1000" dirty="0" smtClean="0"/>
              <a:t> </a:t>
            </a:r>
            <a:r>
              <a:rPr lang="lt-LT" sz="1000" dirty="0" err="1" smtClean="0"/>
              <a:t>entertainment</a:t>
            </a:r>
            <a:r>
              <a:rPr lang="lt-LT" sz="1000" dirty="0" smtClean="0"/>
              <a:t> </a:t>
            </a:r>
            <a:r>
              <a:rPr lang="lt-LT" sz="1000" dirty="0" err="1" smtClean="0"/>
              <a:t>events</a:t>
            </a:r>
            <a:r>
              <a:rPr lang="lt-LT" sz="1000" dirty="0" smtClean="0"/>
              <a:t>, </a:t>
            </a:r>
            <a:r>
              <a:rPr lang="lt-LT" sz="1000" dirty="0" err="1" smtClean="0"/>
              <a:t>develop</a:t>
            </a:r>
            <a:r>
              <a:rPr lang="lt-LT" sz="1000" dirty="0" smtClean="0"/>
              <a:t> </a:t>
            </a:r>
            <a:r>
              <a:rPr lang="lt-LT" sz="1000" dirty="0" err="1" smtClean="0"/>
              <a:t>infrastructure</a:t>
            </a:r>
            <a:r>
              <a:rPr lang="lt-LT" sz="1000" dirty="0" smtClean="0"/>
              <a:t> </a:t>
            </a:r>
            <a:r>
              <a:rPr lang="lt-LT" sz="1000" dirty="0" err="1" smtClean="0"/>
              <a:t>of</a:t>
            </a:r>
            <a:r>
              <a:rPr lang="lt-LT" sz="1000" dirty="0" smtClean="0"/>
              <a:t> </a:t>
            </a:r>
            <a:r>
              <a:rPr lang="lt-LT" sz="1000" dirty="0" err="1" smtClean="0"/>
              <a:t>services</a:t>
            </a:r>
            <a:r>
              <a:rPr lang="lt-LT" sz="1000" dirty="0" smtClean="0"/>
              <a:t>, </a:t>
            </a:r>
            <a:r>
              <a:rPr lang="lt-LT" sz="1000" dirty="0" err="1" smtClean="0"/>
              <a:t>insure</a:t>
            </a:r>
            <a:r>
              <a:rPr lang="lt-LT" sz="1000" dirty="0" smtClean="0"/>
              <a:t> </a:t>
            </a:r>
            <a:r>
              <a:rPr lang="lt-LT" sz="1000" dirty="0" err="1" smtClean="0"/>
              <a:t>quality</a:t>
            </a:r>
            <a:r>
              <a:rPr lang="lt-LT" sz="1000" dirty="0" smtClean="0"/>
              <a:t> </a:t>
            </a:r>
            <a:r>
              <a:rPr lang="lt-LT" sz="1000" dirty="0" err="1" smtClean="0"/>
              <a:t>and</a:t>
            </a:r>
            <a:r>
              <a:rPr lang="lt-LT" sz="1000" dirty="0" smtClean="0"/>
              <a:t> </a:t>
            </a:r>
            <a:r>
              <a:rPr lang="lt-LT" sz="1000" dirty="0" err="1" smtClean="0"/>
              <a:t>effectiveness</a:t>
            </a:r>
            <a:r>
              <a:rPr lang="lt-LT" sz="1000" dirty="0" smtClean="0"/>
              <a:t>; 2</a:t>
            </a:r>
            <a:r>
              <a:rPr lang="lt-LT" sz="1000" dirty="0"/>
              <a:t>) </a:t>
            </a:r>
            <a:r>
              <a:rPr lang="lt-LT" sz="1000" dirty="0" err="1" smtClean="0"/>
              <a:t>organize</a:t>
            </a:r>
            <a:r>
              <a:rPr lang="lt-LT" sz="1000" dirty="0" smtClean="0"/>
              <a:t> </a:t>
            </a:r>
            <a:r>
              <a:rPr lang="lt-LT" sz="1000" dirty="0" err="1" smtClean="0"/>
              <a:t>non-formal</a:t>
            </a:r>
            <a:r>
              <a:rPr lang="lt-LT" sz="1000" dirty="0"/>
              <a:t> </a:t>
            </a:r>
            <a:r>
              <a:rPr lang="lt-LT" sz="1000" dirty="0" err="1" smtClean="0"/>
              <a:t>education</a:t>
            </a:r>
            <a:r>
              <a:rPr lang="lt-LT" sz="1000" dirty="0" smtClean="0"/>
              <a:t> to </a:t>
            </a:r>
            <a:r>
              <a:rPr lang="lt-LT" sz="1000" dirty="0" err="1" smtClean="0"/>
              <a:t>children</a:t>
            </a:r>
            <a:r>
              <a:rPr lang="lt-LT" sz="1000" dirty="0" smtClean="0"/>
              <a:t> </a:t>
            </a:r>
            <a:r>
              <a:rPr lang="lt-LT" sz="1000" dirty="0" err="1" smtClean="0"/>
              <a:t>and</a:t>
            </a:r>
            <a:r>
              <a:rPr lang="lt-LT" sz="1000" dirty="0" smtClean="0"/>
              <a:t> </a:t>
            </a:r>
            <a:r>
              <a:rPr lang="lt-LT" sz="1000" dirty="0" err="1" smtClean="0"/>
              <a:t>adults</a:t>
            </a:r>
            <a:r>
              <a:rPr lang="lt-LT" sz="1000" dirty="0" smtClean="0"/>
              <a:t>, </a:t>
            </a:r>
            <a:r>
              <a:rPr lang="lt-LT" sz="1000" dirty="0" err="1" smtClean="0"/>
              <a:t>and</a:t>
            </a:r>
            <a:r>
              <a:rPr lang="lt-LT" sz="1000" dirty="0" smtClean="0"/>
              <a:t> (</a:t>
            </a:r>
            <a:r>
              <a:rPr lang="lt-LT" sz="1000" dirty="0" err="1" smtClean="0"/>
              <a:t>or</a:t>
            </a:r>
            <a:r>
              <a:rPr lang="lt-LT" sz="1000" dirty="0" smtClean="0"/>
              <a:t>) </a:t>
            </a:r>
            <a:r>
              <a:rPr lang="lt-LT" sz="1000" dirty="0" err="1" smtClean="0"/>
              <a:t>formal</a:t>
            </a:r>
            <a:r>
              <a:rPr lang="lt-LT" sz="1000" dirty="0" smtClean="0"/>
              <a:t> </a:t>
            </a:r>
            <a:r>
              <a:rPr lang="lt-LT" sz="1000" dirty="0" err="1" smtClean="0"/>
              <a:t>supplementary</a:t>
            </a:r>
            <a:r>
              <a:rPr lang="lt-LT" sz="1000" dirty="0" smtClean="0"/>
              <a:t> </a:t>
            </a:r>
            <a:r>
              <a:rPr lang="lt-LT" sz="1000" dirty="0" err="1" smtClean="0"/>
              <a:t>education</a:t>
            </a:r>
            <a:r>
              <a:rPr lang="lt-LT" sz="1000" dirty="0" smtClean="0"/>
              <a:t>; 3</a:t>
            </a:r>
            <a:r>
              <a:rPr lang="lt-LT" sz="1000" dirty="0"/>
              <a:t>) </a:t>
            </a:r>
            <a:r>
              <a:rPr lang="lt-LT" sz="1000" dirty="0" smtClean="0"/>
              <a:t>to </a:t>
            </a:r>
            <a:r>
              <a:rPr lang="lt-LT" sz="1000" dirty="0" err="1" smtClean="0"/>
              <a:t>implement</a:t>
            </a:r>
            <a:r>
              <a:rPr lang="lt-LT" sz="1000" dirty="0" smtClean="0"/>
              <a:t> </a:t>
            </a:r>
            <a:r>
              <a:rPr lang="lt-LT" sz="1000" dirty="0" err="1" smtClean="0"/>
              <a:t>health</a:t>
            </a:r>
            <a:r>
              <a:rPr lang="lt-LT" sz="1000" dirty="0" smtClean="0"/>
              <a:t>, </a:t>
            </a:r>
            <a:r>
              <a:rPr lang="lt-LT" sz="1000" dirty="0" err="1" smtClean="0"/>
              <a:t>social</a:t>
            </a:r>
            <a:r>
              <a:rPr lang="lt-LT" sz="1000" dirty="0" smtClean="0"/>
              <a:t> </a:t>
            </a:r>
            <a:r>
              <a:rPr lang="lt-LT" sz="1000" dirty="0" err="1" smtClean="0"/>
              <a:t>welfare</a:t>
            </a:r>
            <a:r>
              <a:rPr lang="lt-LT" sz="1000" dirty="0" smtClean="0"/>
              <a:t>, </a:t>
            </a:r>
            <a:r>
              <a:rPr lang="lt-LT" sz="1000" dirty="0" err="1" smtClean="0"/>
              <a:t>promotional</a:t>
            </a:r>
            <a:r>
              <a:rPr lang="lt-LT" sz="1000" dirty="0" smtClean="0"/>
              <a:t> </a:t>
            </a:r>
            <a:r>
              <a:rPr lang="lt-LT" sz="1000" dirty="0" err="1" smtClean="0"/>
              <a:t>services</a:t>
            </a:r>
            <a:r>
              <a:rPr lang="lt-LT" sz="1000" dirty="0" smtClean="0"/>
              <a:t>, </a:t>
            </a:r>
            <a:r>
              <a:rPr lang="lt-LT" sz="1000" dirty="0" err="1" smtClean="0"/>
              <a:t>forster</a:t>
            </a:r>
            <a:r>
              <a:rPr lang="lt-LT" sz="1000" dirty="0" smtClean="0"/>
              <a:t> </a:t>
            </a:r>
            <a:r>
              <a:rPr lang="lt-LT" sz="1000" dirty="0" err="1" smtClean="0"/>
              <a:t>the</a:t>
            </a:r>
            <a:r>
              <a:rPr lang="lt-LT" sz="1000" dirty="0" smtClean="0"/>
              <a:t> </a:t>
            </a:r>
            <a:r>
              <a:rPr lang="lt-LT" sz="1000" dirty="0" err="1" smtClean="0"/>
              <a:t>developement</a:t>
            </a:r>
            <a:r>
              <a:rPr lang="lt-LT" sz="1000" dirty="0" smtClean="0"/>
              <a:t> </a:t>
            </a:r>
            <a:r>
              <a:rPr lang="lt-LT" sz="1000" dirty="0" err="1" smtClean="0"/>
              <a:t>of</a:t>
            </a:r>
            <a:r>
              <a:rPr lang="lt-LT" sz="1000" dirty="0" smtClean="0"/>
              <a:t> </a:t>
            </a:r>
            <a:r>
              <a:rPr lang="lt-LT" sz="1000" dirty="0" err="1" smtClean="0"/>
              <a:t>leasure</a:t>
            </a:r>
            <a:r>
              <a:rPr lang="lt-LT" sz="1000" dirty="0" smtClean="0"/>
              <a:t> </a:t>
            </a:r>
            <a:r>
              <a:rPr lang="lt-LT" sz="1000" dirty="0" err="1" smtClean="0"/>
              <a:t>time</a:t>
            </a:r>
            <a:r>
              <a:rPr lang="lt-LT" sz="1000" dirty="0" smtClean="0"/>
              <a:t> </a:t>
            </a:r>
            <a:r>
              <a:rPr lang="lt-LT" sz="1000" dirty="0" err="1" smtClean="0"/>
              <a:t>activities</a:t>
            </a:r>
            <a:r>
              <a:rPr lang="lt-LT" sz="1000" dirty="0" smtClean="0"/>
              <a:t> </a:t>
            </a:r>
            <a:r>
              <a:rPr lang="lt-LT" sz="1000" dirty="0" err="1" smtClean="0"/>
              <a:t>and</a:t>
            </a:r>
            <a:r>
              <a:rPr lang="lt-LT" sz="1000" dirty="0" smtClean="0"/>
              <a:t> </a:t>
            </a:r>
            <a:r>
              <a:rPr lang="lt-LT" sz="1000" dirty="0" err="1" smtClean="0"/>
              <a:t>development</a:t>
            </a:r>
            <a:r>
              <a:rPr lang="lt-LT" sz="1000" dirty="0" smtClean="0"/>
              <a:t> </a:t>
            </a:r>
            <a:r>
              <a:rPr lang="lt-LT" sz="1000" dirty="0" err="1" smtClean="0"/>
              <a:t>of</a:t>
            </a:r>
            <a:r>
              <a:rPr lang="lt-LT" sz="1000" dirty="0" smtClean="0"/>
              <a:t> </a:t>
            </a:r>
            <a:r>
              <a:rPr lang="lt-LT" sz="1000" dirty="0" err="1" smtClean="0"/>
              <a:t>entertainment</a:t>
            </a:r>
            <a:r>
              <a:rPr lang="lt-LT" sz="1000" dirty="0" smtClean="0"/>
              <a:t> </a:t>
            </a:r>
            <a:r>
              <a:rPr lang="lt-LT" sz="1000" dirty="0" err="1" smtClean="0"/>
              <a:t>activities</a:t>
            </a:r>
            <a:r>
              <a:rPr lang="lt-LT" sz="1000" dirty="0" smtClean="0"/>
              <a:t>; 4</a:t>
            </a:r>
            <a:r>
              <a:rPr lang="lt-LT" sz="1000" dirty="0"/>
              <a:t>) </a:t>
            </a:r>
            <a:r>
              <a:rPr lang="lt-LT" sz="1000" dirty="0" err="1" smtClean="0"/>
              <a:t>implement</a:t>
            </a:r>
            <a:r>
              <a:rPr lang="lt-LT" sz="1000" dirty="0" smtClean="0"/>
              <a:t> </a:t>
            </a:r>
            <a:r>
              <a:rPr lang="lt-LT" sz="1000" dirty="0" err="1" smtClean="0"/>
              <a:t>youth</a:t>
            </a:r>
            <a:r>
              <a:rPr lang="lt-LT" sz="1000" dirty="0" smtClean="0"/>
              <a:t> </a:t>
            </a:r>
            <a:r>
              <a:rPr lang="lt-LT" sz="1000" dirty="0" err="1" smtClean="0"/>
              <a:t>occupation</a:t>
            </a:r>
            <a:r>
              <a:rPr lang="lt-LT" sz="1000" dirty="0" smtClean="0"/>
              <a:t> </a:t>
            </a:r>
            <a:r>
              <a:rPr lang="lt-LT" sz="1000" dirty="0" err="1" smtClean="0"/>
              <a:t>programme</a:t>
            </a:r>
            <a:r>
              <a:rPr lang="lt-LT" sz="1000" dirty="0" smtClean="0"/>
              <a:t>; </a:t>
            </a:r>
            <a:r>
              <a:rPr lang="lt-LT" sz="1000" dirty="0"/>
              <a:t>5) </a:t>
            </a:r>
            <a:r>
              <a:rPr lang="lt-LT" sz="1000" dirty="0" err="1" smtClean="0"/>
              <a:t>participate</a:t>
            </a:r>
            <a:r>
              <a:rPr lang="lt-LT" sz="1000" dirty="0" smtClean="0"/>
              <a:t> </a:t>
            </a:r>
            <a:r>
              <a:rPr lang="lt-LT" sz="1000" dirty="0" err="1" smtClean="0"/>
              <a:t>in</a:t>
            </a:r>
            <a:r>
              <a:rPr lang="lt-LT" sz="1000" dirty="0" smtClean="0"/>
              <a:t> </a:t>
            </a:r>
            <a:r>
              <a:rPr lang="lt-LT" sz="1000" dirty="0" err="1" smtClean="0"/>
              <a:t>local</a:t>
            </a:r>
            <a:r>
              <a:rPr lang="lt-LT" sz="1000" dirty="0" smtClean="0"/>
              <a:t>, </a:t>
            </a:r>
            <a:r>
              <a:rPr lang="lt-LT" sz="1000" dirty="0" err="1" smtClean="0"/>
              <a:t>regional</a:t>
            </a:r>
            <a:r>
              <a:rPr lang="lt-LT" sz="1000" dirty="0" smtClean="0"/>
              <a:t>, </a:t>
            </a:r>
            <a:r>
              <a:rPr lang="lt-LT" sz="1000" dirty="0" err="1" smtClean="0"/>
              <a:t>international</a:t>
            </a:r>
            <a:r>
              <a:rPr lang="lt-LT" sz="1000" dirty="0" smtClean="0"/>
              <a:t>  </a:t>
            </a:r>
            <a:r>
              <a:rPr lang="lt-LT" sz="1000" dirty="0" err="1" smtClean="0"/>
              <a:t>events</a:t>
            </a:r>
            <a:r>
              <a:rPr lang="lt-LT" sz="1000" dirty="0" smtClean="0"/>
              <a:t>; </a:t>
            </a:r>
            <a:r>
              <a:rPr lang="lt-LT" sz="1000" dirty="0"/>
              <a:t>6) </a:t>
            </a:r>
            <a:r>
              <a:rPr lang="lt-LT" sz="1000" dirty="0" err="1" smtClean="0"/>
              <a:t>motivate</a:t>
            </a:r>
            <a:r>
              <a:rPr lang="lt-LT" sz="1000" dirty="0" smtClean="0"/>
              <a:t> </a:t>
            </a:r>
            <a:r>
              <a:rPr lang="lt-LT" sz="1000" dirty="0" err="1" smtClean="0"/>
              <a:t>disabled</a:t>
            </a:r>
            <a:r>
              <a:rPr lang="lt-LT" sz="1000" dirty="0" smtClean="0"/>
              <a:t> </a:t>
            </a:r>
            <a:r>
              <a:rPr lang="lt-LT" sz="1000" dirty="0" err="1" smtClean="0"/>
              <a:t>people</a:t>
            </a:r>
            <a:r>
              <a:rPr lang="lt-LT" sz="1000" dirty="0" smtClean="0"/>
              <a:t> </a:t>
            </a:r>
            <a:r>
              <a:rPr lang="lt-LT" sz="1000" dirty="0" err="1" smtClean="0"/>
              <a:t>and</a:t>
            </a:r>
            <a:r>
              <a:rPr lang="lt-LT" sz="1000" dirty="0" smtClean="0"/>
              <a:t> </a:t>
            </a:r>
            <a:r>
              <a:rPr lang="lt-LT" sz="1000" dirty="0" err="1" smtClean="0"/>
              <a:t>people</a:t>
            </a:r>
            <a:r>
              <a:rPr lang="lt-LT" sz="1000" dirty="0" smtClean="0"/>
              <a:t> </a:t>
            </a:r>
            <a:r>
              <a:rPr lang="lt-LT" sz="1000" dirty="0" err="1" smtClean="0"/>
              <a:t>with</a:t>
            </a:r>
            <a:r>
              <a:rPr lang="lt-LT" sz="1000" dirty="0" smtClean="0"/>
              <a:t> </a:t>
            </a:r>
            <a:r>
              <a:rPr lang="lt-LT" sz="1000" dirty="0" err="1" smtClean="0"/>
              <a:t>special</a:t>
            </a:r>
            <a:r>
              <a:rPr lang="lt-LT" sz="1000" dirty="0" smtClean="0"/>
              <a:t> </a:t>
            </a:r>
            <a:r>
              <a:rPr lang="lt-LT" sz="1000" dirty="0" err="1" smtClean="0"/>
              <a:t>needs</a:t>
            </a:r>
            <a:r>
              <a:rPr lang="lt-LT" sz="1000" dirty="0" smtClean="0"/>
              <a:t> to </a:t>
            </a:r>
            <a:r>
              <a:rPr lang="lt-LT" sz="1000" dirty="0" err="1" smtClean="0"/>
              <a:t>participate</a:t>
            </a:r>
            <a:r>
              <a:rPr lang="lt-LT" sz="1000" dirty="0" smtClean="0"/>
              <a:t> </a:t>
            </a:r>
            <a:r>
              <a:rPr lang="lt-LT" sz="1000" dirty="0" err="1" smtClean="0"/>
              <a:t>in</a:t>
            </a:r>
            <a:r>
              <a:rPr lang="lt-LT" sz="1000" dirty="0" smtClean="0"/>
              <a:t> </a:t>
            </a:r>
            <a:r>
              <a:rPr lang="lt-LT" sz="1000" dirty="0" err="1" smtClean="0"/>
              <a:t>sports</a:t>
            </a:r>
            <a:r>
              <a:rPr lang="lt-LT" sz="1000" dirty="0" smtClean="0"/>
              <a:t> </a:t>
            </a:r>
            <a:r>
              <a:rPr lang="lt-LT" sz="1000" dirty="0" err="1" smtClean="0"/>
              <a:t>activities</a:t>
            </a:r>
            <a:r>
              <a:rPr lang="lt-LT" sz="1000" dirty="0" smtClean="0"/>
              <a:t>; </a:t>
            </a:r>
            <a:r>
              <a:rPr lang="lt-LT" sz="1000" dirty="0"/>
              <a:t>7) </a:t>
            </a:r>
            <a:r>
              <a:rPr lang="lt-LT" sz="1000" dirty="0" err="1" smtClean="0"/>
              <a:t>propogate</a:t>
            </a:r>
            <a:r>
              <a:rPr lang="lt-LT" sz="1000" dirty="0" smtClean="0"/>
              <a:t> </a:t>
            </a:r>
            <a:r>
              <a:rPr lang="lt-LT" sz="1000" dirty="0" err="1" smtClean="0"/>
              <a:t>body</a:t>
            </a:r>
            <a:r>
              <a:rPr lang="lt-LT" sz="1000" dirty="0" smtClean="0"/>
              <a:t> </a:t>
            </a:r>
            <a:r>
              <a:rPr lang="lt-LT" sz="1000" dirty="0" err="1" smtClean="0"/>
              <a:t>culture</a:t>
            </a:r>
            <a:r>
              <a:rPr lang="lt-LT" sz="1000" dirty="0" smtClean="0"/>
              <a:t> </a:t>
            </a:r>
            <a:r>
              <a:rPr lang="lt-LT" sz="1000" dirty="0" err="1" smtClean="0"/>
              <a:t>and</a:t>
            </a:r>
            <a:r>
              <a:rPr lang="lt-LT" sz="1000" dirty="0" smtClean="0"/>
              <a:t> </a:t>
            </a:r>
            <a:r>
              <a:rPr lang="lt-LT" sz="1000" dirty="0" err="1" smtClean="0"/>
              <a:t>sports</a:t>
            </a:r>
            <a:r>
              <a:rPr lang="lt-LT" sz="1000" dirty="0" smtClean="0"/>
              <a:t>; </a:t>
            </a:r>
            <a:r>
              <a:rPr lang="lt-LT" sz="1000" dirty="0"/>
              <a:t>8) </a:t>
            </a:r>
            <a:r>
              <a:rPr lang="lt-LT" sz="1000" dirty="0" smtClean="0"/>
              <a:t>take </a:t>
            </a:r>
            <a:r>
              <a:rPr lang="lt-LT" sz="1000" dirty="0" err="1" smtClean="0"/>
              <a:t>part</a:t>
            </a:r>
            <a:r>
              <a:rPr lang="lt-LT" sz="1000" dirty="0" smtClean="0"/>
              <a:t> </a:t>
            </a:r>
            <a:r>
              <a:rPr lang="lt-LT" sz="1000" dirty="0" err="1" smtClean="0"/>
              <a:t>in</a:t>
            </a:r>
            <a:r>
              <a:rPr lang="lt-LT" sz="1000" dirty="0" smtClean="0"/>
              <a:t> </a:t>
            </a:r>
            <a:r>
              <a:rPr lang="lt-LT" sz="1000" dirty="0" err="1" smtClean="0"/>
              <a:t>development</a:t>
            </a:r>
            <a:r>
              <a:rPr lang="lt-LT" sz="1000" dirty="0" smtClean="0"/>
              <a:t> </a:t>
            </a:r>
            <a:r>
              <a:rPr lang="lt-LT" sz="1000" dirty="0" err="1" smtClean="0"/>
              <a:t>of</a:t>
            </a:r>
            <a:r>
              <a:rPr lang="lt-LT" sz="1000" dirty="0" smtClean="0"/>
              <a:t> </a:t>
            </a:r>
            <a:r>
              <a:rPr lang="lt-LT" sz="1000" dirty="0" err="1" smtClean="0"/>
              <a:t>Rokiskis</a:t>
            </a:r>
            <a:r>
              <a:rPr lang="lt-LT" sz="1000" dirty="0" smtClean="0"/>
              <a:t> </a:t>
            </a:r>
            <a:r>
              <a:rPr lang="lt-LT" sz="1000" dirty="0" err="1" smtClean="0"/>
              <a:t>tourism</a:t>
            </a:r>
            <a:r>
              <a:rPr lang="lt-LT" sz="1000" dirty="0" smtClean="0"/>
              <a:t> </a:t>
            </a:r>
            <a:r>
              <a:rPr lang="lt-LT" sz="1000" dirty="0" err="1" smtClean="0"/>
              <a:t>sector</a:t>
            </a:r>
            <a:r>
              <a:rPr lang="lt-LT" sz="1000" dirty="0" smtClean="0"/>
              <a:t> </a:t>
            </a:r>
            <a:r>
              <a:rPr lang="lt-LT" sz="1000" dirty="0" err="1" smtClean="0"/>
              <a:t>infrastructure</a:t>
            </a:r>
            <a:r>
              <a:rPr lang="lt-LT" sz="1000" dirty="0" smtClean="0"/>
              <a:t>, </a:t>
            </a:r>
            <a:r>
              <a:rPr lang="lt-LT" sz="1000" dirty="0" err="1" smtClean="0"/>
              <a:t>and</a:t>
            </a:r>
            <a:r>
              <a:rPr lang="lt-LT" sz="1000" dirty="0" smtClean="0"/>
              <a:t>  </a:t>
            </a:r>
            <a:r>
              <a:rPr lang="lt-LT" sz="1000" dirty="0" err="1" smtClean="0"/>
              <a:t>promote</a:t>
            </a:r>
            <a:r>
              <a:rPr lang="lt-LT" sz="1000" dirty="0" smtClean="0"/>
              <a:t> </a:t>
            </a:r>
            <a:r>
              <a:rPr lang="lt-LT" sz="1000" dirty="0" err="1" smtClean="0"/>
              <a:t>leasure</a:t>
            </a:r>
            <a:r>
              <a:rPr lang="lt-LT" sz="1000" dirty="0" smtClean="0"/>
              <a:t> </a:t>
            </a:r>
            <a:r>
              <a:rPr lang="lt-LT" sz="1000" dirty="0" err="1" smtClean="0"/>
              <a:t>time</a:t>
            </a:r>
            <a:r>
              <a:rPr lang="lt-LT" sz="1000" dirty="0" smtClean="0"/>
              <a:t>, </a:t>
            </a:r>
            <a:r>
              <a:rPr lang="lt-LT" sz="1000" dirty="0" err="1" smtClean="0"/>
              <a:t>sports</a:t>
            </a:r>
            <a:r>
              <a:rPr lang="lt-LT" sz="1000" dirty="0" smtClean="0"/>
              <a:t> </a:t>
            </a:r>
            <a:r>
              <a:rPr lang="lt-LT" sz="1000" dirty="0" err="1" smtClean="0"/>
              <a:t>and</a:t>
            </a:r>
            <a:r>
              <a:rPr lang="lt-LT" sz="1000" dirty="0" smtClean="0"/>
              <a:t> </a:t>
            </a:r>
            <a:r>
              <a:rPr lang="lt-LT" sz="1000" dirty="0" err="1" smtClean="0"/>
              <a:t>recreational</a:t>
            </a:r>
            <a:r>
              <a:rPr lang="lt-LT" sz="1000" dirty="0" smtClean="0"/>
              <a:t> </a:t>
            </a:r>
            <a:r>
              <a:rPr lang="lt-LT" sz="1000" dirty="0" err="1" smtClean="0"/>
              <a:t>service</a:t>
            </a:r>
            <a:r>
              <a:rPr lang="lt-LT" sz="1000" dirty="0" smtClean="0"/>
              <a:t> to </a:t>
            </a:r>
            <a:r>
              <a:rPr lang="lt-LT" sz="1000" dirty="0" err="1" smtClean="0"/>
              <a:t>local</a:t>
            </a:r>
            <a:r>
              <a:rPr lang="lt-LT" sz="1000" dirty="0" smtClean="0"/>
              <a:t> </a:t>
            </a:r>
            <a:r>
              <a:rPr lang="lt-LT" sz="1000" dirty="0" err="1" smtClean="0"/>
              <a:t>and</a:t>
            </a:r>
            <a:r>
              <a:rPr lang="lt-LT" sz="1000" dirty="0" smtClean="0"/>
              <a:t> </a:t>
            </a:r>
            <a:r>
              <a:rPr lang="lt-LT" sz="1000" dirty="0" err="1" smtClean="0"/>
              <a:t>international</a:t>
            </a:r>
            <a:r>
              <a:rPr lang="lt-LT" sz="1000" dirty="0" smtClean="0"/>
              <a:t> </a:t>
            </a:r>
            <a:r>
              <a:rPr lang="lt-LT" sz="1000" dirty="0" err="1" smtClean="0"/>
              <a:t>guests</a:t>
            </a:r>
            <a:r>
              <a:rPr lang="lt-LT" sz="1000" dirty="0" smtClean="0"/>
              <a:t>; </a:t>
            </a:r>
            <a:r>
              <a:rPr lang="lt-LT" sz="1000" dirty="0"/>
              <a:t>9) </a:t>
            </a:r>
            <a:r>
              <a:rPr lang="lt-LT" sz="1000" dirty="0" smtClean="0"/>
              <a:t>to </a:t>
            </a:r>
            <a:r>
              <a:rPr lang="lt-LT" sz="1000" dirty="0" err="1" smtClean="0"/>
              <a:t>create</a:t>
            </a:r>
            <a:r>
              <a:rPr lang="lt-LT" sz="1000" dirty="0" smtClean="0"/>
              <a:t> </a:t>
            </a:r>
            <a:r>
              <a:rPr lang="lt-LT" sz="1000" dirty="0" err="1" smtClean="0"/>
              <a:t>material</a:t>
            </a:r>
            <a:r>
              <a:rPr lang="lt-LT" sz="1000" dirty="0" smtClean="0"/>
              <a:t> </a:t>
            </a:r>
            <a:r>
              <a:rPr lang="lt-LT" sz="1000" dirty="0" err="1" smtClean="0"/>
              <a:t>infrastructure</a:t>
            </a:r>
            <a:r>
              <a:rPr lang="lt-LT" sz="1000" dirty="0" smtClean="0"/>
              <a:t> </a:t>
            </a:r>
            <a:r>
              <a:rPr lang="lt-LT" sz="1000" dirty="0" err="1" smtClean="0"/>
              <a:t>which</a:t>
            </a:r>
            <a:r>
              <a:rPr lang="lt-LT" sz="1000" dirty="0" smtClean="0"/>
              <a:t> </a:t>
            </a:r>
            <a:r>
              <a:rPr lang="lt-LT" sz="1000" dirty="0" err="1" smtClean="0"/>
              <a:t>is</a:t>
            </a:r>
            <a:r>
              <a:rPr lang="lt-LT" sz="1000" dirty="0" smtClean="0"/>
              <a:t> </a:t>
            </a:r>
            <a:r>
              <a:rPr lang="lt-LT" sz="1000" dirty="0" err="1" smtClean="0"/>
              <a:t>inevitable</a:t>
            </a:r>
            <a:r>
              <a:rPr lang="lt-LT" sz="1000" dirty="0" smtClean="0"/>
              <a:t> </a:t>
            </a:r>
            <a:r>
              <a:rPr lang="lt-LT" sz="1000" dirty="0" err="1" smtClean="0"/>
              <a:t>for</a:t>
            </a:r>
            <a:r>
              <a:rPr lang="lt-LT" sz="1000" dirty="0" smtClean="0"/>
              <a:t> </a:t>
            </a:r>
            <a:r>
              <a:rPr lang="lt-LT" sz="1000" dirty="0" err="1" smtClean="0"/>
              <a:t>implementing</a:t>
            </a:r>
            <a:r>
              <a:rPr lang="lt-LT" sz="1000" dirty="0" smtClean="0"/>
              <a:t> </a:t>
            </a:r>
            <a:r>
              <a:rPr lang="lt-LT" sz="1000" dirty="0" err="1" smtClean="0"/>
              <a:t>health</a:t>
            </a:r>
            <a:r>
              <a:rPr lang="lt-LT" sz="1000" dirty="0" smtClean="0"/>
              <a:t>, </a:t>
            </a:r>
            <a:r>
              <a:rPr lang="lt-LT" sz="1000" dirty="0" err="1" smtClean="0"/>
              <a:t>recreation</a:t>
            </a:r>
            <a:r>
              <a:rPr lang="lt-LT" sz="1000" dirty="0" smtClean="0"/>
              <a:t>, </a:t>
            </a:r>
            <a:r>
              <a:rPr lang="lt-LT" sz="1000" dirty="0" err="1" smtClean="0"/>
              <a:t>sports</a:t>
            </a:r>
            <a:r>
              <a:rPr lang="lt-LT" sz="1000" dirty="0" smtClean="0"/>
              <a:t> </a:t>
            </a:r>
            <a:r>
              <a:rPr lang="lt-LT" sz="1000" dirty="0" err="1" smtClean="0"/>
              <a:t>and</a:t>
            </a:r>
            <a:r>
              <a:rPr lang="lt-LT" sz="1000" dirty="0" smtClean="0"/>
              <a:t> </a:t>
            </a:r>
            <a:r>
              <a:rPr lang="lt-LT" sz="1000" dirty="0" err="1" smtClean="0"/>
              <a:t>active</a:t>
            </a:r>
            <a:r>
              <a:rPr lang="lt-LT" sz="1000" dirty="0" smtClean="0"/>
              <a:t> </a:t>
            </a:r>
            <a:r>
              <a:rPr lang="lt-LT" sz="1000" dirty="0" err="1" smtClean="0"/>
              <a:t>leasure</a:t>
            </a:r>
            <a:r>
              <a:rPr lang="lt-LT" sz="1000" dirty="0" smtClean="0"/>
              <a:t> </a:t>
            </a:r>
            <a:r>
              <a:rPr lang="lt-LT" sz="1000" dirty="0" err="1" smtClean="0"/>
              <a:t>time</a:t>
            </a:r>
            <a:r>
              <a:rPr lang="lt-LT" sz="1000" dirty="0" smtClean="0"/>
              <a:t> </a:t>
            </a:r>
            <a:r>
              <a:rPr lang="lt-LT" sz="1000" dirty="0" err="1" smtClean="0"/>
              <a:t>services</a:t>
            </a:r>
            <a:r>
              <a:rPr lang="lt-LT" sz="1000" dirty="0" smtClean="0"/>
              <a:t>.</a:t>
            </a:r>
            <a:endParaRPr lang="lt-LT" sz="1000" dirty="0"/>
          </a:p>
        </p:txBody>
      </p:sp>
      <p:sp>
        <p:nvSpPr>
          <p:cNvPr id="2" name="Skaidrės numerio vietos rezervavimo ženklas 1">
            <a:extLst>
              <a:ext uri="{FF2B5EF4-FFF2-40B4-BE49-F238E27FC236}">
                <a16:creationId xmlns:a16="http://schemas.microsoft.com/office/drawing/2014/main" xmlns="" id="{4FB0C571-4183-4A1A-8D65-8047178E89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C0F2A-37C1-4E68-9F46-29523D8382AA}" type="slidenum">
              <a:rPr lang="lt-LT" smtClean="0"/>
              <a:pPr/>
              <a:t>4</a:t>
            </a:fld>
            <a:endParaRPr lang="lt-LT"/>
          </a:p>
        </p:txBody>
      </p:sp>
      <p:pic>
        <p:nvPicPr>
          <p:cNvPr id="5" name="Paveikslėlis 4">
            <a:extLst>
              <a:ext uri="{FF2B5EF4-FFF2-40B4-BE49-F238E27FC236}">
                <a16:creationId xmlns:a16="http://schemas.microsoft.com/office/drawing/2014/main" xmlns="" id="{97DA62CE-4BC1-4781-897D-019F528697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336" y="908720"/>
            <a:ext cx="999831" cy="1188823"/>
          </a:xfrm>
          <a:prstGeom prst="rect">
            <a:avLst/>
          </a:prstGeom>
        </p:spPr>
      </p:pic>
      <p:pic>
        <p:nvPicPr>
          <p:cNvPr id="3" name="Paveikslėlis 2">
            <a:extLst>
              <a:ext uri="{FF2B5EF4-FFF2-40B4-BE49-F238E27FC236}">
                <a16:creationId xmlns:a16="http://schemas.microsoft.com/office/drawing/2014/main" xmlns="" id="{DE578BCA-7DC7-41C1-A26B-596B35BA1D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973221"/>
            <a:ext cx="4383404" cy="2676376"/>
          </a:xfrm>
          <a:prstGeom prst="rect">
            <a:avLst/>
          </a:prstGeom>
        </p:spPr>
      </p:pic>
      <p:pic>
        <p:nvPicPr>
          <p:cNvPr id="4" name="Paveikslėlis 3">
            <a:extLst>
              <a:ext uri="{FF2B5EF4-FFF2-40B4-BE49-F238E27FC236}">
                <a16:creationId xmlns:a16="http://schemas.microsoft.com/office/drawing/2014/main" xmlns="" id="{219165B5-988C-48BC-BE9E-AA9DCD0E56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52184" y="3678662"/>
            <a:ext cx="4017267" cy="2948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6192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avadinimas 7">
            <a:extLst>
              <a:ext uri="{FF2B5EF4-FFF2-40B4-BE49-F238E27FC236}">
                <a16:creationId xmlns:a16="http://schemas.microsoft.com/office/drawing/2014/main" xmlns="" id="{7CA0D118-5FDA-4759-A918-634BAD8F30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2189" y="908720"/>
            <a:ext cx="3428496" cy="526380"/>
          </a:xfrm>
        </p:spPr>
        <p:txBody>
          <a:bodyPr/>
          <a:lstStyle/>
          <a:p>
            <a:r>
              <a:rPr lang="lt-LT" dirty="0" err="1" smtClean="0">
                <a:solidFill>
                  <a:schemeClr val="tx2">
                    <a:lumMod val="50000"/>
                  </a:schemeClr>
                </a:solidFill>
              </a:rPr>
              <a:t>General</a:t>
            </a:r>
            <a:r>
              <a:rPr lang="lt-LT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lt-LT" dirty="0" err="1" smtClean="0">
                <a:solidFill>
                  <a:schemeClr val="tx2">
                    <a:lumMod val="50000"/>
                  </a:schemeClr>
                </a:solidFill>
              </a:rPr>
              <a:t>building</a:t>
            </a:r>
            <a:r>
              <a:rPr lang="lt-LT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lt-LT" dirty="0" err="1" smtClean="0">
                <a:solidFill>
                  <a:schemeClr val="tx2">
                    <a:lumMod val="50000"/>
                  </a:schemeClr>
                </a:solidFill>
              </a:rPr>
              <a:t>indicators</a:t>
            </a:r>
            <a:endParaRPr lang="lt-LT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7" name="Turinio vietos rezervavimo ženklas 6">
            <a:extLst>
              <a:ext uri="{FF2B5EF4-FFF2-40B4-BE49-F238E27FC236}">
                <a16:creationId xmlns:a16="http://schemas.microsoft.com/office/drawing/2014/main" xmlns="" id="{FF62FD6A-64B8-442B-88B7-BB1DC231EE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20683" y="1137366"/>
            <a:ext cx="7358867" cy="1787578"/>
          </a:xfrm>
          <a:prstGeom prst="rect">
            <a:avLst/>
          </a:prstGeom>
        </p:spPr>
      </p:pic>
      <p:sp>
        <p:nvSpPr>
          <p:cNvPr id="10" name="Teksto vietos rezervavimo ženklas 9">
            <a:extLst>
              <a:ext uri="{FF2B5EF4-FFF2-40B4-BE49-F238E27FC236}">
                <a16:creationId xmlns:a16="http://schemas.microsoft.com/office/drawing/2014/main" xmlns="" id="{811698DB-1FE9-4265-9E80-F32D712BEA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92189" y="1609521"/>
            <a:ext cx="3355472" cy="4353350"/>
          </a:xfrm>
        </p:spPr>
        <p:txBody>
          <a:bodyPr/>
          <a:lstStyle/>
          <a:p>
            <a:r>
              <a:rPr lang="lt-LT" dirty="0" err="1" smtClean="0"/>
              <a:t>Total</a:t>
            </a:r>
            <a:r>
              <a:rPr lang="lt-LT" dirty="0" smtClean="0"/>
              <a:t> </a:t>
            </a:r>
            <a:r>
              <a:rPr lang="lt-LT" dirty="0" err="1" smtClean="0"/>
              <a:t>area</a:t>
            </a:r>
            <a:r>
              <a:rPr lang="lt-LT" dirty="0" smtClean="0"/>
              <a:t> </a:t>
            </a:r>
            <a:r>
              <a:rPr lang="lt-LT" dirty="0"/>
              <a:t>– 2.456,19 m</a:t>
            </a:r>
            <a:r>
              <a:rPr lang="lt-LT" dirty="0" smtClean="0"/>
              <a:t>2</a:t>
            </a:r>
            <a:endParaRPr lang="lt-LT" dirty="0"/>
          </a:p>
          <a:p>
            <a:r>
              <a:rPr lang="lt-LT" dirty="0" err="1" smtClean="0"/>
              <a:t>Volume</a:t>
            </a:r>
            <a:r>
              <a:rPr lang="lt-LT" dirty="0" smtClean="0"/>
              <a:t> </a:t>
            </a:r>
            <a:r>
              <a:rPr lang="lt-LT" dirty="0" err="1" smtClean="0"/>
              <a:t>of</a:t>
            </a:r>
            <a:r>
              <a:rPr lang="lt-LT" dirty="0" smtClean="0"/>
              <a:t> </a:t>
            </a:r>
            <a:r>
              <a:rPr lang="lt-LT" dirty="0" err="1" smtClean="0"/>
              <a:t>the</a:t>
            </a:r>
            <a:r>
              <a:rPr lang="lt-LT" dirty="0" smtClean="0"/>
              <a:t> </a:t>
            </a:r>
            <a:r>
              <a:rPr lang="lt-LT" dirty="0" err="1" smtClean="0"/>
              <a:t>building</a:t>
            </a:r>
            <a:r>
              <a:rPr lang="lt-LT" dirty="0" smtClean="0"/>
              <a:t>– </a:t>
            </a:r>
            <a:r>
              <a:rPr lang="lt-LT" dirty="0"/>
              <a:t>28.922,26 </a:t>
            </a:r>
            <a:r>
              <a:rPr lang="lt-LT" dirty="0" smtClean="0"/>
              <a:t>m3</a:t>
            </a:r>
            <a:endParaRPr lang="lt-LT" dirty="0"/>
          </a:p>
          <a:p>
            <a:r>
              <a:rPr lang="lt-LT" dirty="0" err="1" smtClean="0"/>
              <a:t>Height</a:t>
            </a:r>
            <a:r>
              <a:rPr lang="lt-LT" dirty="0" smtClean="0"/>
              <a:t> </a:t>
            </a:r>
            <a:r>
              <a:rPr lang="lt-LT" dirty="0" err="1" smtClean="0"/>
              <a:t>of</a:t>
            </a:r>
            <a:r>
              <a:rPr lang="lt-LT" dirty="0" smtClean="0"/>
              <a:t> </a:t>
            </a:r>
            <a:r>
              <a:rPr lang="lt-LT" dirty="0" err="1" smtClean="0"/>
              <a:t>the</a:t>
            </a:r>
            <a:r>
              <a:rPr lang="lt-LT" dirty="0" smtClean="0"/>
              <a:t> </a:t>
            </a:r>
            <a:r>
              <a:rPr lang="lt-LT" dirty="0" err="1" smtClean="0"/>
              <a:t>building</a:t>
            </a:r>
            <a:r>
              <a:rPr lang="lt-LT" dirty="0" smtClean="0"/>
              <a:t> </a:t>
            </a:r>
            <a:r>
              <a:rPr lang="lt-LT" dirty="0"/>
              <a:t>– 12,70 m</a:t>
            </a:r>
          </a:p>
          <a:p>
            <a:r>
              <a:rPr lang="lt-LT" dirty="0" err="1" smtClean="0"/>
              <a:t>Occupied</a:t>
            </a:r>
            <a:r>
              <a:rPr lang="lt-LT" dirty="0" smtClean="0"/>
              <a:t> </a:t>
            </a:r>
            <a:r>
              <a:rPr lang="lt-LT" dirty="0" err="1" smtClean="0"/>
              <a:t>area</a:t>
            </a:r>
            <a:r>
              <a:rPr lang="lt-LT" dirty="0" smtClean="0"/>
              <a:t>– </a:t>
            </a:r>
            <a:r>
              <a:rPr lang="lt-LT" dirty="0"/>
              <a:t>3079,44 </a:t>
            </a:r>
            <a:r>
              <a:rPr lang="lt-LT" dirty="0" smtClean="0"/>
              <a:t>m2</a:t>
            </a:r>
          </a:p>
          <a:p>
            <a:r>
              <a:rPr lang="lt-LT" dirty="0" err="1" smtClean="0"/>
              <a:t>Preliminary</a:t>
            </a:r>
            <a:r>
              <a:rPr lang="lt-LT" dirty="0" smtClean="0"/>
              <a:t> </a:t>
            </a:r>
            <a:r>
              <a:rPr lang="lt-LT" dirty="0" err="1" smtClean="0"/>
              <a:t>value</a:t>
            </a:r>
            <a:r>
              <a:rPr lang="lt-LT" dirty="0" smtClean="0"/>
              <a:t> -2964467,27 </a:t>
            </a:r>
            <a:r>
              <a:rPr lang="lt-LT" dirty="0" err="1" smtClean="0"/>
              <a:t>Eur</a:t>
            </a:r>
            <a:endParaRPr lang="lt-LT" dirty="0"/>
          </a:p>
          <a:p>
            <a:endParaRPr lang="lt-LT" sz="1000" dirty="0"/>
          </a:p>
        </p:txBody>
      </p:sp>
      <p:sp>
        <p:nvSpPr>
          <p:cNvPr id="2" name="Skaidrės numerio vietos rezervavimo ženklas 1">
            <a:extLst>
              <a:ext uri="{FF2B5EF4-FFF2-40B4-BE49-F238E27FC236}">
                <a16:creationId xmlns:a16="http://schemas.microsoft.com/office/drawing/2014/main" xmlns="" id="{4FB0C571-4183-4A1A-8D65-8047178E89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C0F2A-37C1-4E68-9F46-29523D8382AA}" type="slidenum">
              <a:rPr lang="lt-LT" smtClean="0"/>
              <a:pPr/>
              <a:t>5</a:t>
            </a:fld>
            <a:endParaRPr lang="lt-LT"/>
          </a:p>
        </p:txBody>
      </p:sp>
      <p:pic>
        <p:nvPicPr>
          <p:cNvPr id="5" name="Paveikslėlis 4">
            <a:extLst>
              <a:ext uri="{FF2B5EF4-FFF2-40B4-BE49-F238E27FC236}">
                <a16:creationId xmlns:a16="http://schemas.microsoft.com/office/drawing/2014/main" xmlns="" id="{97DA62CE-4BC1-4781-897D-019F528697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336" y="908720"/>
            <a:ext cx="999831" cy="1188823"/>
          </a:xfrm>
          <a:prstGeom prst="rect">
            <a:avLst/>
          </a:prstGeom>
        </p:spPr>
      </p:pic>
      <p:pic>
        <p:nvPicPr>
          <p:cNvPr id="11" name="Paveikslėlis 10">
            <a:extLst>
              <a:ext uri="{FF2B5EF4-FFF2-40B4-BE49-F238E27FC236}">
                <a16:creationId xmlns:a16="http://schemas.microsoft.com/office/drawing/2014/main" xmlns="" id="{3FFC3B22-2204-481D-9415-B3D39D23E0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5477" y="3058952"/>
            <a:ext cx="7334398" cy="1865767"/>
          </a:xfrm>
          <a:prstGeom prst="rect">
            <a:avLst/>
          </a:prstGeom>
        </p:spPr>
      </p:pic>
      <p:pic>
        <p:nvPicPr>
          <p:cNvPr id="12" name="Paveikslėlis 11">
            <a:extLst>
              <a:ext uri="{FF2B5EF4-FFF2-40B4-BE49-F238E27FC236}">
                <a16:creationId xmlns:a16="http://schemas.microsoft.com/office/drawing/2014/main" xmlns="" id="{336D2755-E482-4F2B-8D9B-CD556437BE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23371" y="5071372"/>
            <a:ext cx="4536504" cy="1648438"/>
          </a:xfrm>
          <a:prstGeom prst="rect">
            <a:avLst/>
          </a:prstGeom>
        </p:spPr>
      </p:pic>
      <p:pic>
        <p:nvPicPr>
          <p:cNvPr id="13" name="Paveikslėlis 12">
            <a:extLst>
              <a:ext uri="{FF2B5EF4-FFF2-40B4-BE49-F238E27FC236}">
                <a16:creationId xmlns:a16="http://schemas.microsoft.com/office/drawing/2014/main" xmlns="" id="{FD54A367-2E08-44A2-A896-164C680A32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51975" y="5071372"/>
            <a:ext cx="6071396" cy="1633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3333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xmlns="" id="{9E843DE4-18A1-482D-B6BF-A4B1ABD49E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5214" y="914400"/>
            <a:ext cx="3355472" cy="520700"/>
          </a:xfrm>
        </p:spPr>
        <p:txBody>
          <a:bodyPr/>
          <a:lstStyle/>
          <a:p>
            <a:r>
              <a:rPr lang="lt-LT" dirty="0" err="1" smtClean="0">
                <a:solidFill>
                  <a:schemeClr val="tx2">
                    <a:lumMod val="50000"/>
                  </a:schemeClr>
                </a:solidFill>
              </a:rPr>
              <a:t>Explication</a:t>
            </a:r>
            <a:r>
              <a:rPr lang="lt-LT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lt-LT" dirty="0" err="1" smtClean="0">
                <a:solidFill>
                  <a:schemeClr val="tx2">
                    <a:lumMod val="50000"/>
                  </a:schemeClr>
                </a:solidFill>
              </a:rPr>
              <a:t>of</a:t>
            </a:r>
            <a:r>
              <a:rPr lang="lt-LT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lt-LT" dirty="0" err="1" smtClean="0">
                <a:solidFill>
                  <a:schemeClr val="tx2">
                    <a:lumMod val="50000"/>
                  </a:schemeClr>
                </a:solidFill>
              </a:rPr>
              <a:t>the</a:t>
            </a:r>
            <a:r>
              <a:rPr lang="lt-LT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lt-LT" dirty="0" err="1" smtClean="0">
                <a:solidFill>
                  <a:schemeClr val="tx2">
                    <a:lumMod val="50000"/>
                  </a:schemeClr>
                </a:solidFill>
              </a:rPr>
              <a:t>premises</a:t>
            </a:r>
            <a:r>
              <a:rPr lang="lt-LT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lt-LT" dirty="0">
                <a:solidFill>
                  <a:schemeClr val="tx2">
                    <a:lumMod val="50000"/>
                  </a:schemeClr>
                </a:solidFill>
              </a:rPr>
              <a:t>:</a:t>
            </a:r>
          </a:p>
        </p:txBody>
      </p:sp>
      <p:sp>
        <p:nvSpPr>
          <p:cNvPr id="7" name="Teksto vietos rezervavimo ženklas 6">
            <a:extLst>
              <a:ext uri="{FF2B5EF4-FFF2-40B4-BE49-F238E27FC236}">
                <a16:creationId xmlns:a16="http://schemas.microsoft.com/office/drawing/2014/main" xmlns="" id="{02D00E71-6C60-4E5A-BE47-1FE2A4FFA5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03113" y="1418947"/>
            <a:ext cx="4072807" cy="4691066"/>
          </a:xfrm>
        </p:spPr>
        <p:txBody>
          <a:bodyPr/>
          <a:lstStyle/>
          <a:p>
            <a:r>
              <a:rPr lang="lt-LT" sz="1100" dirty="0" err="1" smtClean="0"/>
              <a:t>Multifunctional</a:t>
            </a:r>
            <a:r>
              <a:rPr lang="lt-LT" sz="1100" dirty="0" smtClean="0"/>
              <a:t> </a:t>
            </a:r>
            <a:r>
              <a:rPr lang="lt-LT" sz="1100" dirty="0" err="1" smtClean="0"/>
              <a:t>sports</a:t>
            </a:r>
            <a:r>
              <a:rPr lang="lt-LT" sz="1100" dirty="0" smtClean="0"/>
              <a:t> </a:t>
            </a:r>
            <a:r>
              <a:rPr lang="lt-LT" sz="1100" dirty="0" err="1" smtClean="0"/>
              <a:t>hall</a:t>
            </a:r>
            <a:r>
              <a:rPr lang="lt-LT" sz="1100" dirty="0" smtClean="0"/>
              <a:t>– </a:t>
            </a:r>
            <a:r>
              <a:rPr lang="lt-LT" sz="1100" dirty="0"/>
              <a:t>1.617,22 m</a:t>
            </a:r>
            <a:r>
              <a:rPr lang="lt-LT" sz="1100" baseline="30000" dirty="0"/>
              <a:t>2</a:t>
            </a:r>
          </a:p>
          <a:p>
            <a:r>
              <a:rPr lang="lt-LT" sz="1100" dirty="0" err="1" smtClean="0"/>
              <a:t>Wrestling</a:t>
            </a:r>
            <a:r>
              <a:rPr lang="lt-LT" sz="1100" dirty="0" smtClean="0"/>
              <a:t> </a:t>
            </a:r>
            <a:r>
              <a:rPr lang="lt-LT" sz="1100" dirty="0" err="1" smtClean="0"/>
              <a:t>hall</a:t>
            </a:r>
            <a:r>
              <a:rPr lang="lt-LT" sz="1100" dirty="0" smtClean="0"/>
              <a:t> - 154,41 </a:t>
            </a:r>
            <a:r>
              <a:rPr lang="lt-LT" sz="1100" dirty="0"/>
              <a:t>m</a:t>
            </a:r>
            <a:r>
              <a:rPr lang="lt-LT" sz="1100" baseline="30000" dirty="0"/>
              <a:t>2</a:t>
            </a:r>
          </a:p>
          <a:p>
            <a:r>
              <a:rPr lang="lt-LT" sz="1100" dirty="0" err="1" smtClean="0"/>
              <a:t>Weightlifting</a:t>
            </a:r>
            <a:r>
              <a:rPr lang="lt-LT" sz="1100" dirty="0" smtClean="0"/>
              <a:t> </a:t>
            </a:r>
            <a:r>
              <a:rPr lang="lt-LT" sz="1100" dirty="0" err="1" smtClean="0"/>
              <a:t>and</a:t>
            </a:r>
            <a:r>
              <a:rPr lang="lt-LT" sz="1100" dirty="0" smtClean="0"/>
              <a:t> </a:t>
            </a:r>
            <a:r>
              <a:rPr lang="lt-LT" sz="1100" dirty="0" err="1" smtClean="0"/>
              <a:t>training</a:t>
            </a:r>
            <a:r>
              <a:rPr lang="lt-LT" sz="1100" dirty="0" smtClean="0"/>
              <a:t> </a:t>
            </a:r>
            <a:r>
              <a:rPr lang="lt-LT" sz="1100" dirty="0" err="1" smtClean="0"/>
              <a:t>hall-</a:t>
            </a:r>
            <a:r>
              <a:rPr lang="lt-LT" sz="1100" dirty="0" smtClean="0"/>
              <a:t> </a:t>
            </a:r>
            <a:r>
              <a:rPr lang="lt-LT" sz="1100" dirty="0"/>
              <a:t>167,30 m</a:t>
            </a:r>
            <a:r>
              <a:rPr lang="lt-LT" sz="1100" baseline="30000" dirty="0"/>
              <a:t>2</a:t>
            </a:r>
          </a:p>
          <a:p>
            <a:r>
              <a:rPr lang="lt-LT" sz="1100" dirty="0" err="1" smtClean="0"/>
              <a:t>Medicine</a:t>
            </a:r>
            <a:r>
              <a:rPr lang="lt-LT" sz="1100" dirty="0" smtClean="0"/>
              <a:t> </a:t>
            </a:r>
            <a:r>
              <a:rPr lang="lt-LT" sz="1100" dirty="0" err="1" smtClean="0"/>
              <a:t>room</a:t>
            </a:r>
            <a:r>
              <a:rPr lang="lt-LT" sz="1100" dirty="0" smtClean="0"/>
              <a:t> </a:t>
            </a:r>
            <a:r>
              <a:rPr lang="lt-LT" sz="1100" dirty="0"/>
              <a:t>- 51,02 m</a:t>
            </a:r>
            <a:r>
              <a:rPr lang="lt-LT" sz="1100" baseline="30000" dirty="0"/>
              <a:t>2</a:t>
            </a:r>
          </a:p>
          <a:p>
            <a:r>
              <a:rPr lang="lt-LT" sz="1100" dirty="0" err="1" smtClean="0"/>
              <a:t>Dressing</a:t>
            </a:r>
            <a:r>
              <a:rPr lang="lt-LT" sz="1100" dirty="0" smtClean="0"/>
              <a:t> </a:t>
            </a:r>
            <a:r>
              <a:rPr lang="lt-LT" sz="1100" dirty="0" err="1" smtClean="0"/>
              <a:t>room</a:t>
            </a:r>
            <a:r>
              <a:rPr lang="lt-LT" sz="1100" dirty="0" smtClean="0"/>
              <a:t> (</a:t>
            </a:r>
            <a:r>
              <a:rPr lang="lt-LT" sz="1100" dirty="0" err="1" smtClean="0"/>
              <a:t>men</a:t>
            </a:r>
            <a:r>
              <a:rPr lang="lt-LT" sz="1100" dirty="0" smtClean="0"/>
              <a:t>) </a:t>
            </a:r>
            <a:r>
              <a:rPr lang="lt-LT" sz="1100" dirty="0"/>
              <a:t>– 40,61 m</a:t>
            </a:r>
            <a:r>
              <a:rPr lang="lt-LT" sz="1100" baseline="30000" dirty="0"/>
              <a:t>2</a:t>
            </a:r>
          </a:p>
          <a:p>
            <a:r>
              <a:rPr lang="lt-LT" sz="1100" dirty="0" err="1" smtClean="0"/>
              <a:t>Dressing</a:t>
            </a:r>
            <a:r>
              <a:rPr lang="lt-LT" sz="1100" dirty="0" smtClean="0"/>
              <a:t> </a:t>
            </a:r>
            <a:r>
              <a:rPr lang="lt-LT" sz="1100" dirty="0" err="1" smtClean="0"/>
              <a:t>room</a:t>
            </a:r>
            <a:r>
              <a:rPr lang="lt-LT" sz="1100" dirty="0" smtClean="0"/>
              <a:t> (</a:t>
            </a:r>
            <a:r>
              <a:rPr lang="lt-LT" sz="1100" dirty="0" err="1" smtClean="0"/>
              <a:t>women</a:t>
            </a:r>
            <a:r>
              <a:rPr lang="lt-LT" sz="1100" dirty="0" smtClean="0"/>
              <a:t>) </a:t>
            </a:r>
            <a:r>
              <a:rPr lang="lt-LT" sz="1100" dirty="0"/>
              <a:t>– 40,80 m</a:t>
            </a:r>
            <a:r>
              <a:rPr lang="lt-LT" sz="1100" baseline="30000" dirty="0"/>
              <a:t>2</a:t>
            </a:r>
            <a:endParaRPr lang="lt-LT" sz="1100" dirty="0"/>
          </a:p>
          <a:p>
            <a:r>
              <a:rPr lang="lt-LT" sz="1100" dirty="0" smtClean="0"/>
              <a:t>WC, </a:t>
            </a:r>
            <a:r>
              <a:rPr lang="lt-LT" sz="1100" dirty="0" err="1" smtClean="0"/>
              <a:t>adopted</a:t>
            </a:r>
            <a:r>
              <a:rPr lang="lt-LT" sz="1100" dirty="0" smtClean="0"/>
              <a:t> to </a:t>
            </a:r>
            <a:r>
              <a:rPr lang="lt-LT" sz="1100" dirty="0" err="1" smtClean="0"/>
              <a:t>disabled</a:t>
            </a:r>
            <a:r>
              <a:rPr lang="lt-LT" sz="1100" dirty="0" smtClean="0"/>
              <a:t> </a:t>
            </a:r>
            <a:r>
              <a:rPr lang="lt-LT" sz="1100" dirty="0"/>
              <a:t>– 8,21 m</a:t>
            </a:r>
            <a:r>
              <a:rPr lang="lt-LT" sz="1100" baseline="30000" dirty="0"/>
              <a:t>2</a:t>
            </a:r>
          </a:p>
          <a:p>
            <a:r>
              <a:rPr lang="lt-LT" sz="1100" dirty="0" smtClean="0"/>
              <a:t>WC, </a:t>
            </a:r>
            <a:r>
              <a:rPr lang="lt-LT" sz="1100" dirty="0" err="1" smtClean="0"/>
              <a:t>showers</a:t>
            </a:r>
            <a:r>
              <a:rPr lang="lt-LT" sz="1100" dirty="0" smtClean="0"/>
              <a:t> to </a:t>
            </a:r>
            <a:r>
              <a:rPr lang="lt-LT" sz="1100" dirty="0" err="1" smtClean="0"/>
              <a:t>sportsmen</a:t>
            </a:r>
            <a:r>
              <a:rPr lang="lt-LT" sz="1100" dirty="0" smtClean="0"/>
              <a:t> </a:t>
            </a:r>
            <a:r>
              <a:rPr lang="lt-LT" sz="1100" dirty="0"/>
              <a:t>– 21,70 m</a:t>
            </a:r>
            <a:r>
              <a:rPr lang="lt-LT" sz="1100" baseline="30000" dirty="0"/>
              <a:t>2</a:t>
            </a:r>
          </a:p>
          <a:p>
            <a:r>
              <a:rPr lang="lt-LT" sz="1100" dirty="0" err="1" smtClean="0"/>
              <a:t>Dressing</a:t>
            </a:r>
            <a:r>
              <a:rPr lang="lt-LT" sz="1100" dirty="0" smtClean="0"/>
              <a:t> </a:t>
            </a:r>
            <a:r>
              <a:rPr lang="lt-LT" sz="1100" dirty="0" err="1" smtClean="0"/>
              <a:t>room</a:t>
            </a:r>
            <a:r>
              <a:rPr lang="lt-LT" sz="1100" dirty="0" smtClean="0"/>
              <a:t> </a:t>
            </a:r>
            <a:r>
              <a:rPr lang="lt-LT" sz="1100" dirty="0" err="1" smtClean="0"/>
              <a:t>for</a:t>
            </a:r>
            <a:r>
              <a:rPr lang="lt-LT" sz="1100" dirty="0" smtClean="0"/>
              <a:t> </a:t>
            </a:r>
            <a:r>
              <a:rPr lang="lt-LT" sz="1100" dirty="0" err="1" smtClean="0"/>
              <a:t>coaches</a:t>
            </a:r>
            <a:r>
              <a:rPr lang="lt-LT" sz="1100" dirty="0" smtClean="0"/>
              <a:t> - </a:t>
            </a:r>
            <a:r>
              <a:rPr lang="lt-LT" sz="1100" dirty="0"/>
              <a:t>12,69 m</a:t>
            </a:r>
            <a:r>
              <a:rPr lang="lt-LT" sz="1100" baseline="30000" dirty="0"/>
              <a:t>2</a:t>
            </a:r>
          </a:p>
          <a:p>
            <a:r>
              <a:rPr lang="lt-LT" sz="1100" dirty="0" smtClean="0"/>
              <a:t>WC, </a:t>
            </a:r>
            <a:r>
              <a:rPr lang="lt-LT" sz="1100" dirty="0" err="1" smtClean="0"/>
              <a:t>showers</a:t>
            </a:r>
            <a:r>
              <a:rPr lang="lt-LT" sz="1100" dirty="0" smtClean="0"/>
              <a:t> to </a:t>
            </a:r>
            <a:r>
              <a:rPr lang="lt-LT" sz="1100" dirty="0" err="1" smtClean="0"/>
              <a:t>coaches</a:t>
            </a:r>
            <a:r>
              <a:rPr lang="lt-LT" sz="1100" dirty="0" smtClean="0"/>
              <a:t> </a:t>
            </a:r>
            <a:r>
              <a:rPr lang="lt-LT" sz="1100" dirty="0"/>
              <a:t>– 5,81 m</a:t>
            </a:r>
            <a:r>
              <a:rPr lang="lt-LT" sz="1100" baseline="30000" dirty="0"/>
              <a:t>2</a:t>
            </a:r>
          </a:p>
          <a:p>
            <a:r>
              <a:rPr lang="lt-LT" sz="1100" dirty="0" err="1" smtClean="0"/>
              <a:t>Premises</a:t>
            </a:r>
            <a:r>
              <a:rPr lang="lt-LT" sz="1100" dirty="0" smtClean="0"/>
              <a:t> to </a:t>
            </a:r>
            <a:r>
              <a:rPr lang="lt-LT" sz="1100" dirty="0" err="1" smtClean="0"/>
              <a:t>inventory</a:t>
            </a:r>
            <a:r>
              <a:rPr lang="lt-LT" sz="1100" dirty="0" smtClean="0"/>
              <a:t>, </a:t>
            </a:r>
            <a:r>
              <a:rPr lang="lt-LT" sz="1100" dirty="0" err="1" smtClean="0"/>
              <a:t>utility</a:t>
            </a:r>
            <a:r>
              <a:rPr lang="lt-LT" sz="1100" dirty="0" smtClean="0"/>
              <a:t> </a:t>
            </a:r>
            <a:r>
              <a:rPr lang="lt-LT" sz="1100" dirty="0" err="1" smtClean="0"/>
              <a:t>room</a:t>
            </a:r>
            <a:r>
              <a:rPr lang="lt-LT" sz="1100" dirty="0" smtClean="0"/>
              <a:t> </a:t>
            </a:r>
            <a:r>
              <a:rPr lang="lt-LT" sz="1100" dirty="0"/>
              <a:t>– 87,92 m</a:t>
            </a:r>
            <a:r>
              <a:rPr lang="lt-LT" sz="1100" baseline="30000" dirty="0"/>
              <a:t>2</a:t>
            </a:r>
          </a:p>
          <a:p>
            <a:r>
              <a:rPr lang="lt-LT" sz="1100" dirty="0" smtClean="0"/>
              <a:t>WC to </a:t>
            </a:r>
            <a:r>
              <a:rPr lang="lt-LT" sz="1100" dirty="0" err="1" smtClean="0"/>
              <a:t>visitors</a:t>
            </a:r>
            <a:r>
              <a:rPr lang="lt-LT" sz="1100" dirty="0" smtClean="0"/>
              <a:t> (</a:t>
            </a:r>
            <a:r>
              <a:rPr lang="lt-LT" sz="1100" dirty="0" err="1" smtClean="0"/>
              <a:t>women</a:t>
            </a:r>
            <a:r>
              <a:rPr lang="lt-LT" sz="1100" dirty="0" smtClean="0"/>
              <a:t>) </a:t>
            </a:r>
            <a:r>
              <a:rPr lang="lt-LT" sz="1100" dirty="0"/>
              <a:t>– 32,85 m</a:t>
            </a:r>
            <a:r>
              <a:rPr lang="lt-LT" sz="1100" baseline="30000" dirty="0"/>
              <a:t>2</a:t>
            </a:r>
          </a:p>
          <a:p>
            <a:r>
              <a:rPr lang="lt-LT" sz="1100" dirty="0" smtClean="0"/>
              <a:t>WC to </a:t>
            </a:r>
            <a:r>
              <a:rPr lang="lt-LT" sz="1100" dirty="0" err="1" smtClean="0"/>
              <a:t>visitors</a:t>
            </a:r>
            <a:r>
              <a:rPr lang="lt-LT" sz="1100" dirty="0" smtClean="0"/>
              <a:t> (</a:t>
            </a:r>
            <a:r>
              <a:rPr lang="lt-LT" sz="1100" dirty="0" err="1" smtClean="0"/>
              <a:t>men</a:t>
            </a:r>
            <a:r>
              <a:rPr lang="lt-LT" sz="1100" dirty="0" smtClean="0"/>
              <a:t>) </a:t>
            </a:r>
            <a:r>
              <a:rPr lang="lt-LT" sz="1100" dirty="0"/>
              <a:t>– 41,23 m</a:t>
            </a:r>
            <a:r>
              <a:rPr lang="lt-LT" sz="1100" baseline="30000" dirty="0"/>
              <a:t>2</a:t>
            </a:r>
          </a:p>
          <a:p>
            <a:r>
              <a:rPr lang="lt-LT" sz="1100" dirty="0" err="1" smtClean="0"/>
              <a:t>Halls</a:t>
            </a:r>
            <a:r>
              <a:rPr lang="lt-LT" sz="1100" dirty="0" smtClean="0"/>
              <a:t>, </a:t>
            </a:r>
            <a:r>
              <a:rPr lang="lt-LT" sz="1100" dirty="0" err="1" smtClean="0"/>
              <a:t>other</a:t>
            </a:r>
            <a:r>
              <a:rPr lang="lt-LT" sz="1100" dirty="0" smtClean="0"/>
              <a:t> </a:t>
            </a:r>
            <a:r>
              <a:rPr lang="lt-LT" sz="1100" dirty="0" err="1" smtClean="0"/>
              <a:t>premises</a:t>
            </a:r>
            <a:r>
              <a:rPr lang="lt-LT" sz="1100" dirty="0" smtClean="0"/>
              <a:t> </a:t>
            </a:r>
            <a:r>
              <a:rPr lang="lt-LT" sz="1100" dirty="0"/>
              <a:t>– 174,42 m</a:t>
            </a:r>
            <a:r>
              <a:rPr lang="lt-LT" sz="1100" baseline="30000" dirty="0"/>
              <a:t>2</a:t>
            </a:r>
          </a:p>
          <a:p>
            <a:endParaRPr lang="lt-LT" dirty="0"/>
          </a:p>
        </p:txBody>
      </p:sp>
      <p:sp>
        <p:nvSpPr>
          <p:cNvPr id="3" name="Skaidrės numerio vietos rezervavimo ženklas 2">
            <a:extLst>
              <a:ext uri="{FF2B5EF4-FFF2-40B4-BE49-F238E27FC236}">
                <a16:creationId xmlns:a16="http://schemas.microsoft.com/office/drawing/2014/main" xmlns="" id="{E421EA65-882E-4AA0-B4A4-AD22F9F996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219D63-2EBE-4D88-ACD2-A064358FC207}" type="slidenum">
              <a:rPr lang="lt-LT" smtClean="0"/>
              <a:pPr>
                <a:defRPr/>
              </a:pPr>
              <a:t>6</a:t>
            </a:fld>
            <a:endParaRPr lang="lt-LT"/>
          </a:p>
        </p:txBody>
      </p:sp>
      <p:pic>
        <p:nvPicPr>
          <p:cNvPr id="5" name="Paveikslėlis 4">
            <a:extLst>
              <a:ext uri="{FF2B5EF4-FFF2-40B4-BE49-F238E27FC236}">
                <a16:creationId xmlns:a16="http://schemas.microsoft.com/office/drawing/2014/main" xmlns="" id="{36FB8158-59B9-46E6-B15A-0CA20A7F51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336" y="914400"/>
            <a:ext cx="999831" cy="1188823"/>
          </a:xfrm>
          <a:prstGeom prst="rect">
            <a:avLst/>
          </a:prstGeom>
        </p:spPr>
      </p:pic>
      <p:pic>
        <p:nvPicPr>
          <p:cNvPr id="13" name="Turinio vietos rezervavimo ženklas 12">
            <a:extLst>
              <a:ext uri="{FF2B5EF4-FFF2-40B4-BE49-F238E27FC236}">
                <a16:creationId xmlns:a16="http://schemas.microsoft.com/office/drawing/2014/main" xmlns="" id="{5544A8B4-0C55-41D5-B5CA-CFB7F37ACA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271835" y="1684654"/>
            <a:ext cx="6544378" cy="4425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1943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avadinimas 7">
            <a:extLst>
              <a:ext uri="{FF2B5EF4-FFF2-40B4-BE49-F238E27FC236}">
                <a16:creationId xmlns:a16="http://schemas.microsoft.com/office/drawing/2014/main" xmlns="" id="{7CA0D118-5FDA-4759-A918-634BAD8F30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2189" y="908719"/>
            <a:ext cx="3428496" cy="594411"/>
          </a:xfrm>
        </p:spPr>
        <p:txBody>
          <a:bodyPr/>
          <a:lstStyle/>
          <a:p>
            <a:r>
              <a:rPr lang="lt-LT" dirty="0" err="1" smtClean="0">
                <a:solidFill>
                  <a:schemeClr val="tx2">
                    <a:lumMod val="50000"/>
                  </a:schemeClr>
                </a:solidFill>
              </a:rPr>
              <a:t>General</a:t>
            </a:r>
            <a:r>
              <a:rPr lang="lt-LT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lt-LT" dirty="0" err="1" smtClean="0">
                <a:solidFill>
                  <a:schemeClr val="tx2">
                    <a:lumMod val="50000"/>
                  </a:schemeClr>
                </a:solidFill>
              </a:rPr>
              <a:t>indicators</a:t>
            </a:r>
            <a:r>
              <a:rPr lang="lt-LT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lt-LT" dirty="0" err="1" smtClean="0">
                <a:solidFill>
                  <a:schemeClr val="tx2">
                    <a:lumMod val="50000"/>
                  </a:schemeClr>
                </a:solidFill>
              </a:rPr>
              <a:t>of</a:t>
            </a:r>
            <a:r>
              <a:rPr lang="lt-LT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lt-LT" dirty="0" err="1" smtClean="0">
                <a:solidFill>
                  <a:schemeClr val="tx2">
                    <a:lumMod val="50000"/>
                  </a:schemeClr>
                </a:solidFill>
              </a:rPr>
              <a:t>the</a:t>
            </a:r>
            <a:r>
              <a:rPr lang="lt-LT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lt-LT" dirty="0" err="1" smtClean="0">
                <a:solidFill>
                  <a:schemeClr val="tx2">
                    <a:lumMod val="50000"/>
                  </a:schemeClr>
                </a:solidFill>
              </a:rPr>
              <a:t>building</a:t>
            </a:r>
            <a:endParaRPr lang="lt-LT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0" name="Teksto vietos rezervavimo ženklas 9">
            <a:extLst>
              <a:ext uri="{FF2B5EF4-FFF2-40B4-BE49-F238E27FC236}">
                <a16:creationId xmlns:a16="http://schemas.microsoft.com/office/drawing/2014/main" xmlns="" id="{811698DB-1FE9-4265-9E80-F32D712BEA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92189" y="1609521"/>
            <a:ext cx="3355472" cy="4353350"/>
          </a:xfrm>
        </p:spPr>
        <p:txBody>
          <a:bodyPr/>
          <a:lstStyle/>
          <a:p>
            <a:pPr algn="just"/>
            <a:r>
              <a:rPr lang="lt-LT" dirty="0" err="1" smtClean="0"/>
              <a:t>General</a:t>
            </a:r>
            <a:r>
              <a:rPr lang="lt-LT" dirty="0" smtClean="0"/>
              <a:t> </a:t>
            </a:r>
            <a:r>
              <a:rPr lang="lt-LT" dirty="0" err="1" smtClean="0"/>
              <a:t>maximum</a:t>
            </a:r>
            <a:r>
              <a:rPr lang="lt-LT" dirty="0" smtClean="0"/>
              <a:t> </a:t>
            </a:r>
            <a:r>
              <a:rPr lang="lt-LT" dirty="0" err="1" smtClean="0"/>
              <a:t>number</a:t>
            </a:r>
            <a:r>
              <a:rPr lang="lt-LT" dirty="0" smtClean="0"/>
              <a:t> </a:t>
            </a:r>
            <a:r>
              <a:rPr lang="lt-LT" dirty="0" err="1" smtClean="0"/>
              <a:t>of</a:t>
            </a:r>
            <a:r>
              <a:rPr lang="lt-LT" dirty="0" smtClean="0"/>
              <a:t> </a:t>
            </a:r>
            <a:r>
              <a:rPr lang="lt-LT" dirty="0" err="1" smtClean="0"/>
              <a:t>people</a:t>
            </a:r>
            <a:r>
              <a:rPr lang="lt-LT" dirty="0" smtClean="0"/>
              <a:t> </a:t>
            </a:r>
            <a:r>
              <a:rPr lang="lt-LT" dirty="0" err="1" smtClean="0"/>
              <a:t>in</a:t>
            </a:r>
            <a:r>
              <a:rPr lang="lt-LT" dirty="0" smtClean="0"/>
              <a:t> </a:t>
            </a:r>
            <a:r>
              <a:rPr lang="lt-LT" dirty="0" err="1" smtClean="0"/>
              <a:t>premises</a:t>
            </a:r>
            <a:r>
              <a:rPr lang="lt-LT" dirty="0" smtClean="0"/>
              <a:t> </a:t>
            </a:r>
            <a:r>
              <a:rPr lang="lt-LT" dirty="0"/>
              <a:t>- 650</a:t>
            </a:r>
          </a:p>
          <a:p>
            <a:pPr algn="just"/>
            <a:r>
              <a:rPr lang="lt-LT" dirty="0" err="1" smtClean="0"/>
              <a:t>Number</a:t>
            </a:r>
            <a:r>
              <a:rPr lang="lt-LT" dirty="0" smtClean="0"/>
              <a:t> </a:t>
            </a:r>
            <a:r>
              <a:rPr lang="lt-LT" dirty="0" err="1" smtClean="0"/>
              <a:t>of</a:t>
            </a:r>
            <a:r>
              <a:rPr lang="lt-LT" dirty="0" smtClean="0"/>
              <a:t> </a:t>
            </a:r>
            <a:r>
              <a:rPr lang="lt-LT" dirty="0" err="1" smtClean="0"/>
              <a:t>sitting</a:t>
            </a:r>
            <a:r>
              <a:rPr lang="lt-LT" dirty="0" smtClean="0"/>
              <a:t> </a:t>
            </a:r>
            <a:r>
              <a:rPr lang="lt-LT" dirty="0" err="1" smtClean="0"/>
              <a:t>places</a:t>
            </a:r>
            <a:r>
              <a:rPr lang="lt-LT" dirty="0" smtClean="0"/>
              <a:t> to </a:t>
            </a:r>
            <a:r>
              <a:rPr lang="lt-LT" dirty="0" err="1" smtClean="0"/>
              <a:t>spectators</a:t>
            </a:r>
            <a:r>
              <a:rPr lang="lt-LT" dirty="0" smtClean="0"/>
              <a:t> </a:t>
            </a:r>
            <a:r>
              <a:rPr lang="lt-LT" dirty="0"/>
              <a:t>– 432 (</a:t>
            </a:r>
            <a:r>
              <a:rPr lang="lt-LT" dirty="0" err="1" smtClean="0"/>
              <a:t>transforming</a:t>
            </a:r>
            <a:r>
              <a:rPr lang="lt-LT" dirty="0" smtClean="0"/>
              <a:t>  </a:t>
            </a:r>
            <a:r>
              <a:rPr lang="lt-LT" dirty="0" err="1" smtClean="0"/>
              <a:t>platforms</a:t>
            </a:r>
            <a:r>
              <a:rPr lang="lt-LT" dirty="0" smtClean="0"/>
              <a:t>)</a:t>
            </a:r>
            <a:endParaRPr lang="lt-LT" dirty="0"/>
          </a:p>
          <a:p>
            <a:pPr algn="just"/>
            <a:r>
              <a:rPr lang="lt-LT" dirty="0" err="1" smtClean="0"/>
              <a:t>Number</a:t>
            </a:r>
            <a:r>
              <a:rPr lang="lt-LT" dirty="0" smtClean="0"/>
              <a:t> </a:t>
            </a:r>
            <a:r>
              <a:rPr lang="lt-LT" dirty="0" err="1" smtClean="0"/>
              <a:t>of</a:t>
            </a:r>
            <a:r>
              <a:rPr lang="lt-LT" dirty="0" smtClean="0"/>
              <a:t> </a:t>
            </a:r>
            <a:r>
              <a:rPr lang="lt-LT" dirty="0" err="1" smtClean="0"/>
              <a:t>sportsmen</a:t>
            </a:r>
            <a:r>
              <a:rPr lang="lt-LT" dirty="0" smtClean="0"/>
              <a:t> </a:t>
            </a:r>
            <a:r>
              <a:rPr lang="lt-LT" dirty="0"/>
              <a:t>– 200</a:t>
            </a:r>
          </a:p>
          <a:p>
            <a:pPr algn="just"/>
            <a:r>
              <a:rPr lang="lt-LT" dirty="0" err="1" smtClean="0"/>
              <a:t>Service</a:t>
            </a:r>
            <a:r>
              <a:rPr lang="lt-LT" dirty="0" smtClean="0"/>
              <a:t> </a:t>
            </a:r>
            <a:r>
              <a:rPr lang="lt-LT" dirty="0" err="1" smtClean="0"/>
              <a:t>staff</a:t>
            </a:r>
            <a:r>
              <a:rPr lang="lt-LT" dirty="0" smtClean="0"/>
              <a:t>– </a:t>
            </a:r>
            <a:r>
              <a:rPr lang="lt-LT" dirty="0"/>
              <a:t>18 </a:t>
            </a:r>
            <a:r>
              <a:rPr lang="lt-LT" dirty="0" err="1" smtClean="0"/>
              <a:t>people</a:t>
            </a:r>
            <a:r>
              <a:rPr lang="lt-LT" dirty="0" smtClean="0"/>
              <a:t>.</a:t>
            </a:r>
            <a:endParaRPr lang="lt-LT" dirty="0"/>
          </a:p>
          <a:p>
            <a:endParaRPr lang="lt-LT" dirty="0"/>
          </a:p>
          <a:p>
            <a:endParaRPr lang="lt-LT" dirty="0"/>
          </a:p>
          <a:p>
            <a:endParaRPr lang="lt-LT" sz="1000" dirty="0"/>
          </a:p>
        </p:txBody>
      </p:sp>
      <p:sp>
        <p:nvSpPr>
          <p:cNvPr id="2" name="Skaidrės numerio vietos rezervavimo ženklas 1">
            <a:extLst>
              <a:ext uri="{FF2B5EF4-FFF2-40B4-BE49-F238E27FC236}">
                <a16:creationId xmlns:a16="http://schemas.microsoft.com/office/drawing/2014/main" xmlns="" id="{4FB0C571-4183-4A1A-8D65-8047178E89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C0F2A-37C1-4E68-9F46-29523D8382AA}" type="slidenum">
              <a:rPr lang="lt-LT" smtClean="0"/>
              <a:pPr/>
              <a:t>7</a:t>
            </a:fld>
            <a:endParaRPr lang="lt-LT"/>
          </a:p>
        </p:txBody>
      </p:sp>
      <p:pic>
        <p:nvPicPr>
          <p:cNvPr id="5" name="Paveikslėlis 4">
            <a:extLst>
              <a:ext uri="{FF2B5EF4-FFF2-40B4-BE49-F238E27FC236}">
                <a16:creationId xmlns:a16="http://schemas.microsoft.com/office/drawing/2014/main" xmlns="" id="{97DA62CE-4BC1-4781-897D-019F528697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336" y="908720"/>
            <a:ext cx="999831" cy="1188823"/>
          </a:xfrm>
          <a:prstGeom prst="rect">
            <a:avLst/>
          </a:prstGeom>
        </p:spPr>
      </p:pic>
      <p:pic>
        <p:nvPicPr>
          <p:cNvPr id="4" name="Turinio vietos rezervavimo ženklas 3">
            <a:extLst>
              <a:ext uri="{FF2B5EF4-FFF2-40B4-BE49-F238E27FC236}">
                <a16:creationId xmlns:a16="http://schemas.microsoft.com/office/drawing/2014/main" xmlns="" id="{DC9A7A5B-A804-40BD-8F1F-86F7689F96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547661" y="1132931"/>
            <a:ext cx="7342222" cy="2426667"/>
          </a:xfrm>
          <a:prstGeom prst="rect">
            <a:avLst/>
          </a:prstGeom>
        </p:spPr>
      </p:pic>
      <p:pic>
        <p:nvPicPr>
          <p:cNvPr id="9" name="Paveikslėlis 8">
            <a:extLst>
              <a:ext uri="{FF2B5EF4-FFF2-40B4-BE49-F238E27FC236}">
                <a16:creationId xmlns:a16="http://schemas.microsoft.com/office/drawing/2014/main" xmlns="" id="{C330BE48-1864-4313-884C-73798A3262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0743" y="3646809"/>
            <a:ext cx="4012162" cy="3009122"/>
          </a:xfrm>
          <a:prstGeom prst="rect">
            <a:avLst/>
          </a:prstGeom>
        </p:spPr>
      </p:pic>
      <p:pic>
        <p:nvPicPr>
          <p:cNvPr id="13" name="Paveikslėlis 12">
            <a:extLst>
              <a:ext uri="{FF2B5EF4-FFF2-40B4-BE49-F238E27FC236}">
                <a16:creationId xmlns:a16="http://schemas.microsoft.com/office/drawing/2014/main" xmlns="" id="{71A8AFBC-4BD3-46CE-AF06-E0775D2B1B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25823" y="3646809"/>
            <a:ext cx="4418518" cy="2926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6544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xmlns="" id="{9E843DE4-18A1-482D-B6BF-A4B1ABD49E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899" y="1119754"/>
            <a:ext cx="3355472" cy="520700"/>
          </a:xfrm>
        </p:spPr>
        <p:txBody>
          <a:bodyPr/>
          <a:lstStyle/>
          <a:p>
            <a:r>
              <a:rPr lang="lt-LT" dirty="0" err="1" smtClean="0">
                <a:solidFill>
                  <a:schemeClr val="tx2">
                    <a:lumMod val="50000"/>
                  </a:schemeClr>
                </a:solidFill>
              </a:rPr>
              <a:t>Aplicability</a:t>
            </a:r>
            <a:r>
              <a:rPr lang="lt-LT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lt-LT" dirty="0" err="1" smtClean="0">
                <a:solidFill>
                  <a:schemeClr val="tx2">
                    <a:lumMod val="50000"/>
                  </a:schemeClr>
                </a:solidFill>
              </a:rPr>
              <a:t>of</a:t>
            </a:r>
            <a:r>
              <a:rPr lang="lt-LT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lt-LT" dirty="0" err="1" smtClean="0">
                <a:solidFill>
                  <a:schemeClr val="tx2">
                    <a:lumMod val="50000"/>
                  </a:schemeClr>
                </a:solidFill>
              </a:rPr>
              <a:t>multifunctional</a:t>
            </a:r>
            <a:r>
              <a:rPr lang="lt-LT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lt-LT" dirty="0" err="1" smtClean="0">
                <a:solidFill>
                  <a:schemeClr val="tx2">
                    <a:lumMod val="50000"/>
                  </a:schemeClr>
                </a:solidFill>
              </a:rPr>
              <a:t>sports</a:t>
            </a:r>
            <a:r>
              <a:rPr lang="lt-LT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lt-LT" dirty="0" err="1" smtClean="0">
                <a:solidFill>
                  <a:schemeClr val="tx2">
                    <a:lumMod val="50000"/>
                  </a:schemeClr>
                </a:solidFill>
              </a:rPr>
              <a:t>hall</a:t>
            </a:r>
            <a:r>
              <a:rPr lang="lt-LT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lt-LT" dirty="0">
                <a:solidFill>
                  <a:schemeClr val="tx2">
                    <a:lumMod val="50000"/>
                  </a:schemeClr>
                </a:solidFill>
              </a:rPr>
              <a:t>:</a:t>
            </a:r>
          </a:p>
        </p:txBody>
      </p:sp>
      <p:sp>
        <p:nvSpPr>
          <p:cNvPr id="7" name="Teksto vietos rezervavimo ženklas 6">
            <a:extLst>
              <a:ext uri="{FF2B5EF4-FFF2-40B4-BE49-F238E27FC236}">
                <a16:creationId xmlns:a16="http://schemas.microsoft.com/office/drawing/2014/main" xmlns="" id="{02D00E71-6C60-4E5A-BE47-1FE2A4FFA5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899" y="1896802"/>
            <a:ext cx="4072807" cy="4691066"/>
          </a:xfrm>
        </p:spPr>
        <p:txBody>
          <a:bodyPr/>
          <a:lstStyle/>
          <a:p>
            <a:r>
              <a:rPr lang="lt-LT" dirty="0" err="1" smtClean="0"/>
              <a:t>Multifunctional</a:t>
            </a:r>
            <a:r>
              <a:rPr lang="lt-LT" dirty="0" smtClean="0"/>
              <a:t> </a:t>
            </a:r>
            <a:r>
              <a:rPr lang="lt-LT" dirty="0" err="1" smtClean="0"/>
              <a:t>sports</a:t>
            </a:r>
            <a:r>
              <a:rPr lang="lt-LT" dirty="0" smtClean="0"/>
              <a:t> </a:t>
            </a:r>
            <a:r>
              <a:rPr lang="lt-LT" dirty="0" err="1" smtClean="0"/>
              <a:t>hall</a:t>
            </a:r>
            <a:r>
              <a:rPr lang="lt-LT" dirty="0" smtClean="0"/>
              <a:t>– </a:t>
            </a:r>
            <a:r>
              <a:rPr lang="lt-LT" dirty="0"/>
              <a:t>1.617,22 m</a:t>
            </a:r>
            <a:r>
              <a:rPr lang="lt-LT" baseline="30000" dirty="0"/>
              <a:t>2 </a:t>
            </a:r>
            <a:r>
              <a:rPr lang="lt-LT" dirty="0"/>
              <a:t>:</a:t>
            </a:r>
            <a:endParaRPr lang="lt-LT" baseline="30000" dirty="0"/>
          </a:p>
          <a:p>
            <a:r>
              <a:rPr lang="lt-LT" sz="1100" dirty="0" err="1" smtClean="0"/>
              <a:t>Basketball</a:t>
            </a:r>
            <a:r>
              <a:rPr lang="lt-LT" sz="1100" dirty="0" smtClean="0"/>
              <a:t> </a:t>
            </a:r>
            <a:r>
              <a:rPr lang="lt-LT" sz="1100" dirty="0" err="1" smtClean="0"/>
              <a:t>hall</a:t>
            </a:r>
            <a:r>
              <a:rPr lang="lt-LT" sz="1100" dirty="0" smtClean="0"/>
              <a:t> </a:t>
            </a:r>
            <a:r>
              <a:rPr lang="lt-LT" sz="1100" dirty="0"/>
              <a:t>15,0 m x 28,0 m;</a:t>
            </a:r>
          </a:p>
          <a:p>
            <a:r>
              <a:rPr lang="lt-LT" sz="1100" dirty="0" err="1" smtClean="0"/>
              <a:t>Handball</a:t>
            </a:r>
            <a:r>
              <a:rPr lang="lt-LT" sz="1100" dirty="0" smtClean="0"/>
              <a:t> </a:t>
            </a:r>
            <a:r>
              <a:rPr lang="lt-LT" sz="1100" dirty="0" err="1" smtClean="0"/>
              <a:t>hall</a:t>
            </a:r>
            <a:r>
              <a:rPr lang="lt-LT" sz="1100" dirty="0" smtClean="0"/>
              <a:t> 20,0 </a:t>
            </a:r>
            <a:r>
              <a:rPr lang="lt-LT" sz="1100" dirty="0"/>
              <a:t>m x 40,0 m;</a:t>
            </a:r>
          </a:p>
          <a:p>
            <a:r>
              <a:rPr lang="lt-LT" sz="1100" dirty="0" err="1" smtClean="0"/>
              <a:t>Football</a:t>
            </a:r>
            <a:r>
              <a:rPr lang="lt-LT" sz="1100" dirty="0" smtClean="0"/>
              <a:t> </a:t>
            </a:r>
            <a:r>
              <a:rPr lang="lt-LT" sz="1100" dirty="0" err="1" smtClean="0"/>
              <a:t>hall</a:t>
            </a:r>
            <a:r>
              <a:rPr lang="lt-LT" sz="1100" dirty="0" smtClean="0"/>
              <a:t> </a:t>
            </a:r>
            <a:r>
              <a:rPr lang="lt-LT" sz="1100" dirty="0"/>
              <a:t>25,0 m x 42,0 m;</a:t>
            </a:r>
          </a:p>
          <a:p>
            <a:r>
              <a:rPr lang="lt-LT" sz="1100" dirty="0" err="1" smtClean="0"/>
              <a:t>Training</a:t>
            </a:r>
            <a:r>
              <a:rPr lang="lt-LT" sz="1100" dirty="0" smtClean="0"/>
              <a:t> </a:t>
            </a:r>
            <a:r>
              <a:rPr lang="lt-LT" sz="1100" dirty="0" err="1" smtClean="0"/>
              <a:t>hall</a:t>
            </a:r>
            <a:r>
              <a:rPr lang="lt-LT" sz="1100" dirty="0" smtClean="0"/>
              <a:t> (2 </a:t>
            </a:r>
            <a:r>
              <a:rPr lang="lt-LT" sz="1100" dirty="0" err="1" smtClean="0"/>
              <a:t>basketball</a:t>
            </a:r>
            <a:r>
              <a:rPr lang="lt-LT" sz="1100" dirty="0" smtClean="0"/>
              <a:t> </a:t>
            </a:r>
            <a:r>
              <a:rPr lang="lt-LT" sz="1100" dirty="0" err="1" smtClean="0"/>
              <a:t>halls</a:t>
            </a:r>
            <a:r>
              <a:rPr lang="lt-LT" sz="1100" dirty="0" smtClean="0"/>
              <a:t>);</a:t>
            </a:r>
            <a:endParaRPr lang="lt-LT" sz="1100" dirty="0"/>
          </a:p>
          <a:p>
            <a:r>
              <a:rPr lang="lt-LT" sz="1100" dirty="0" err="1" smtClean="0"/>
              <a:t>Volleyball</a:t>
            </a:r>
            <a:r>
              <a:rPr lang="lt-LT" sz="1100" dirty="0" smtClean="0"/>
              <a:t> </a:t>
            </a:r>
            <a:r>
              <a:rPr lang="lt-LT" sz="1100" dirty="0" err="1" smtClean="0"/>
              <a:t>hall</a:t>
            </a:r>
            <a:r>
              <a:rPr lang="lt-LT" sz="1100" dirty="0" smtClean="0"/>
              <a:t> 9,0 </a:t>
            </a:r>
            <a:r>
              <a:rPr lang="lt-LT" sz="1100" dirty="0"/>
              <a:t>m x 18,0 m;</a:t>
            </a:r>
          </a:p>
          <a:p>
            <a:r>
              <a:rPr lang="lt-LT" sz="1100" dirty="0" err="1" smtClean="0"/>
              <a:t>Lawn</a:t>
            </a:r>
            <a:r>
              <a:rPr lang="lt-LT" sz="1100" dirty="0" smtClean="0"/>
              <a:t> </a:t>
            </a:r>
            <a:r>
              <a:rPr lang="lt-LT" sz="1100" dirty="0" err="1" smtClean="0"/>
              <a:t>tennis</a:t>
            </a:r>
            <a:r>
              <a:rPr lang="lt-LT" sz="1100" dirty="0" smtClean="0"/>
              <a:t> </a:t>
            </a:r>
            <a:r>
              <a:rPr lang="lt-LT" sz="1100" dirty="0" err="1" smtClean="0"/>
              <a:t>hall</a:t>
            </a:r>
            <a:r>
              <a:rPr lang="lt-LT" sz="1100" dirty="0" smtClean="0"/>
              <a:t> 10,97 </a:t>
            </a:r>
            <a:r>
              <a:rPr lang="lt-LT" sz="1100" dirty="0"/>
              <a:t>mx 23,77 m;</a:t>
            </a:r>
          </a:p>
          <a:p>
            <a:r>
              <a:rPr lang="lt-LT" sz="1100" dirty="0" err="1" smtClean="0"/>
              <a:t>Organizatiohn</a:t>
            </a:r>
            <a:r>
              <a:rPr lang="lt-LT" sz="1100" dirty="0" smtClean="0"/>
              <a:t> </a:t>
            </a:r>
            <a:r>
              <a:rPr lang="lt-LT" sz="1100" dirty="0" err="1" smtClean="0"/>
              <a:t>of</a:t>
            </a:r>
            <a:r>
              <a:rPr lang="lt-LT" sz="1100" dirty="0" smtClean="0"/>
              <a:t> </a:t>
            </a:r>
            <a:r>
              <a:rPr lang="lt-LT" sz="1100" dirty="0" err="1" smtClean="0"/>
              <a:t>mass</a:t>
            </a:r>
            <a:r>
              <a:rPr lang="lt-LT" sz="1100" dirty="0" smtClean="0"/>
              <a:t> </a:t>
            </a:r>
            <a:r>
              <a:rPr lang="lt-LT" sz="1100" dirty="0" err="1" smtClean="0"/>
              <a:t>events</a:t>
            </a:r>
            <a:r>
              <a:rPr lang="lt-LT" sz="1100" dirty="0" smtClean="0"/>
              <a:t>, </a:t>
            </a:r>
            <a:r>
              <a:rPr lang="lt-LT" sz="1100" dirty="0" err="1" smtClean="0"/>
              <a:t>concerts</a:t>
            </a:r>
            <a:r>
              <a:rPr lang="lt-LT" sz="1100" dirty="0" smtClean="0"/>
              <a:t>, </a:t>
            </a:r>
            <a:r>
              <a:rPr lang="lt-LT" sz="1100" dirty="0" err="1" smtClean="0"/>
              <a:t>shows</a:t>
            </a:r>
            <a:r>
              <a:rPr lang="lt-LT" sz="1100" dirty="0" smtClean="0"/>
              <a:t>.</a:t>
            </a:r>
            <a:endParaRPr lang="lt-LT" sz="1100" dirty="0"/>
          </a:p>
          <a:p>
            <a:endParaRPr lang="lt-LT" sz="1100" dirty="0"/>
          </a:p>
          <a:p>
            <a:r>
              <a:rPr lang="lt-LT" dirty="0" err="1" smtClean="0"/>
              <a:t>Wrestling</a:t>
            </a:r>
            <a:r>
              <a:rPr lang="lt-LT" dirty="0" smtClean="0"/>
              <a:t> </a:t>
            </a:r>
            <a:r>
              <a:rPr lang="lt-LT" dirty="0" err="1" smtClean="0"/>
              <a:t>hall</a:t>
            </a:r>
            <a:r>
              <a:rPr lang="lt-LT" dirty="0" smtClean="0"/>
              <a:t> 154,41 </a:t>
            </a:r>
            <a:r>
              <a:rPr lang="lt-LT" dirty="0"/>
              <a:t>m</a:t>
            </a:r>
            <a:r>
              <a:rPr lang="lt-LT" baseline="30000" dirty="0"/>
              <a:t>2</a:t>
            </a:r>
            <a:r>
              <a:rPr lang="lt-LT" dirty="0"/>
              <a:t>:</a:t>
            </a:r>
          </a:p>
          <a:p>
            <a:r>
              <a:rPr lang="lt-LT" sz="1100" dirty="0" err="1" smtClean="0"/>
              <a:t>Greek</a:t>
            </a:r>
            <a:r>
              <a:rPr lang="lt-LT" sz="1100" dirty="0" smtClean="0"/>
              <a:t> roman </a:t>
            </a:r>
            <a:r>
              <a:rPr lang="lt-LT" sz="1100" dirty="0" err="1" smtClean="0"/>
              <a:t>wrestling</a:t>
            </a:r>
            <a:r>
              <a:rPr lang="lt-LT" sz="1100" dirty="0" smtClean="0"/>
              <a:t>,  </a:t>
            </a:r>
            <a:endParaRPr lang="lt-LT" sz="1100" dirty="0"/>
          </a:p>
          <a:p>
            <a:r>
              <a:rPr lang="lt-LT" sz="1100" dirty="0" smtClean="0"/>
              <a:t>Judo </a:t>
            </a:r>
            <a:r>
              <a:rPr lang="lt-LT" sz="1100" dirty="0" err="1" smtClean="0"/>
              <a:t>and</a:t>
            </a:r>
            <a:r>
              <a:rPr lang="lt-LT" sz="1100" dirty="0" smtClean="0"/>
              <a:t> </a:t>
            </a:r>
            <a:r>
              <a:rPr lang="lt-LT" sz="1100" dirty="0" err="1" smtClean="0"/>
              <a:t>other</a:t>
            </a:r>
            <a:r>
              <a:rPr lang="lt-LT" sz="1100" dirty="0" smtClean="0"/>
              <a:t> </a:t>
            </a:r>
            <a:r>
              <a:rPr lang="lt-LT" sz="1100" dirty="0" err="1" smtClean="0"/>
              <a:t>ring</a:t>
            </a:r>
            <a:r>
              <a:rPr lang="lt-LT" sz="1100" dirty="0" smtClean="0"/>
              <a:t> </a:t>
            </a:r>
            <a:r>
              <a:rPr lang="lt-LT" sz="1100" dirty="0" err="1" smtClean="0"/>
              <a:t>sports</a:t>
            </a:r>
            <a:r>
              <a:rPr lang="lt-LT" sz="1100" dirty="0" smtClean="0"/>
              <a:t> </a:t>
            </a:r>
            <a:r>
              <a:rPr lang="lt-LT" sz="1100" dirty="0" err="1" smtClean="0"/>
              <a:t>trainings</a:t>
            </a:r>
            <a:r>
              <a:rPr lang="lt-LT" sz="1100" dirty="0" smtClean="0"/>
              <a:t> </a:t>
            </a:r>
            <a:r>
              <a:rPr lang="lt-LT" sz="1100" dirty="0" err="1" smtClean="0"/>
              <a:t>and</a:t>
            </a:r>
            <a:r>
              <a:rPr lang="lt-LT" sz="1100" dirty="0" smtClean="0"/>
              <a:t> </a:t>
            </a:r>
            <a:r>
              <a:rPr lang="lt-LT" sz="1100" dirty="0" err="1" smtClean="0"/>
              <a:t>competitions</a:t>
            </a:r>
            <a:r>
              <a:rPr lang="lt-LT" sz="1100" dirty="0" smtClean="0"/>
              <a:t>;</a:t>
            </a:r>
            <a:endParaRPr lang="lt-LT" sz="1100" dirty="0"/>
          </a:p>
          <a:p>
            <a:r>
              <a:rPr lang="lt-LT" sz="1100" dirty="0" err="1" smtClean="0"/>
              <a:t>Yoga</a:t>
            </a:r>
            <a:r>
              <a:rPr lang="lt-LT" sz="1100" dirty="0" smtClean="0"/>
              <a:t>, </a:t>
            </a:r>
            <a:r>
              <a:rPr lang="lt-LT" sz="1100" dirty="0" err="1" smtClean="0"/>
              <a:t>meditations</a:t>
            </a:r>
            <a:r>
              <a:rPr lang="lt-LT" sz="1100" dirty="0" smtClean="0"/>
              <a:t>, </a:t>
            </a:r>
            <a:r>
              <a:rPr lang="lt-LT" sz="1100" dirty="0" err="1" smtClean="0"/>
              <a:t>body</a:t>
            </a:r>
            <a:r>
              <a:rPr lang="lt-LT" sz="1100" dirty="0" smtClean="0"/>
              <a:t> </a:t>
            </a:r>
            <a:r>
              <a:rPr lang="lt-LT" sz="1100" dirty="0" err="1" smtClean="0"/>
              <a:t>streching</a:t>
            </a:r>
            <a:r>
              <a:rPr lang="lt-LT" sz="1100" dirty="0" smtClean="0"/>
              <a:t>,  </a:t>
            </a:r>
            <a:r>
              <a:rPr lang="lt-LT" sz="1100" dirty="0" err="1" smtClean="0"/>
              <a:t>warming-up</a:t>
            </a:r>
            <a:r>
              <a:rPr lang="lt-LT" sz="1100" dirty="0" smtClean="0"/>
              <a:t> </a:t>
            </a:r>
            <a:r>
              <a:rPr lang="lt-LT" sz="1100" dirty="0" err="1" smtClean="0"/>
              <a:t>before</a:t>
            </a:r>
            <a:r>
              <a:rPr lang="lt-LT" sz="1100" dirty="0" smtClean="0"/>
              <a:t> </a:t>
            </a:r>
            <a:r>
              <a:rPr lang="lt-LT" sz="1100" dirty="0" err="1" smtClean="0"/>
              <a:t>competitions</a:t>
            </a:r>
            <a:r>
              <a:rPr lang="lt-LT" sz="1100" dirty="0" smtClean="0"/>
              <a:t>;</a:t>
            </a:r>
            <a:endParaRPr lang="lt-LT" sz="1100" dirty="0"/>
          </a:p>
          <a:p>
            <a:r>
              <a:rPr lang="lt-LT" sz="1100" dirty="0" err="1" smtClean="0"/>
              <a:t>Trainings</a:t>
            </a:r>
            <a:r>
              <a:rPr lang="lt-LT" sz="1100" dirty="0" smtClean="0"/>
              <a:t> </a:t>
            </a:r>
            <a:r>
              <a:rPr lang="lt-LT" sz="1100" dirty="0" err="1" smtClean="0"/>
              <a:t>for</a:t>
            </a:r>
            <a:r>
              <a:rPr lang="lt-LT" sz="1100" dirty="0" smtClean="0"/>
              <a:t> </a:t>
            </a:r>
            <a:r>
              <a:rPr lang="lt-LT" sz="1100" dirty="0" err="1" smtClean="0"/>
              <a:t>sports</a:t>
            </a:r>
            <a:r>
              <a:rPr lang="lt-LT" sz="1100" dirty="0" smtClean="0"/>
              <a:t> </a:t>
            </a:r>
            <a:r>
              <a:rPr lang="lt-LT" sz="1100" dirty="0" err="1" smtClean="0"/>
              <a:t>dance</a:t>
            </a:r>
            <a:r>
              <a:rPr lang="lt-LT" sz="1100" dirty="0" smtClean="0"/>
              <a:t>.</a:t>
            </a:r>
          </a:p>
          <a:p>
            <a:endParaRPr lang="lt-LT" sz="1100" dirty="0" smtClean="0"/>
          </a:p>
          <a:p>
            <a:r>
              <a:rPr lang="lt-LT" dirty="0" err="1" smtClean="0"/>
              <a:t>Weightlifting</a:t>
            </a:r>
            <a:r>
              <a:rPr lang="lt-LT" dirty="0" smtClean="0"/>
              <a:t> </a:t>
            </a:r>
            <a:r>
              <a:rPr lang="lt-LT" dirty="0" err="1" smtClean="0"/>
              <a:t>and</a:t>
            </a:r>
            <a:r>
              <a:rPr lang="lt-LT" dirty="0" smtClean="0"/>
              <a:t> </a:t>
            </a:r>
            <a:r>
              <a:rPr lang="lt-LT" dirty="0" err="1" smtClean="0"/>
              <a:t>training</a:t>
            </a:r>
            <a:r>
              <a:rPr lang="lt-LT" dirty="0" smtClean="0"/>
              <a:t> </a:t>
            </a:r>
            <a:r>
              <a:rPr lang="lt-LT" dirty="0" err="1" smtClean="0"/>
              <a:t>hall</a:t>
            </a:r>
            <a:r>
              <a:rPr lang="lt-LT" dirty="0" smtClean="0"/>
              <a:t> </a:t>
            </a:r>
            <a:r>
              <a:rPr lang="lt-LT" dirty="0"/>
              <a:t>- 167,30 m</a:t>
            </a:r>
            <a:r>
              <a:rPr lang="lt-LT" baseline="30000" dirty="0"/>
              <a:t>2</a:t>
            </a:r>
          </a:p>
          <a:p>
            <a:r>
              <a:rPr lang="lt-LT" sz="1100" dirty="0" err="1" smtClean="0"/>
              <a:t>Trainings</a:t>
            </a:r>
            <a:r>
              <a:rPr lang="lt-LT" sz="1100" dirty="0" smtClean="0"/>
              <a:t> </a:t>
            </a:r>
            <a:r>
              <a:rPr lang="lt-LT" sz="1100" dirty="0" err="1" smtClean="0"/>
              <a:t>and</a:t>
            </a:r>
            <a:r>
              <a:rPr lang="lt-LT" sz="1100" dirty="0" smtClean="0"/>
              <a:t> </a:t>
            </a:r>
            <a:r>
              <a:rPr lang="lt-LT" sz="1100" dirty="0" err="1" smtClean="0"/>
              <a:t>competitions</a:t>
            </a:r>
            <a:r>
              <a:rPr lang="lt-LT" sz="1100" dirty="0" smtClean="0"/>
              <a:t> </a:t>
            </a:r>
            <a:r>
              <a:rPr lang="lt-LT" sz="1100" dirty="0" err="1" smtClean="0"/>
              <a:t>of</a:t>
            </a:r>
            <a:r>
              <a:rPr lang="lt-LT" sz="1100" dirty="0" smtClean="0"/>
              <a:t> </a:t>
            </a:r>
            <a:r>
              <a:rPr lang="lt-LT" sz="1100" dirty="0" err="1" smtClean="0"/>
              <a:t>weightlifting</a:t>
            </a:r>
            <a:r>
              <a:rPr lang="lt-LT" sz="1100" dirty="0" smtClean="0"/>
              <a:t>;</a:t>
            </a:r>
            <a:endParaRPr lang="lt-LT" sz="1100" dirty="0"/>
          </a:p>
          <a:p>
            <a:r>
              <a:rPr lang="lt-LT" sz="1100" dirty="0" err="1" smtClean="0"/>
              <a:t>Physical</a:t>
            </a:r>
            <a:r>
              <a:rPr lang="lt-LT" sz="1100" dirty="0" smtClean="0"/>
              <a:t> </a:t>
            </a:r>
            <a:r>
              <a:rPr lang="lt-LT" sz="1100" dirty="0" err="1" smtClean="0"/>
              <a:t>preparation</a:t>
            </a:r>
            <a:r>
              <a:rPr lang="lt-LT" sz="1100" dirty="0" smtClean="0"/>
              <a:t>, </a:t>
            </a:r>
            <a:r>
              <a:rPr lang="lt-LT" sz="1100" dirty="0" err="1" smtClean="0"/>
              <a:t>fitness</a:t>
            </a:r>
            <a:r>
              <a:rPr lang="lt-LT" sz="1100" dirty="0" smtClean="0"/>
              <a:t>, </a:t>
            </a:r>
            <a:r>
              <a:rPr lang="lt-LT" sz="1100" dirty="0" err="1" smtClean="0"/>
              <a:t>cardio</a:t>
            </a:r>
            <a:r>
              <a:rPr lang="lt-LT" sz="1100" dirty="0" smtClean="0"/>
              <a:t> </a:t>
            </a:r>
            <a:r>
              <a:rPr lang="lt-LT" sz="1100" dirty="0" err="1" smtClean="0"/>
              <a:t>trainings</a:t>
            </a:r>
            <a:r>
              <a:rPr lang="lt-LT" sz="1100" dirty="0" smtClean="0"/>
              <a:t>.</a:t>
            </a:r>
            <a:endParaRPr lang="lt-LT" sz="1100" dirty="0"/>
          </a:p>
          <a:p>
            <a:endParaRPr lang="lt-LT" sz="1100" dirty="0"/>
          </a:p>
          <a:p>
            <a:endParaRPr lang="lt-LT" dirty="0"/>
          </a:p>
        </p:txBody>
      </p:sp>
      <p:sp>
        <p:nvSpPr>
          <p:cNvPr id="3" name="Skaidrės numerio vietos rezervavimo ženklas 2">
            <a:extLst>
              <a:ext uri="{FF2B5EF4-FFF2-40B4-BE49-F238E27FC236}">
                <a16:creationId xmlns:a16="http://schemas.microsoft.com/office/drawing/2014/main" xmlns="" id="{E421EA65-882E-4AA0-B4A4-AD22F9F996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219D63-2EBE-4D88-ACD2-A064358FC207}" type="slidenum">
              <a:rPr lang="lt-LT" smtClean="0"/>
              <a:pPr>
                <a:defRPr/>
              </a:pPr>
              <a:t>8</a:t>
            </a:fld>
            <a:endParaRPr lang="lt-LT"/>
          </a:p>
        </p:txBody>
      </p:sp>
      <p:pic>
        <p:nvPicPr>
          <p:cNvPr id="5" name="Paveikslėlis 4">
            <a:extLst>
              <a:ext uri="{FF2B5EF4-FFF2-40B4-BE49-F238E27FC236}">
                <a16:creationId xmlns:a16="http://schemas.microsoft.com/office/drawing/2014/main" xmlns="" id="{36FB8158-59B9-46E6-B15A-0CA20A7F51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336" y="914400"/>
            <a:ext cx="999831" cy="1188823"/>
          </a:xfrm>
          <a:prstGeom prst="rect">
            <a:avLst/>
          </a:prstGeom>
        </p:spPr>
      </p:pic>
      <p:pic>
        <p:nvPicPr>
          <p:cNvPr id="13" name="Turinio vietos rezervavimo ženklas 12">
            <a:extLst>
              <a:ext uri="{FF2B5EF4-FFF2-40B4-BE49-F238E27FC236}">
                <a16:creationId xmlns:a16="http://schemas.microsoft.com/office/drawing/2014/main" xmlns="" id="{5544A8B4-0C55-41D5-B5CA-CFB7F37ACA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271835" y="1684654"/>
            <a:ext cx="6544378" cy="4425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2577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avadinimas 7">
            <a:extLst>
              <a:ext uri="{FF2B5EF4-FFF2-40B4-BE49-F238E27FC236}">
                <a16:creationId xmlns:a16="http://schemas.microsoft.com/office/drawing/2014/main" xmlns="" id="{7CA0D118-5FDA-4759-A918-634BAD8F30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4006" y="1034581"/>
            <a:ext cx="4295976" cy="526380"/>
          </a:xfrm>
        </p:spPr>
        <p:txBody>
          <a:bodyPr/>
          <a:lstStyle/>
          <a:p>
            <a:r>
              <a:rPr lang="lt-LT" dirty="0" err="1" smtClean="0">
                <a:solidFill>
                  <a:schemeClr val="tx2">
                    <a:lumMod val="50000"/>
                  </a:schemeClr>
                </a:solidFill>
              </a:rPr>
              <a:t>Investment</a:t>
            </a:r>
            <a:r>
              <a:rPr lang="lt-LT" dirty="0" smtClean="0">
                <a:solidFill>
                  <a:schemeClr val="tx2">
                    <a:lumMod val="50000"/>
                  </a:schemeClr>
                </a:solidFill>
              </a:rPr>
              <a:t> to </a:t>
            </a:r>
            <a:r>
              <a:rPr lang="lt-LT" dirty="0" err="1" smtClean="0">
                <a:solidFill>
                  <a:schemeClr val="tx2">
                    <a:lumMod val="50000"/>
                  </a:schemeClr>
                </a:solidFill>
              </a:rPr>
              <a:t>construction</a:t>
            </a:r>
            <a:r>
              <a:rPr lang="lt-LT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lt-LT" dirty="0" err="1" smtClean="0">
                <a:solidFill>
                  <a:schemeClr val="tx2">
                    <a:lumMod val="50000"/>
                  </a:schemeClr>
                </a:solidFill>
              </a:rPr>
              <a:t>of</a:t>
            </a:r>
            <a:r>
              <a:rPr lang="lt-LT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lt-LT" dirty="0" err="1" smtClean="0">
                <a:solidFill>
                  <a:schemeClr val="tx2">
                    <a:lumMod val="50000"/>
                  </a:schemeClr>
                </a:solidFill>
              </a:rPr>
              <a:t>the</a:t>
            </a:r>
            <a:r>
              <a:rPr lang="lt-LT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lt-LT" dirty="0" err="1" smtClean="0">
                <a:solidFill>
                  <a:schemeClr val="tx2">
                    <a:lumMod val="50000"/>
                  </a:schemeClr>
                </a:solidFill>
              </a:rPr>
              <a:t>object</a:t>
            </a:r>
            <a:r>
              <a:rPr lang="lt-LT" dirty="0" smtClean="0">
                <a:solidFill>
                  <a:schemeClr val="tx2">
                    <a:lumMod val="50000"/>
                  </a:schemeClr>
                </a:solidFill>
              </a:rPr>
              <a:t>:</a:t>
            </a:r>
            <a:endParaRPr lang="lt-LT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0" name="Teksto vietos rezervavimo ženklas 9">
            <a:extLst>
              <a:ext uri="{FF2B5EF4-FFF2-40B4-BE49-F238E27FC236}">
                <a16:creationId xmlns:a16="http://schemas.microsoft.com/office/drawing/2014/main" xmlns="" id="{811698DB-1FE9-4265-9E80-F32D712BEA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92188" y="1609521"/>
            <a:ext cx="4039715" cy="4353350"/>
          </a:xfrm>
        </p:spPr>
        <p:txBody>
          <a:bodyPr/>
          <a:lstStyle/>
          <a:p>
            <a:r>
              <a:rPr lang="lt-LT" sz="1000" dirty="0" err="1" smtClean="0"/>
              <a:t>Preparation</a:t>
            </a:r>
            <a:r>
              <a:rPr lang="lt-LT" sz="1000" dirty="0" smtClean="0"/>
              <a:t> </a:t>
            </a:r>
            <a:r>
              <a:rPr lang="lt-LT" sz="1000" dirty="0" err="1" smtClean="0"/>
              <a:t>of</a:t>
            </a:r>
            <a:r>
              <a:rPr lang="lt-LT" sz="1000" dirty="0" smtClean="0"/>
              <a:t> </a:t>
            </a:r>
            <a:r>
              <a:rPr lang="lt-LT" sz="1000" dirty="0" err="1" smtClean="0"/>
              <a:t>land</a:t>
            </a:r>
            <a:r>
              <a:rPr lang="lt-LT" sz="1000" dirty="0" smtClean="0"/>
              <a:t> </a:t>
            </a:r>
            <a:r>
              <a:rPr lang="lt-LT" sz="1000" dirty="0"/>
              <a:t>– 119,62  </a:t>
            </a:r>
            <a:r>
              <a:rPr lang="lt-LT" sz="1000" dirty="0" err="1" smtClean="0"/>
              <a:t>thousand</a:t>
            </a:r>
            <a:r>
              <a:rPr lang="lt-LT" sz="1000" dirty="0" smtClean="0"/>
              <a:t> </a:t>
            </a:r>
            <a:r>
              <a:rPr lang="lt-LT" sz="1000" dirty="0"/>
              <a:t>Eur;</a:t>
            </a:r>
          </a:p>
          <a:p>
            <a:r>
              <a:rPr lang="lt-LT" sz="1000" dirty="0" err="1" smtClean="0"/>
              <a:t>Construction</a:t>
            </a:r>
            <a:r>
              <a:rPr lang="lt-LT" sz="1000" dirty="0" smtClean="0"/>
              <a:t> </a:t>
            </a:r>
            <a:r>
              <a:rPr lang="lt-LT" sz="1000" dirty="0" err="1" smtClean="0"/>
              <a:t>of</a:t>
            </a:r>
            <a:r>
              <a:rPr lang="lt-LT" sz="1000" dirty="0" smtClean="0"/>
              <a:t> </a:t>
            </a:r>
            <a:r>
              <a:rPr lang="lt-LT" sz="1000" dirty="0" err="1" smtClean="0"/>
              <a:t>the</a:t>
            </a:r>
            <a:r>
              <a:rPr lang="lt-LT" sz="1000" dirty="0" smtClean="0"/>
              <a:t> </a:t>
            </a:r>
            <a:r>
              <a:rPr lang="lt-LT" sz="1000" dirty="0" err="1" smtClean="0"/>
              <a:t>building</a:t>
            </a:r>
            <a:r>
              <a:rPr lang="lt-LT" sz="1000" dirty="0" smtClean="0"/>
              <a:t> </a:t>
            </a:r>
            <a:r>
              <a:rPr lang="lt-LT" sz="1000" dirty="0"/>
              <a:t>– 1.081,53 </a:t>
            </a:r>
            <a:r>
              <a:rPr lang="lt-LT" sz="1000" dirty="0" err="1"/>
              <a:t>thousand</a:t>
            </a:r>
            <a:r>
              <a:rPr lang="lt-LT" sz="1000" dirty="0"/>
              <a:t> </a:t>
            </a:r>
            <a:r>
              <a:rPr lang="lt-LT" sz="1000" dirty="0" err="1"/>
              <a:t>Eur</a:t>
            </a:r>
            <a:r>
              <a:rPr lang="lt-LT" sz="1000" dirty="0"/>
              <a:t>;</a:t>
            </a:r>
          </a:p>
          <a:p>
            <a:r>
              <a:rPr lang="lt-LT" sz="1000" dirty="0" err="1" smtClean="0"/>
              <a:t>Decoration</a:t>
            </a:r>
            <a:r>
              <a:rPr lang="lt-LT" sz="1000" dirty="0" smtClean="0"/>
              <a:t> </a:t>
            </a:r>
            <a:r>
              <a:rPr lang="lt-LT" sz="1000" dirty="0" err="1" smtClean="0"/>
              <a:t>of</a:t>
            </a:r>
            <a:r>
              <a:rPr lang="lt-LT" sz="1000" dirty="0" smtClean="0"/>
              <a:t> </a:t>
            </a:r>
            <a:r>
              <a:rPr lang="lt-LT" sz="1000" dirty="0" err="1" smtClean="0"/>
              <a:t>the</a:t>
            </a:r>
            <a:r>
              <a:rPr lang="lt-LT" sz="1000" dirty="0" smtClean="0"/>
              <a:t> </a:t>
            </a:r>
            <a:r>
              <a:rPr lang="lt-LT" sz="1000" dirty="0" err="1" smtClean="0"/>
              <a:t>building</a:t>
            </a:r>
            <a:r>
              <a:rPr lang="lt-LT" sz="1000" dirty="0" smtClean="0"/>
              <a:t>– </a:t>
            </a:r>
            <a:r>
              <a:rPr lang="lt-LT" sz="1000" dirty="0"/>
              <a:t>452,52 </a:t>
            </a:r>
            <a:r>
              <a:rPr lang="lt-LT" sz="1000" dirty="0" err="1"/>
              <a:t>thousand</a:t>
            </a:r>
            <a:r>
              <a:rPr lang="lt-LT" sz="1000" dirty="0"/>
              <a:t> </a:t>
            </a:r>
            <a:r>
              <a:rPr lang="lt-LT" sz="1000" dirty="0" err="1"/>
              <a:t>Eur</a:t>
            </a:r>
            <a:r>
              <a:rPr lang="lt-LT" sz="1000" dirty="0"/>
              <a:t>;</a:t>
            </a:r>
          </a:p>
          <a:p>
            <a:r>
              <a:rPr lang="lt-LT" sz="1000" dirty="0" err="1" smtClean="0"/>
              <a:t>Water</a:t>
            </a:r>
            <a:r>
              <a:rPr lang="lt-LT" sz="1000" dirty="0" smtClean="0"/>
              <a:t> </a:t>
            </a:r>
            <a:r>
              <a:rPr lang="lt-LT" sz="1000" dirty="0" err="1" smtClean="0"/>
              <a:t>supply</a:t>
            </a:r>
            <a:r>
              <a:rPr lang="lt-LT" sz="1000" dirty="0" smtClean="0"/>
              <a:t>, </a:t>
            </a:r>
            <a:r>
              <a:rPr lang="lt-LT" sz="1000" dirty="0" err="1" smtClean="0"/>
              <a:t>sewerage</a:t>
            </a:r>
            <a:r>
              <a:rPr lang="lt-LT" sz="1000" dirty="0" smtClean="0"/>
              <a:t>– 63,76 </a:t>
            </a:r>
            <a:r>
              <a:rPr lang="lt-LT" sz="1000" dirty="0" err="1" smtClean="0"/>
              <a:t>thousand</a:t>
            </a:r>
            <a:r>
              <a:rPr lang="lt-LT" sz="1000" dirty="0" smtClean="0"/>
              <a:t> </a:t>
            </a:r>
            <a:r>
              <a:rPr lang="lt-LT" sz="1000" dirty="0" err="1"/>
              <a:t>Eur</a:t>
            </a:r>
            <a:r>
              <a:rPr lang="lt-LT" sz="1000" dirty="0"/>
              <a:t>;</a:t>
            </a:r>
          </a:p>
          <a:p>
            <a:r>
              <a:rPr lang="lt-LT" sz="1000" dirty="0" err="1" smtClean="0"/>
              <a:t>Heating</a:t>
            </a:r>
            <a:r>
              <a:rPr lang="lt-LT" sz="1000" dirty="0" smtClean="0"/>
              <a:t>, </a:t>
            </a:r>
            <a:r>
              <a:rPr lang="lt-LT" sz="1000" dirty="0" err="1" smtClean="0"/>
              <a:t>cooling</a:t>
            </a:r>
            <a:r>
              <a:rPr lang="lt-LT" sz="1000" dirty="0" smtClean="0"/>
              <a:t>, </a:t>
            </a:r>
            <a:r>
              <a:rPr lang="lt-LT" sz="1000" dirty="0" err="1" smtClean="0"/>
              <a:t>air-conditioning</a:t>
            </a:r>
            <a:r>
              <a:rPr lang="lt-LT" sz="1000" dirty="0" smtClean="0"/>
              <a:t> </a:t>
            </a:r>
            <a:r>
              <a:rPr lang="lt-LT" sz="1000" dirty="0"/>
              <a:t>– 323,81 </a:t>
            </a:r>
            <a:r>
              <a:rPr lang="lt-LT" sz="1000" dirty="0" err="1"/>
              <a:t>thousand</a:t>
            </a:r>
            <a:r>
              <a:rPr lang="lt-LT" sz="1000" dirty="0"/>
              <a:t> </a:t>
            </a:r>
            <a:r>
              <a:rPr lang="lt-LT" sz="1000" dirty="0" err="1"/>
              <a:t>Eur</a:t>
            </a:r>
            <a:r>
              <a:rPr lang="lt-LT" sz="1000" dirty="0"/>
              <a:t>;</a:t>
            </a:r>
          </a:p>
          <a:p>
            <a:r>
              <a:rPr lang="lt-LT" sz="1000" dirty="0" err="1" smtClean="0"/>
              <a:t>Electrotechnics</a:t>
            </a:r>
            <a:r>
              <a:rPr lang="lt-LT" sz="1000" dirty="0" smtClean="0"/>
              <a:t> </a:t>
            </a:r>
            <a:r>
              <a:rPr lang="lt-LT" sz="1000" dirty="0"/>
              <a:t>– 179,20 </a:t>
            </a:r>
            <a:r>
              <a:rPr lang="lt-LT" sz="1000" dirty="0" err="1"/>
              <a:t>thousand</a:t>
            </a:r>
            <a:r>
              <a:rPr lang="lt-LT" sz="1000" dirty="0"/>
              <a:t> </a:t>
            </a:r>
            <a:r>
              <a:rPr lang="lt-LT" sz="1000" dirty="0" err="1"/>
              <a:t>Eur</a:t>
            </a:r>
            <a:r>
              <a:rPr lang="lt-LT" sz="1000" dirty="0"/>
              <a:t>;</a:t>
            </a:r>
          </a:p>
          <a:p>
            <a:r>
              <a:rPr lang="lt-LT" sz="1000" dirty="0" err="1" smtClean="0"/>
              <a:t>Electronic</a:t>
            </a:r>
            <a:r>
              <a:rPr lang="lt-LT" sz="1000" dirty="0" smtClean="0"/>
              <a:t> </a:t>
            </a:r>
            <a:r>
              <a:rPr lang="lt-LT" sz="1000" dirty="0" err="1" smtClean="0"/>
              <a:t>communications</a:t>
            </a:r>
            <a:r>
              <a:rPr lang="lt-LT" sz="1000" dirty="0" smtClean="0"/>
              <a:t> </a:t>
            </a:r>
            <a:r>
              <a:rPr lang="lt-LT" sz="1000" dirty="0"/>
              <a:t>– 6,86 </a:t>
            </a:r>
            <a:r>
              <a:rPr lang="lt-LT" sz="1000" dirty="0" err="1"/>
              <a:t>thousand</a:t>
            </a:r>
            <a:r>
              <a:rPr lang="lt-LT" sz="1000" dirty="0"/>
              <a:t> </a:t>
            </a:r>
            <a:r>
              <a:rPr lang="lt-LT" sz="1000" dirty="0" err="1"/>
              <a:t>Eur</a:t>
            </a:r>
            <a:r>
              <a:rPr lang="lt-LT" sz="1000" dirty="0"/>
              <a:t>;</a:t>
            </a:r>
          </a:p>
          <a:p>
            <a:r>
              <a:rPr lang="lt-LT" sz="1000" dirty="0" err="1" smtClean="0"/>
              <a:t>Protective</a:t>
            </a:r>
            <a:r>
              <a:rPr lang="lt-LT" sz="1000" dirty="0" smtClean="0"/>
              <a:t> </a:t>
            </a:r>
            <a:r>
              <a:rPr lang="lt-LT" sz="1000" dirty="0" err="1" smtClean="0"/>
              <a:t>alarm</a:t>
            </a:r>
            <a:r>
              <a:rPr lang="lt-LT" sz="1000" dirty="0" smtClean="0"/>
              <a:t> </a:t>
            </a:r>
            <a:r>
              <a:rPr lang="lt-LT" sz="1000" dirty="0" err="1" smtClean="0"/>
              <a:t>system</a:t>
            </a:r>
            <a:r>
              <a:rPr lang="lt-LT" sz="1000" dirty="0" smtClean="0"/>
              <a:t>– </a:t>
            </a:r>
            <a:r>
              <a:rPr lang="lt-LT" sz="1000" dirty="0"/>
              <a:t>22,01 </a:t>
            </a:r>
            <a:r>
              <a:rPr lang="lt-LT" sz="1000" dirty="0" err="1"/>
              <a:t>thousand</a:t>
            </a:r>
            <a:r>
              <a:rPr lang="lt-LT" sz="1000" dirty="0"/>
              <a:t> </a:t>
            </a:r>
            <a:r>
              <a:rPr lang="lt-LT" sz="1000" dirty="0" err="1"/>
              <a:t>Eur</a:t>
            </a:r>
            <a:r>
              <a:rPr lang="lt-LT" sz="1000" dirty="0"/>
              <a:t>;</a:t>
            </a:r>
          </a:p>
          <a:p>
            <a:r>
              <a:rPr lang="lt-LT" sz="1000" dirty="0" err="1" smtClean="0"/>
              <a:t>Fire</a:t>
            </a:r>
            <a:r>
              <a:rPr lang="lt-LT" sz="1000" dirty="0" smtClean="0"/>
              <a:t> </a:t>
            </a:r>
            <a:r>
              <a:rPr lang="lt-LT" sz="1000" dirty="0" err="1" smtClean="0"/>
              <a:t>alarm</a:t>
            </a:r>
            <a:r>
              <a:rPr lang="lt-LT" sz="1000" dirty="0" smtClean="0"/>
              <a:t> </a:t>
            </a:r>
            <a:r>
              <a:rPr lang="lt-LT" sz="1000" dirty="0" err="1" smtClean="0"/>
              <a:t>system</a:t>
            </a:r>
            <a:r>
              <a:rPr lang="lt-LT" sz="1000" dirty="0" smtClean="0"/>
              <a:t>– 14,72 </a:t>
            </a:r>
            <a:r>
              <a:rPr lang="lt-LT" sz="1000" dirty="0" err="1" smtClean="0"/>
              <a:t>thousand</a:t>
            </a:r>
            <a:r>
              <a:rPr lang="lt-LT" sz="1000" dirty="0" smtClean="0"/>
              <a:t> </a:t>
            </a:r>
            <a:r>
              <a:rPr lang="lt-LT" sz="1000" dirty="0" err="1"/>
              <a:t>Eur</a:t>
            </a:r>
            <a:r>
              <a:rPr lang="lt-LT" sz="1000" dirty="0"/>
              <a:t>;</a:t>
            </a:r>
          </a:p>
          <a:p>
            <a:r>
              <a:rPr lang="lt-LT" sz="1000" dirty="0" err="1" smtClean="0"/>
              <a:t>Sports</a:t>
            </a:r>
            <a:r>
              <a:rPr lang="lt-LT" sz="1000" dirty="0" smtClean="0"/>
              <a:t> </a:t>
            </a:r>
            <a:r>
              <a:rPr lang="lt-LT" sz="1000" dirty="0" err="1" smtClean="0"/>
              <a:t>equipment</a:t>
            </a:r>
            <a:r>
              <a:rPr lang="lt-LT" sz="1000" dirty="0" smtClean="0"/>
              <a:t> </a:t>
            </a:r>
            <a:r>
              <a:rPr lang="lt-LT" sz="1000" dirty="0"/>
              <a:t>– </a:t>
            </a:r>
            <a:r>
              <a:rPr lang="lt-LT" sz="1000" dirty="0" smtClean="0"/>
              <a:t>261,45 </a:t>
            </a:r>
            <a:r>
              <a:rPr lang="lt-LT" sz="1000" dirty="0" err="1" smtClean="0"/>
              <a:t>thousand</a:t>
            </a:r>
            <a:r>
              <a:rPr lang="lt-LT" sz="1000" dirty="0" smtClean="0"/>
              <a:t> </a:t>
            </a:r>
            <a:r>
              <a:rPr lang="lt-LT" sz="1000" dirty="0" err="1"/>
              <a:t>Eur</a:t>
            </a:r>
            <a:r>
              <a:rPr lang="lt-LT" sz="1000" dirty="0"/>
              <a:t>;</a:t>
            </a:r>
          </a:p>
          <a:p>
            <a:r>
              <a:rPr lang="lt-LT" sz="1000" dirty="0" err="1" smtClean="0"/>
              <a:t>Engeneering</a:t>
            </a:r>
            <a:r>
              <a:rPr lang="lt-LT" sz="1000" dirty="0" smtClean="0"/>
              <a:t> </a:t>
            </a:r>
            <a:r>
              <a:rPr lang="lt-LT" sz="1000" dirty="0" err="1" smtClean="0"/>
              <a:t>infrastructure</a:t>
            </a:r>
            <a:r>
              <a:rPr lang="lt-LT" sz="1000" dirty="0"/>
              <a:t>– </a:t>
            </a:r>
            <a:r>
              <a:rPr lang="lt-LT" sz="1000" dirty="0" smtClean="0"/>
              <a:t>107,64 </a:t>
            </a:r>
            <a:r>
              <a:rPr lang="lt-LT" sz="1000" dirty="0" err="1" smtClean="0"/>
              <a:t>thousand</a:t>
            </a:r>
            <a:r>
              <a:rPr lang="lt-LT" sz="1000" dirty="0" smtClean="0"/>
              <a:t> </a:t>
            </a:r>
            <a:r>
              <a:rPr lang="lt-LT" sz="1000" dirty="0" err="1"/>
              <a:t>Eur</a:t>
            </a:r>
            <a:r>
              <a:rPr lang="lt-LT" sz="1000" dirty="0"/>
              <a:t>;</a:t>
            </a:r>
          </a:p>
          <a:p>
            <a:r>
              <a:rPr lang="lt-LT" sz="1000" dirty="0" err="1" smtClean="0"/>
              <a:t>Alternative</a:t>
            </a:r>
            <a:r>
              <a:rPr lang="lt-LT" sz="1000" dirty="0" smtClean="0"/>
              <a:t> </a:t>
            </a:r>
            <a:r>
              <a:rPr lang="lt-LT" sz="1000" dirty="0" err="1" smtClean="0"/>
              <a:t>energy</a:t>
            </a:r>
            <a:r>
              <a:rPr lang="lt-LT" sz="1000" dirty="0" smtClean="0"/>
              <a:t> </a:t>
            </a:r>
            <a:r>
              <a:rPr lang="lt-LT" sz="1000" dirty="0" err="1" smtClean="0"/>
              <a:t>sources</a:t>
            </a:r>
            <a:r>
              <a:rPr lang="lt-LT" sz="1000" dirty="0" smtClean="0"/>
              <a:t> </a:t>
            </a:r>
            <a:r>
              <a:rPr lang="lt-LT" sz="1000" dirty="0"/>
              <a:t>– </a:t>
            </a:r>
            <a:r>
              <a:rPr lang="lt-LT" sz="1000" dirty="0" smtClean="0"/>
              <a:t>190,18 </a:t>
            </a:r>
            <a:r>
              <a:rPr lang="lt-LT" sz="1000" dirty="0" err="1" smtClean="0"/>
              <a:t>thousand</a:t>
            </a:r>
            <a:r>
              <a:rPr lang="lt-LT" sz="1000" dirty="0" smtClean="0"/>
              <a:t> </a:t>
            </a:r>
            <a:r>
              <a:rPr lang="lt-LT" sz="1000" dirty="0" err="1"/>
              <a:t>Eur</a:t>
            </a:r>
            <a:r>
              <a:rPr lang="lt-LT" sz="1000" dirty="0" smtClean="0"/>
              <a:t>;</a:t>
            </a:r>
            <a:endParaRPr lang="lt-LT" sz="1000" dirty="0"/>
          </a:p>
          <a:p>
            <a:r>
              <a:rPr lang="lt-LT" sz="1000" dirty="0" err="1" smtClean="0"/>
              <a:t>Engeneering</a:t>
            </a:r>
            <a:r>
              <a:rPr lang="lt-LT" sz="1000" dirty="0" smtClean="0"/>
              <a:t> </a:t>
            </a:r>
            <a:r>
              <a:rPr lang="lt-LT" sz="1000" dirty="0" err="1" smtClean="0"/>
              <a:t>services</a:t>
            </a:r>
            <a:r>
              <a:rPr lang="lt-LT" sz="1000" dirty="0" smtClean="0"/>
              <a:t> </a:t>
            </a:r>
            <a:r>
              <a:rPr lang="lt-LT" sz="1000" dirty="0"/>
              <a:t>– 141,17 </a:t>
            </a:r>
            <a:r>
              <a:rPr lang="lt-LT" sz="1000" dirty="0" err="1"/>
              <a:t>thousand</a:t>
            </a:r>
            <a:r>
              <a:rPr lang="lt-LT" sz="1000" dirty="0"/>
              <a:t> </a:t>
            </a:r>
            <a:r>
              <a:rPr lang="lt-LT" sz="1000" dirty="0" err="1"/>
              <a:t>Eur</a:t>
            </a:r>
            <a:r>
              <a:rPr lang="lt-LT" sz="1000" dirty="0"/>
              <a:t>;</a:t>
            </a:r>
          </a:p>
          <a:p>
            <a:r>
              <a:rPr lang="lt-LT" sz="1000" dirty="0" err="1" smtClean="0"/>
              <a:t>In</a:t>
            </a:r>
            <a:r>
              <a:rPr lang="lt-LT" sz="1000" dirty="0" smtClean="0"/>
              <a:t> </a:t>
            </a:r>
            <a:r>
              <a:rPr lang="lt-LT" sz="1000" dirty="0" err="1" smtClean="0"/>
              <a:t>total</a:t>
            </a:r>
            <a:r>
              <a:rPr lang="lt-LT" sz="1000" dirty="0" smtClean="0"/>
              <a:t>: </a:t>
            </a:r>
            <a:r>
              <a:rPr lang="lt-LT" sz="1000" dirty="0" err="1" smtClean="0"/>
              <a:t>about</a:t>
            </a:r>
            <a:r>
              <a:rPr lang="lt-LT" sz="1000" dirty="0" smtClean="0"/>
              <a:t> </a:t>
            </a:r>
            <a:r>
              <a:rPr lang="lt-LT" sz="1000" dirty="0"/>
              <a:t>2964,47 Eur. </a:t>
            </a:r>
          </a:p>
        </p:txBody>
      </p:sp>
      <p:sp>
        <p:nvSpPr>
          <p:cNvPr id="2" name="Skaidrės numerio vietos rezervavimo ženklas 1">
            <a:extLst>
              <a:ext uri="{FF2B5EF4-FFF2-40B4-BE49-F238E27FC236}">
                <a16:creationId xmlns:a16="http://schemas.microsoft.com/office/drawing/2014/main" xmlns="" id="{4FB0C571-4183-4A1A-8D65-8047178E89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C0F2A-37C1-4E68-9F46-29523D8382AA}" type="slidenum">
              <a:rPr lang="lt-LT" smtClean="0"/>
              <a:pPr/>
              <a:t>9</a:t>
            </a:fld>
            <a:endParaRPr lang="lt-LT"/>
          </a:p>
        </p:txBody>
      </p:sp>
      <p:pic>
        <p:nvPicPr>
          <p:cNvPr id="5" name="Paveikslėlis 4">
            <a:extLst>
              <a:ext uri="{FF2B5EF4-FFF2-40B4-BE49-F238E27FC236}">
                <a16:creationId xmlns:a16="http://schemas.microsoft.com/office/drawing/2014/main" xmlns="" id="{97DA62CE-4BC1-4781-897D-019F528697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336" y="908720"/>
            <a:ext cx="999831" cy="1188823"/>
          </a:xfrm>
          <a:prstGeom prst="rect">
            <a:avLst/>
          </a:prstGeom>
        </p:spPr>
      </p:pic>
      <p:pic>
        <p:nvPicPr>
          <p:cNvPr id="9" name="Turinio vietos rezervavimo ženklas 8">
            <a:extLst>
              <a:ext uri="{FF2B5EF4-FFF2-40B4-BE49-F238E27FC236}">
                <a16:creationId xmlns:a16="http://schemas.microsoft.com/office/drawing/2014/main" xmlns="" id="{854BBE5D-DC10-483A-B8FE-50D22335E6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349617" y="1349398"/>
            <a:ext cx="5237590" cy="2163353"/>
          </a:xfrm>
          <a:prstGeom prst="rect">
            <a:avLst/>
          </a:prstGeom>
        </p:spPr>
      </p:pic>
      <p:pic>
        <p:nvPicPr>
          <p:cNvPr id="13" name="Paveikslėlis 12">
            <a:extLst>
              <a:ext uri="{FF2B5EF4-FFF2-40B4-BE49-F238E27FC236}">
                <a16:creationId xmlns:a16="http://schemas.microsoft.com/office/drawing/2014/main" xmlns="" id="{2AB34C96-07E2-45F6-AA6F-D480AE6B7B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2329" y="4043514"/>
            <a:ext cx="4313471" cy="2371550"/>
          </a:xfrm>
          <a:prstGeom prst="rect">
            <a:avLst/>
          </a:prstGeom>
        </p:spPr>
      </p:pic>
      <p:pic>
        <p:nvPicPr>
          <p:cNvPr id="14" name="Paveikslėlis 13">
            <a:extLst>
              <a:ext uri="{FF2B5EF4-FFF2-40B4-BE49-F238E27FC236}">
                <a16:creationId xmlns:a16="http://schemas.microsoft.com/office/drawing/2014/main" xmlns="" id="{51CA8F56-E405-4A76-9C35-5BF569485D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08131" y="4148512"/>
            <a:ext cx="3501519" cy="2161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09565"/>
      </p:ext>
    </p:extLst>
  </p:cSld>
  <p:clrMapOvr>
    <a:masterClrMapping/>
  </p:clrMapOvr>
</p:sld>
</file>

<file path=ppt/theme/theme1.xml><?xml version="1.0" encoding="utf-8"?>
<a:theme xmlns:a="http://schemas.openxmlformats.org/drawingml/2006/main" name="radical_sports_TP01090286pavadinimą">
  <a:themeElements>
    <a:clrScheme name="Office Theme 8">
      <a:dk1>
        <a:srgbClr val="000000"/>
      </a:dk1>
      <a:lt1>
        <a:srgbClr val="CC9900"/>
      </a:lt1>
      <a:dk2>
        <a:srgbClr val="FBBC09"/>
      </a:dk2>
      <a:lt2>
        <a:srgbClr val="666633"/>
      </a:lt2>
      <a:accent1>
        <a:srgbClr val="339933"/>
      </a:accent1>
      <a:accent2>
        <a:srgbClr val="800000"/>
      </a:accent2>
      <a:accent3>
        <a:srgbClr val="E2CAAA"/>
      </a:accent3>
      <a:accent4>
        <a:srgbClr val="000000"/>
      </a:accent4>
      <a:accent5>
        <a:srgbClr val="ADCAAD"/>
      </a:accent5>
      <a:accent6>
        <a:srgbClr val="730000"/>
      </a:accent6>
      <a:hlink>
        <a:srgbClr val="0033CC"/>
      </a:hlink>
      <a:folHlink>
        <a:srgbClr val="FFCC66"/>
      </a:folHlink>
    </a:clrScheme>
    <a:fontScheme name="Office Theme">
      <a:majorFont>
        <a:latin typeface="Impact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0000"/>
        </a:dk1>
        <a:lt1>
          <a:srgbClr val="CC9900"/>
        </a:lt1>
        <a:dk2>
          <a:srgbClr val="FBBC09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E2CAAA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50C6ED96-7C02-4A6C-A214-7577A692B9B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665</TotalTime>
  <Words>1257</Words>
  <Application>Microsoft Office PowerPoint</Application>
  <PresentationFormat>Pasirinktinai</PresentationFormat>
  <Paragraphs>135</Paragraphs>
  <Slides>13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Skaidrių pavadinimai</vt:lpstr>
      </vt:variant>
      <vt:variant>
        <vt:i4>13</vt:i4>
      </vt:variant>
    </vt:vector>
  </HeadingPairs>
  <TitlesOfParts>
    <vt:vector size="14" baseType="lpstr">
      <vt:lpstr>radical_sports_TP01090286pavadinimą</vt:lpstr>
      <vt:lpstr>Construction of multifunctional sports hall in Rokiškis</vt:lpstr>
      <vt:lpstr>Rokiškis District Municipality</vt:lpstr>
      <vt:lpstr>Construction of multifunctional sports hall in Rokiškis</vt:lpstr>
      <vt:lpstr>Territory of the project</vt:lpstr>
      <vt:lpstr>General building indicators</vt:lpstr>
      <vt:lpstr>Explication of the premises :</vt:lpstr>
      <vt:lpstr>General indicators of the building</vt:lpstr>
      <vt:lpstr>Aplicability of multifunctional sports hall :</vt:lpstr>
      <vt:lpstr>Investment to construction of the object:</vt:lpstr>
      <vt:lpstr>Final beneficieries:</vt:lpstr>
      <vt:lpstr>Revenue:</vt:lpstr>
      <vt:lpstr>Duration and stages of the project :</vt:lpstr>
      <vt:lpstr>Investors are welcome!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DAUGIAFUNKCINĖS SPORTO SALĖS STATYBA ROKIŠKYJE</dc:title>
  <dc:creator>vincas zdanys</dc:creator>
  <cp:lastModifiedBy>Vilma Meciukoniene</cp:lastModifiedBy>
  <cp:revision>66</cp:revision>
  <cp:lastPrinted>1601-01-01T00:00:00Z</cp:lastPrinted>
  <dcterms:created xsi:type="dcterms:W3CDTF">2019-03-26T18:08:06Z</dcterms:created>
  <dcterms:modified xsi:type="dcterms:W3CDTF">2019-04-02T07:18:37Z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TC010902861063</vt:lpwstr>
  </property>
</Properties>
</file>