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72" r:id="rId6"/>
    <p:sldId id="260" r:id="rId7"/>
    <p:sldId id="259" r:id="rId8"/>
    <p:sldId id="261" r:id="rId9"/>
    <p:sldId id="262" r:id="rId10"/>
    <p:sldId id="271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735763" cy="98663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FF66FF"/>
    <a:srgbClr val="FFFF66"/>
    <a:srgbClr val="CCFFFF"/>
    <a:srgbClr val="FF9999"/>
    <a:srgbClr val="FFCCFF"/>
    <a:srgbClr val="CCFF66"/>
    <a:srgbClr val="00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GRIZEVICIUTE\Desktop\lenteles%20excel%20SV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25"/>
          <c:dPt>
            <c:idx val="0"/>
            <c:bubble3D val="0"/>
            <c:explosion val="27"/>
            <c:spPr>
              <a:solidFill>
                <a:srgbClr val="66FFCC"/>
              </a:solidFill>
            </c:spPr>
          </c:dPt>
          <c:dPt>
            <c:idx val="1"/>
            <c:bubble3D val="0"/>
            <c:spPr>
              <a:solidFill>
                <a:srgbClr val="66CCFF"/>
              </a:solidFill>
            </c:spPr>
          </c:dPt>
          <c:dPt>
            <c:idx val="2"/>
            <c:bubble3D val="0"/>
            <c:spPr>
              <a:solidFill>
                <a:srgbClr val="FF0066"/>
              </a:solidFill>
            </c:spPr>
          </c:dPt>
          <c:dPt>
            <c:idx val="3"/>
            <c:bubble3D val="0"/>
            <c:spPr>
              <a:solidFill>
                <a:srgbClr val="CCECFF"/>
              </a:solidFill>
            </c:spPr>
          </c:dPt>
          <c:dPt>
            <c:idx val="4"/>
            <c:bubble3D val="0"/>
            <c:spPr>
              <a:solidFill>
                <a:srgbClr val="3366CC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0902559180667168E-2"/>
                  <c:y val="-2.4009086438765707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 programa 6906,64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81335607353774E-3"/>
                  <c:y val="-0.32855401350701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 programa; </a:t>
                    </a:r>
                    <a:r>
                      <a:rPr lang="lt-LT" dirty="0" smtClean="0"/>
                      <a:t>18529,73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220512739121786E-3"/>
                  <c:y val="2.0929281062961425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 programa 4166,70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37679539534877E-2"/>
                  <c:y val="0.14528158958103368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4 programa 18046,55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00908353178149E-2"/>
                  <c:y val="-8.1175068871987263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5 programa 41503,78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370153316298189"/>
                  <c:y val="-8.0101102778378036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 </a:t>
                    </a:r>
                    <a:r>
                      <a:rPr lang="en-US" dirty="0" smtClean="0"/>
                      <a:t>6 </a:t>
                    </a:r>
                    <a:r>
                      <a:rPr lang="en-US" dirty="0"/>
                      <a:t>programa; 3498,55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Lapas1!$B$126:$B$131</c:f>
              <c:strCache>
                <c:ptCount val="6"/>
                <c:pt idx="0">
                  <c:v>1 programa</c:v>
                </c:pt>
                <c:pt idx="1">
                  <c:v>2  programa</c:v>
                </c:pt>
                <c:pt idx="2">
                  <c:v>3 programa</c:v>
                </c:pt>
                <c:pt idx="3">
                  <c:v>4 programa</c:v>
                </c:pt>
                <c:pt idx="4">
                  <c:v>5 programa</c:v>
                </c:pt>
                <c:pt idx="5">
                  <c:v>6 programa</c:v>
                </c:pt>
              </c:strCache>
            </c:strRef>
          </c:cat>
          <c:val>
            <c:numRef>
              <c:f>Lapas1!$C$126:$C$131</c:f>
              <c:numCache>
                <c:formatCode>General</c:formatCode>
                <c:ptCount val="6"/>
                <c:pt idx="0">
                  <c:v>6896.64</c:v>
                </c:pt>
                <c:pt idx="1">
                  <c:v>18528.53</c:v>
                </c:pt>
                <c:pt idx="2">
                  <c:v>4166.7</c:v>
                </c:pt>
                <c:pt idx="3">
                  <c:v>18044.54</c:v>
                </c:pt>
                <c:pt idx="4">
                  <c:v>4521.2</c:v>
                </c:pt>
                <c:pt idx="5">
                  <c:v>3498.55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E4936-CD13-498E-AC48-346A3A546E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C8FC0FB1-3598-47F4-894C-373887628870}">
      <dgm:prSet phldrT="[Tekstas]" custT="1"/>
      <dgm:spPr>
        <a:solidFill>
          <a:srgbClr val="CCFFFF"/>
        </a:solidFill>
        <a:ln>
          <a:solidFill>
            <a:schemeClr val="bg1"/>
          </a:solidFill>
        </a:ln>
      </dgm:spPr>
      <dgm:t>
        <a:bodyPr/>
        <a:lstStyle/>
        <a:p>
          <a:r>
            <a:rPr lang="lt-LT" sz="15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 strateginis tikslas. </a:t>
          </a:r>
          <a:r>
            <a:rPr lang="lt-LT" sz="1500" b="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Aukšta švietimo, socialinės paramos ir sveikatos apsaugos paslaugų kokybė ir prieinamumas  </a:t>
          </a:r>
          <a:endParaRPr lang="lt-LT" sz="1500" b="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45598DA-70D3-4FBB-BE38-2B9FAEFD0833}" type="parTrans" cxnId="{1BBC8D11-ADA3-4CC5-8D59-0EE2DCAB1143}">
      <dgm:prSet/>
      <dgm:spPr/>
      <dgm:t>
        <a:bodyPr/>
        <a:lstStyle/>
        <a:p>
          <a:endParaRPr lang="lt-LT"/>
        </a:p>
      </dgm:t>
    </dgm:pt>
    <dgm:pt modelId="{CDD9E620-E69D-4E66-8C05-DCA585B09ED0}" type="sibTrans" cxnId="{1BBC8D11-ADA3-4CC5-8D59-0EE2DCAB1143}">
      <dgm:prSet/>
      <dgm:spPr/>
      <dgm:t>
        <a:bodyPr/>
        <a:lstStyle/>
        <a:p>
          <a:endParaRPr lang="lt-LT"/>
        </a:p>
      </dgm:t>
    </dgm:pt>
    <dgm:pt modelId="{5169CDD9-6809-4F4D-A02A-0C140E9147F7}">
      <dgm:prSet phldrT="[Tekstas]" custT="1"/>
      <dgm:spPr/>
      <dgm:t>
        <a:bodyPr/>
        <a:lstStyle/>
        <a:p>
          <a:r>
            <a:rPr lang="lt-LT" sz="1500" dirty="0" smtClean="0">
              <a:latin typeface="+mj-lt"/>
              <a:cs typeface="Times New Roman" panose="02020603050405020304" pitchFamily="18" charset="0"/>
            </a:rPr>
            <a:t>Ugdymo kokybės ir mokymosi aplinkos užtikrinimo programa Nr.2</a:t>
          </a:r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C95454C7-0E60-4A43-8922-F5489B5CB23E}" type="parTrans" cxnId="{91AAE08D-C4BD-478C-8665-AC1F874AE834}">
      <dgm:prSet/>
      <dgm:spPr/>
      <dgm:t>
        <a:bodyPr/>
        <a:lstStyle/>
        <a:p>
          <a:endParaRPr lang="lt-LT"/>
        </a:p>
      </dgm:t>
    </dgm:pt>
    <dgm:pt modelId="{DA0C9DDD-6F52-4019-A488-143E3ECD2A46}" type="sibTrans" cxnId="{91AAE08D-C4BD-478C-8665-AC1F874AE834}">
      <dgm:prSet/>
      <dgm:spPr/>
      <dgm:t>
        <a:bodyPr/>
        <a:lstStyle/>
        <a:p>
          <a:endParaRPr lang="lt-LT"/>
        </a:p>
      </dgm:t>
    </dgm:pt>
    <dgm:pt modelId="{9712B6D0-DA74-4FDB-8E34-44B5749FC4EE}">
      <dgm:prSet phldrT="[Tekstas]" custT="1"/>
      <dgm:spPr/>
      <dgm:t>
        <a:bodyPr/>
        <a:lstStyle/>
        <a:p>
          <a:r>
            <a:rPr lang="lt-LT" sz="1500" dirty="0" smtClean="0">
              <a:latin typeface="+mj-lt"/>
              <a:cs typeface="Times New Roman" panose="02020603050405020304" pitchFamily="18" charset="0"/>
            </a:rPr>
            <a:t>Socialinės paramos ir sveikatos apsaugos paslaugų kokybės gerinimo programa Nr. 4</a:t>
          </a:r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E89761A2-26FD-4C38-A15F-32B95AC7651D}" type="parTrans" cxnId="{1A10E692-4877-4E3C-961A-A989BB53439B}">
      <dgm:prSet/>
      <dgm:spPr/>
      <dgm:t>
        <a:bodyPr/>
        <a:lstStyle/>
        <a:p>
          <a:endParaRPr lang="lt-LT"/>
        </a:p>
      </dgm:t>
    </dgm:pt>
    <dgm:pt modelId="{ED924702-3245-4CA8-93E8-EA364C9A100A}" type="sibTrans" cxnId="{1A10E692-4877-4E3C-961A-A989BB53439B}">
      <dgm:prSet/>
      <dgm:spPr/>
      <dgm:t>
        <a:bodyPr/>
        <a:lstStyle/>
        <a:p>
          <a:endParaRPr lang="lt-LT"/>
        </a:p>
      </dgm:t>
    </dgm:pt>
    <dgm:pt modelId="{8E7728FB-AC0D-47F2-A221-1612162D643A}">
      <dgm:prSet phldrT="[Tekstas]" custT="1"/>
      <dgm:spPr>
        <a:solidFill>
          <a:srgbClr val="CCFFFF"/>
        </a:solidFill>
        <a:ln>
          <a:solidFill>
            <a:schemeClr val="bg1"/>
          </a:solidFill>
        </a:ln>
      </dgm:spPr>
      <dgm:t>
        <a:bodyPr/>
        <a:lstStyle/>
        <a:p>
          <a:r>
            <a:rPr lang="lt-LT" sz="15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 strateginis tikslas. </a:t>
          </a:r>
          <a:r>
            <a:rPr lang="lt-LT" sz="1500" b="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Aktyvi bendruomeninė, kultūrinė, sportinė veikla bei rajono turistinio ir rekreacinio patrauklumo didinimas</a:t>
          </a:r>
          <a:endParaRPr lang="lt-LT" sz="1500" b="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5595936-8043-4A02-A2FF-23DAE4A02F19}" type="parTrans" cxnId="{8438388C-9D34-4451-A20D-C64F8DAA00FA}">
      <dgm:prSet/>
      <dgm:spPr/>
      <dgm:t>
        <a:bodyPr/>
        <a:lstStyle/>
        <a:p>
          <a:endParaRPr lang="lt-LT"/>
        </a:p>
      </dgm:t>
    </dgm:pt>
    <dgm:pt modelId="{04277EA0-E2D9-457A-8572-2D044D545F3A}" type="sibTrans" cxnId="{8438388C-9D34-4451-A20D-C64F8DAA00FA}">
      <dgm:prSet/>
      <dgm:spPr/>
      <dgm:t>
        <a:bodyPr/>
        <a:lstStyle/>
        <a:p>
          <a:endParaRPr lang="lt-LT"/>
        </a:p>
      </dgm:t>
    </dgm:pt>
    <dgm:pt modelId="{DD39BDDB-94E4-4840-994A-8AB5696C68ED}">
      <dgm:prSet phldrT="[Tekstas]" custT="1"/>
      <dgm:spPr/>
      <dgm:t>
        <a:bodyPr/>
        <a:lstStyle/>
        <a:p>
          <a:r>
            <a:rPr lang="lt-LT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500" dirty="0" smtClean="0">
              <a:latin typeface="+mj-lt"/>
              <a:cs typeface="Times New Roman" panose="02020603050405020304" pitchFamily="18" charset="0"/>
            </a:rPr>
            <a:t>Kultūros, sporto, bendruomenės, vaikų ir jaunimo gyvenimo aktyvinimo programa Nr. 3</a:t>
          </a:r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D50C5FE9-0255-454D-B661-04D626E82E27}" type="parTrans" cxnId="{E8C8451B-7ED9-4FB4-803A-7CA319281724}">
      <dgm:prSet/>
      <dgm:spPr/>
      <dgm:t>
        <a:bodyPr/>
        <a:lstStyle/>
        <a:p>
          <a:endParaRPr lang="lt-LT"/>
        </a:p>
      </dgm:t>
    </dgm:pt>
    <dgm:pt modelId="{28DE79C5-55B7-4FAE-9362-73F7DBA900AF}" type="sibTrans" cxnId="{E8C8451B-7ED9-4FB4-803A-7CA319281724}">
      <dgm:prSet/>
      <dgm:spPr/>
      <dgm:t>
        <a:bodyPr/>
        <a:lstStyle/>
        <a:p>
          <a:endParaRPr lang="lt-LT"/>
        </a:p>
      </dgm:t>
    </dgm:pt>
    <dgm:pt modelId="{1D73A4BF-AB2D-46B5-9793-0DD7E3764F3C}">
      <dgm:prSet phldrT="[Tekstas]" custT="1"/>
      <dgm:spPr>
        <a:solidFill>
          <a:srgbClr val="CCFFFF"/>
        </a:solidFill>
        <a:ln>
          <a:solidFill>
            <a:schemeClr val="bg1"/>
          </a:solidFill>
        </a:ln>
      </dgm:spPr>
      <dgm:t>
        <a:bodyPr/>
        <a:lstStyle/>
        <a:p>
          <a:r>
            <a:rPr lang="lt-LT" sz="15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3 strateginis tikslas. </a:t>
          </a:r>
          <a:r>
            <a:rPr lang="lt-LT" sz="1500" b="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Darni teritorinė plėtra ir kokybiška gyvenamoji bei verslo aplinka</a:t>
          </a:r>
          <a:endParaRPr lang="lt-LT" sz="1500" b="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92429F3-4F8B-4FE7-ABA3-67400307DAA8}" type="parTrans" cxnId="{55413337-7613-4C6E-B816-24726F907FE3}">
      <dgm:prSet/>
      <dgm:spPr/>
      <dgm:t>
        <a:bodyPr/>
        <a:lstStyle/>
        <a:p>
          <a:endParaRPr lang="lt-LT"/>
        </a:p>
      </dgm:t>
    </dgm:pt>
    <dgm:pt modelId="{0ACEC3A0-DD16-49D2-A4D5-A76C339DF018}" type="sibTrans" cxnId="{55413337-7613-4C6E-B816-24726F907FE3}">
      <dgm:prSet/>
      <dgm:spPr/>
      <dgm:t>
        <a:bodyPr/>
        <a:lstStyle/>
        <a:p>
          <a:endParaRPr lang="lt-LT"/>
        </a:p>
      </dgm:t>
    </dgm:pt>
    <dgm:pt modelId="{D1BBED42-C316-4745-8892-523C0BA6CFB8}">
      <dgm:prSet phldrT="[Tekstas]" custT="1"/>
      <dgm:spPr/>
      <dgm:t>
        <a:bodyPr/>
        <a:lstStyle/>
        <a:p>
          <a:r>
            <a:rPr lang="lt-LT" sz="1500" dirty="0" smtClean="0">
              <a:latin typeface="+mj-lt"/>
              <a:cs typeface="Times New Roman" panose="02020603050405020304" pitchFamily="18" charset="0"/>
            </a:rPr>
            <a:t>Savivaldybės pagrindinių funkcijų vykdymo programa Nr. 1</a:t>
          </a:r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B0857AB4-6CB6-4788-ACA6-77648CBB28C2}" type="parTrans" cxnId="{85CB6DA4-7CBC-457B-A4BA-5BEF60E07368}">
      <dgm:prSet/>
      <dgm:spPr/>
      <dgm:t>
        <a:bodyPr/>
        <a:lstStyle/>
        <a:p>
          <a:endParaRPr lang="lt-LT"/>
        </a:p>
      </dgm:t>
    </dgm:pt>
    <dgm:pt modelId="{AC33D1F9-750E-49A4-9CF2-A96D57F100E5}" type="sibTrans" cxnId="{85CB6DA4-7CBC-457B-A4BA-5BEF60E07368}">
      <dgm:prSet/>
      <dgm:spPr/>
      <dgm:t>
        <a:bodyPr/>
        <a:lstStyle/>
        <a:p>
          <a:endParaRPr lang="lt-LT"/>
        </a:p>
      </dgm:t>
    </dgm:pt>
    <dgm:pt modelId="{7908EF27-9317-4B27-92D2-2AC9CEE13722}">
      <dgm:prSet phldrT="[Tekstas]" custT="1"/>
      <dgm:spPr/>
      <dgm:t>
        <a:bodyPr/>
        <a:lstStyle/>
        <a:p>
          <a:r>
            <a:rPr lang="lt-LT" sz="1500" dirty="0" smtClean="0">
              <a:latin typeface="+mj-lt"/>
              <a:cs typeface="Times New Roman" panose="02020603050405020304" pitchFamily="18" charset="0"/>
            </a:rPr>
            <a:t>Rajono infrastruktūros objektų priežiūros, plėtros ir modernizavimo programa Nr. 5</a:t>
          </a:r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76A9F296-E98F-4B29-8723-9AE0301FFD77}" type="parTrans" cxnId="{C239345E-0871-4CCA-9602-591E568E6879}">
      <dgm:prSet/>
      <dgm:spPr/>
      <dgm:t>
        <a:bodyPr/>
        <a:lstStyle/>
        <a:p>
          <a:endParaRPr lang="lt-LT"/>
        </a:p>
      </dgm:t>
    </dgm:pt>
    <dgm:pt modelId="{8AFF43B7-3318-4DC3-9584-B04D8C2A6D5E}" type="sibTrans" cxnId="{C239345E-0871-4CCA-9602-591E568E6879}">
      <dgm:prSet/>
      <dgm:spPr/>
      <dgm:t>
        <a:bodyPr/>
        <a:lstStyle/>
        <a:p>
          <a:endParaRPr lang="lt-LT"/>
        </a:p>
      </dgm:t>
    </dgm:pt>
    <dgm:pt modelId="{369B9C9B-C7FB-4943-9B85-EFB04DEC5EA5}">
      <dgm:prSet phldrT="[Tekstas]" custT="1"/>
      <dgm:spPr/>
      <dgm:t>
        <a:bodyPr/>
        <a:lstStyle/>
        <a:p>
          <a:r>
            <a:rPr lang="lt-LT" sz="1500" dirty="0" smtClean="0">
              <a:latin typeface="+mj-lt"/>
              <a:cs typeface="Times New Roman" panose="02020603050405020304" pitchFamily="18" charset="0"/>
            </a:rPr>
            <a:t>Kaimo plėtros, aplinkos apsaugos bei verslo skatinimo programa Nr. 6</a:t>
          </a:r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B47CDFC8-EB5C-4A9D-B4ED-00BB45F6F050}" type="parTrans" cxnId="{816C96BE-AAA9-4CB6-B6E2-B5562045F33E}">
      <dgm:prSet/>
      <dgm:spPr/>
      <dgm:t>
        <a:bodyPr/>
        <a:lstStyle/>
        <a:p>
          <a:endParaRPr lang="lt-LT"/>
        </a:p>
      </dgm:t>
    </dgm:pt>
    <dgm:pt modelId="{EAD9CD52-39E3-4EA9-8A58-EC8FEF1D5AED}" type="sibTrans" cxnId="{816C96BE-AAA9-4CB6-B6E2-B5562045F33E}">
      <dgm:prSet/>
      <dgm:spPr/>
      <dgm:t>
        <a:bodyPr/>
        <a:lstStyle/>
        <a:p>
          <a:endParaRPr lang="lt-LT"/>
        </a:p>
      </dgm:t>
    </dgm:pt>
    <dgm:pt modelId="{F4F90C22-B955-4D71-8D67-E1217F1EF64A}">
      <dgm:prSet phldrT="[Tekstas]" custT="1"/>
      <dgm:spPr/>
      <dgm:t>
        <a:bodyPr/>
        <a:lstStyle/>
        <a:p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30C4DBD5-000C-4AD8-8CA2-FB8143274A57}" type="parTrans" cxnId="{4714C91F-09C2-459B-8D28-C9A90C94E9C8}">
      <dgm:prSet/>
      <dgm:spPr/>
      <dgm:t>
        <a:bodyPr/>
        <a:lstStyle/>
        <a:p>
          <a:endParaRPr lang="lt-LT"/>
        </a:p>
      </dgm:t>
    </dgm:pt>
    <dgm:pt modelId="{C7381EE9-AD92-4AA5-B542-771647D50663}" type="sibTrans" cxnId="{4714C91F-09C2-459B-8D28-C9A90C94E9C8}">
      <dgm:prSet/>
      <dgm:spPr/>
      <dgm:t>
        <a:bodyPr/>
        <a:lstStyle/>
        <a:p>
          <a:endParaRPr lang="lt-LT"/>
        </a:p>
      </dgm:t>
    </dgm:pt>
    <dgm:pt modelId="{FFB9D5AF-AFCC-4AD3-8952-15014CDB7705}">
      <dgm:prSet phldrT="[Tekstas]" custT="1"/>
      <dgm:spPr/>
      <dgm:t>
        <a:bodyPr/>
        <a:lstStyle/>
        <a:p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5818BF38-B738-464D-ABB4-011C4A19B31E}" type="parTrans" cxnId="{7949BA2A-91F7-4E12-87E7-549AB7CD7195}">
      <dgm:prSet/>
      <dgm:spPr/>
      <dgm:t>
        <a:bodyPr/>
        <a:lstStyle/>
        <a:p>
          <a:endParaRPr lang="lt-LT"/>
        </a:p>
      </dgm:t>
    </dgm:pt>
    <dgm:pt modelId="{98B65C59-7581-4135-AB45-6C213A30B636}" type="sibTrans" cxnId="{7949BA2A-91F7-4E12-87E7-549AB7CD7195}">
      <dgm:prSet/>
      <dgm:spPr/>
      <dgm:t>
        <a:bodyPr/>
        <a:lstStyle/>
        <a:p>
          <a:endParaRPr lang="lt-LT"/>
        </a:p>
      </dgm:t>
    </dgm:pt>
    <dgm:pt modelId="{9F5F5DF6-D879-432F-88A9-007BF44FC52A}">
      <dgm:prSet phldrT="[Tekstas]" custT="1"/>
      <dgm:spPr/>
      <dgm:t>
        <a:bodyPr/>
        <a:lstStyle/>
        <a:p>
          <a:endParaRPr lang="lt-LT" sz="1500" dirty="0">
            <a:latin typeface="+mj-lt"/>
            <a:cs typeface="Times New Roman" panose="02020603050405020304" pitchFamily="18" charset="0"/>
          </a:endParaRPr>
        </a:p>
      </dgm:t>
    </dgm:pt>
    <dgm:pt modelId="{318E6C5A-E596-4D5F-B022-F28193D637D5}" type="parTrans" cxnId="{009C6153-5DEF-4E8C-A1E6-846AE620BF5F}">
      <dgm:prSet/>
      <dgm:spPr/>
      <dgm:t>
        <a:bodyPr/>
        <a:lstStyle/>
        <a:p>
          <a:endParaRPr lang="lt-LT"/>
        </a:p>
      </dgm:t>
    </dgm:pt>
    <dgm:pt modelId="{497D3EFB-D345-4199-AC17-998E04FF13CB}" type="sibTrans" cxnId="{009C6153-5DEF-4E8C-A1E6-846AE620BF5F}">
      <dgm:prSet/>
      <dgm:spPr/>
      <dgm:t>
        <a:bodyPr/>
        <a:lstStyle/>
        <a:p>
          <a:endParaRPr lang="lt-LT"/>
        </a:p>
      </dgm:t>
    </dgm:pt>
    <dgm:pt modelId="{AC4554EE-74FE-42EB-A079-F406B811C2AE}" type="pres">
      <dgm:prSet presAssocID="{4F1E4936-CD13-498E-AC48-346A3A546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460BB3DC-AD49-46DF-AACE-AFF0DEAB3910}" type="pres">
      <dgm:prSet presAssocID="{C8FC0FB1-3598-47F4-894C-373887628870}" presName="composite" presStyleCnt="0"/>
      <dgm:spPr/>
      <dgm:t>
        <a:bodyPr/>
        <a:lstStyle/>
        <a:p>
          <a:endParaRPr lang="lt-LT"/>
        </a:p>
      </dgm:t>
    </dgm:pt>
    <dgm:pt modelId="{8A41606A-4780-48B2-B6FE-E9140219598B}" type="pres">
      <dgm:prSet presAssocID="{C8FC0FB1-3598-47F4-894C-373887628870}" presName="parTx" presStyleLbl="alignNode1" presStyleIdx="0" presStyleCnt="3" custLinFactNeighborX="2686" custLinFactNeighborY="69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C231398-D671-46DB-BB3A-95E29D7DA8B5}" type="pres">
      <dgm:prSet presAssocID="{C8FC0FB1-3598-47F4-894C-373887628870}" presName="desTx" presStyleLbl="alignAccFollowNode1" presStyleIdx="0" presStyleCnt="3" custLinFactNeighborX="-273" custLinFactNeighborY="3198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4436890-A7A5-4103-82F9-8535B25A5801}" type="pres">
      <dgm:prSet presAssocID="{CDD9E620-E69D-4E66-8C05-DCA585B09ED0}" presName="space" presStyleCnt="0"/>
      <dgm:spPr/>
      <dgm:t>
        <a:bodyPr/>
        <a:lstStyle/>
        <a:p>
          <a:endParaRPr lang="lt-LT"/>
        </a:p>
      </dgm:t>
    </dgm:pt>
    <dgm:pt modelId="{594AB61E-10C0-48BA-96F7-43AEF39DF2ED}" type="pres">
      <dgm:prSet presAssocID="{8E7728FB-AC0D-47F2-A221-1612162D643A}" presName="composite" presStyleCnt="0"/>
      <dgm:spPr/>
      <dgm:t>
        <a:bodyPr/>
        <a:lstStyle/>
        <a:p>
          <a:endParaRPr lang="lt-LT"/>
        </a:p>
      </dgm:t>
    </dgm:pt>
    <dgm:pt modelId="{462A4894-36E8-4B73-B8AC-95264B09D180}" type="pres">
      <dgm:prSet presAssocID="{8E7728FB-AC0D-47F2-A221-1612162D643A}" presName="parTx" presStyleLbl="alignNode1" presStyleIdx="1" presStyleCnt="3" custLinFactNeighborX="208" custLinFactNeighborY="70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1053E5D-E381-4219-8774-EC98D0EB7A78}" type="pres">
      <dgm:prSet presAssocID="{8E7728FB-AC0D-47F2-A221-1612162D643A}" presName="desTx" presStyleLbl="alignAccFollowNode1" presStyleIdx="1" presStyleCnt="3" custLinFactNeighborX="208" custLinFactNeighborY="3198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D453FA1-A16F-4498-A326-8513AD7AF98C}" type="pres">
      <dgm:prSet presAssocID="{04277EA0-E2D9-457A-8572-2D044D545F3A}" presName="space" presStyleCnt="0"/>
      <dgm:spPr/>
      <dgm:t>
        <a:bodyPr/>
        <a:lstStyle/>
        <a:p>
          <a:endParaRPr lang="lt-LT"/>
        </a:p>
      </dgm:t>
    </dgm:pt>
    <dgm:pt modelId="{AA391D2B-8013-48AD-ABA7-6A12772B866B}" type="pres">
      <dgm:prSet presAssocID="{1D73A4BF-AB2D-46B5-9793-0DD7E3764F3C}" presName="composite" presStyleCnt="0"/>
      <dgm:spPr/>
      <dgm:t>
        <a:bodyPr/>
        <a:lstStyle/>
        <a:p>
          <a:endParaRPr lang="lt-LT"/>
        </a:p>
      </dgm:t>
    </dgm:pt>
    <dgm:pt modelId="{EB288812-3BD5-4CE1-914B-792387CD41CC}" type="pres">
      <dgm:prSet presAssocID="{1D73A4BF-AB2D-46B5-9793-0DD7E3764F3C}" presName="parTx" presStyleLbl="alignNode1" presStyleIdx="2" presStyleCnt="3" custScaleX="103366" custLinFactNeighborX="-676" custLinFactNeighborY="70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6C4D2C1-76F3-490A-8143-7128260BA45D}" type="pres">
      <dgm:prSet presAssocID="{1D73A4BF-AB2D-46B5-9793-0DD7E3764F3C}" presName="desTx" presStyleLbl="alignAccFollowNode1" presStyleIdx="2" presStyleCnt="3" custScaleX="101893" custLinFactNeighborX="273" custLinFactNeighborY="3198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F9FFAD0-C373-4645-A4B2-E00E45309AE9}" type="presOf" srcId="{FFB9D5AF-AFCC-4AD3-8952-15014CDB7705}" destId="{C1053E5D-E381-4219-8774-EC98D0EB7A78}" srcOrd="0" destOrd="0" presId="urn:microsoft.com/office/officeart/2005/8/layout/hList1"/>
    <dgm:cxn modelId="{91AAE08D-C4BD-478C-8665-AC1F874AE834}" srcId="{C8FC0FB1-3598-47F4-894C-373887628870}" destId="{5169CDD9-6809-4F4D-A02A-0C140E9147F7}" srcOrd="1" destOrd="0" parTransId="{C95454C7-0E60-4A43-8922-F5489B5CB23E}" sibTransId="{DA0C9DDD-6F52-4019-A488-143E3ECD2A46}"/>
    <dgm:cxn modelId="{8438388C-9D34-4451-A20D-C64F8DAA00FA}" srcId="{4F1E4936-CD13-498E-AC48-346A3A546E92}" destId="{8E7728FB-AC0D-47F2-A221-1612162D643A}" srcOrd="1" destOrd="0" parTransId="{35595936-8043-4A02-A2FF-23DAE4A02F19}" sibTransId="{04277EA0-E2D9-457A-8572-2D044D545F3A}"/>
    <dgm:cxn modelId="{CE84B2DA-46D4-4380-B749-B366B1F0AD03}" type="presOf" srcId="{C8FC0FB1-3598-47F4-894C-373887628870}" destId="{8A41606A-4780-48B2-B6FE-E9140219598B}" srcOrd="0" destOrd="0" presId="urn:microsoft.com/office/officeart/2005/8/layout/hList1"/>
    <dgm:cxn modelId="{140AF131-3C7A-4ACC-A08A-B21AB1A7A2EB}" type="presOf" srcId="{8E7728FB-AC0D-47F2-A221-1612162D643A}" destId="{462A4894-36E8-4B73-B8AC-95264B09D180}" srcOrd="0" destOrd="0" presId="urn:microsoft.com/office/officeart/2005/8/layout/hList1"/>
    <dgm:cxn modelId="{285089B5-E9EA-44C1-B43C-AA931EF44A2F}" type="presOf" srcId="{369B9C9B-C7FB-4943-9B85-EFB04DEC5EA5}" destId="{C6C4D2C1-76F3-490A-8143-7128260BA45D}" srcOrd="0" destOrd="3" presId="urn:microsoft.com/office/officeart/2005/8/layout/hList1"/>
    <dgm:cxn modelId="{E1E60899-296A-4D7D-8D50-DDABB500E5A5}" type="presOf" srcId="{4F1E4936-CD13-498E-AC48-346A3A546E92}" destId="{AC4554EE-74FE-42EB-A079-F406B811C2AE}" srcOrd="0" destOrd="0" presId="urn:microsoft.com/office/officeart/2005/8/layout/hList1"/>
    <dgm:cxn modelId="{1AAD5A28-2D29-4A39-9C83-FDE2D675818A}" type="presOf" srcId="{F4F90C22-B955-4D71-8D67-E1217F1EF64A}" destId="{AC231398-D671-46DB-BB3A-95E29D7DA8B5}" srcOrd="0" destOrd="0" presId="urn:microsoft.com/office/officeart/2005/8/layout/hList1"/>
    <dgm:cxn modelId="{1BBC8D11-ADA3-4CC5-8D59-0EE2DCAB1143}" srcId="{4F1E4936-CD13-498E-AC48-346A3A546E92}" destId="{C8FC0FB1-3598-47F4-894C-373887628870}" srcOrd="0" destOrd="0" parTransId="{445598DA-70D3-4FBB-BE38-2B9FAEFD0833}" sibTransId="{CDD9E620-E69D-4E66-8C05-DCA585B09ED0}"/>
    <dgm:cxn modelId="{E8C8451B-7ED9-4FB4-803A-7CA319281724}" srcId="{8E7728FB-AC0D-47F2-A221-1612162D643A}" destId="{DD39BDDB-94E4-4840-994A-8AB5696C68ED}" srcOrd="1" destOrd="0" parTransId="{D50C5FE9-0255-454D-B661-04D626E82E27}" sibTransId="{28DE79C5-55B7-4FAE-9362-73F7DBA900AF}"/>
    <dgm:cxn modelId="{98991DDF-7FD9-4A2D-A3CC-86ECB0C1A15F}" type="presOf" srcId="{9F5F5DF6-D879-432F-88A9-007BF44FC52A}" destId="{C6C4D2C1-76F3-490A-8143-7128260BA45D}" srcOrd="0" destOrd="0" presId="urn:microsoft.com/office/officeart/2005/8/layout/hList1"/>
    <dgm:cxn modelId="{4714C91F-09C2-459B-8D28-C9A90C94E9C8}" srcId="{C8FC0FB1-3598-47F4-894C-373887628870}" destId="{F4F90C22-B955-4D71-8D67-E1217F1EF64A}" srcOrd="0" destOrd="0" parTransId="{30C4DBD5-000C-4AD8-8CA2-FB8143274A57}" sibTransId="{C7381EE9-AD92-4AA5-B542-771647D50663}"/>
    <dgm:cxn modelId="{85CB6DA4-7CBC-457B-A4BA-5BEF60E07368}" srcId="{1D73A4BF-AB2D-46B5-9793-0DD7E3764F3C}" destId="{D1BBED42-C316-4745-8892-523C0BA6CFB8}" srcOrd="1" destOrd="0" parTransId="{B0857AB4-6CB6-4788-ACA6-77648CBB28C2}" sibTransId="{AC33D1F9-750E-49A4-9CF2-A96D57F100E5}"/>
    <dgm:cxn modelId="{7949BA2A-91F7-4E12-87E7-549AB7CD7195}" srcId="{8E7728FB-AC0D-47F2-A221-1612162D643A}" destId="{FFB9D5AF-AFCC-4AD3-8952-15014CDB7705}" srcOrd="0" destOrd="0" parTransId="{5818BF38-B738-464D-ABB4-011C4A19B31E}" sibTransId="{98B65C59-7581-4135-AB45-6C213A30B636}"/>
    <dgm:cxn modelId="{009C6153-5DEF-4E8C-A1E6-846AE620BF5F}" srcId="{1D73A4BF-AB2D-46B5-9793-0DD7E3764F3C}" destId="{9F5F5DF6-D879-432F-88A9-007BF44FC52A}" srcOrd="0" destOrd="0" parTransId="{318E6C5A-E596-4D5F-B022-F28193D637D5}" sibTransId="{497D3EFB-D345-4199-AC17-998E04FF13CB}"/>
    <dgm:cxn modelId="{1A10E692-4877-4E3C-961A-A989BB53439B}" srcId="{C8FC0FB1-3598-47F4-894C-373887628870}" destId="{9712B6D0-DA74-4FDB-8E34-44B5749FC4EE}" srcOrd="2" destOrd="0" parTransId="{E89761A2-26FD-4C38-A15F-32B95AC7651D}" sibTransId="{ED924702-3245-4CA8-93E8-EA364C9A100A}"/>
    <dgm:cxn modelId="{39EED42B-60E4-489B-92A4-4F302EBEA367}" type="presOf" srcId="{5169CDD9-6809-4F4D-A02A-0C140E9147F7}" destId="{AC231398-D671-46DB-BB3A-95E29D7DA8B5}" srcOrd="0" destOrd="1" presId="urn:microsoft.com/office/officeart/2005/8/layout/hList1"/>
    <dgm:cxn modelId="{55413337-7613-4C6E-B816-24726F907FE3}" srcId="{4F1E4936-CD13-498E-AC48-346A3A546E92}" destId="{1D73A4BF-AB2D-46B5-9793-0DD7E3764F3C}" srcOrd="2" destOrd="0" parTransId="{A92429F3-4F8B-4FE7-ABA3-67400307DAA8}" sibTransId="{0ACEC3A0-DD16-49D2-A4D5-A76C339DF018}"/>
    <dgm:cxn modelId="{20C362B5-A558-4335-B5CE-A4FF5732B754}" type="presOf" srcId="{7908EF27-9317-4B27-92D2-2AC9CEE13722}" destId="{C6C4D2C1-76F3-490A-8143-7128260BA45D}" srcOrd="0" destOrd="2" presId="urn:microsoft.com/office/officeart/2005/8/layout/hList1"/>
    <dgm:cxn modelId="{C239345E-0871-4CCA-9602-591E568E6879}" srcId="{1D73A4BF-AB2D-46B5-9793-0DD7E3764F3C}" destId="{7908EF27-9317-4B27-92D2-2AC9CEE13722}" srcOrd="2" destOrd="0" parTransId="{76A9F296-E98F-4B29-8723-9AE0301FFD77}" sibTransId="{8AFF43B7-3318-4DC3-9584-B04D8C2A6D5E}"/>
    <dgm:cxn modelId="{7BB055D1-BF2C-4729-AEB7-879A17DFDE6B}" type="presOf" srcId="{D1BBED42-C316-4745-8892-523C0BA6CFB8}" destId="{C6C4D2C1-76F3-490A-8143-7128260BA45D}" srcOrd="0" destOrd="1" presId="urn:microsoft.com/office/officeart/2005/8/layout/hList1"/>
    <dgm:cxn modelId="{F0AF393A-8090-49FF-9A92-5B56475D28BE}" type="presOf" srcId="{1D73A4BF-AB2D-46B5-9793-0DD7E3764F3C}" destId="{EB288812-3BD5-4CE1-914B-792387CD41CC}" srcOrd="0" destOrd="0" presId="urn:microsoft.com/office/officeart/2005/8/layout/hList1"/>
    <dgm:cxn modelId="{816C96BE-AAA9-4CB6-B6E2-B5562045F33E}" srcId="{1D73A4BF-AB2D-46B5-9793-0DD7E3764F3C}" destId="{369B9C9B-C7FB-4943-9B85-EFB04DEC5EA5}" srcOrd="3" destOrd="0" parTransId="{B47CDFC8-EB5C-4A9D-B4ED-00BB45F6F050}" sibTransId="{EAD9CD52-39E3-4EA9-8A58-EC8FEF1D5AED}"/>
    <dgm:cxn modelId="{01D47199-B2FB-42C8-984D-60F4AF9C47C1}" type="presOf" srcId="{DD39BDDB-94E4-4840-994A-8AB5696C68ED}" destId="{C1053E5D-E381-4219-8774-EC98D0EB7A78}" srcOrd="0" destOrd="1" presId="urn:microsoft.com/office/officeart/2005/8/layout/hList1"/>
    <dgm:cxn modelId="{2970B1FF-A991-423B-9031-63B1193FBDF0}" type="presOf" srcId="{9712B6D0-DA74-4FDB-8E34-44B5749FC4EE}" destId="{AC231398-D671-46DB-BB3A-95E29D7DA8B5}" srcOrd="0" destOrd="2" presId="urn:microsoft.com/office/officeart/2005/8/layout/hList1"/>
    <dgm:cxn modelId="{DE974946-6B47-4B73-8E11-6D6010E40818}" type="presParOf" srcId="{AC4554EE-74FE-42EB-A079-F406B811C2AE}" destId="{460BB3DC-AD49-46DF-AACE-AFF0DEAB3910}" srcOrd="0" destOrd="0" presId="urn:microsoft.com/office/officeart/2005/8/layout/hList1"/>
    <dgm:cxn modelId="{E9B48080-F3D3-4F7A-BB6A-96250E8E7DA2}" type="presParOf" srcId="{460BB3DC-AD49-46DF-AACE-AFF0DEAB3910}" destId="{8A41606A-4780-48B2-B6FE-E9140219598B}" srcOrd="0" destOrd="0" presId="urn:microsoft.com/office/officeart/2005/8/layout/hList1"/>
    <dgm:cxn modelId="{CDBB553D-701E-4242-AC4D-F0BE96BAB2B3}" type="presParOf" srcId="{460BB3DC-AD49-46DF-AACE-AFF0DEAB3910}" destId="{AC231398-D671-46DB-BB3A-95E29D7DA8B5}" srcOrd="1" destOrd="0" presId="urn:microsoft.com/office/officeart/2005/8/layout/hList1"/>
    <dgm:cxn modelId="{D1B30EFC-7827-422C-B1E1-B58B77B0C3C4}" type="presParOf" srcId="{AC4554EE-74FE-42EB-A079-F406B811C2AE}" destId="{14436890-A7A5-4103-82F9-8535B25A5801}" srcOrd="1" destOrd="0" presId="urn:microsoft.com/office/officeart/2005/8/layout/hList1"/>
    <dgm:cxn modelId="{9B7A5457-2673-4921-84BC-065C824D25E6}" type="presParOf" srcId="{AC4554EE-74FE-42EB-A079-F406B811C2AE}" destId="{594AB61E-10C0-48BA-96F7-43AEF39DF2ED}" srcOrd="2" destOrd="0" presId="urn:microsoft.com/office/officeart/2005/8/layout/hList1"/>
    <dgm:cxn modelId="{E4AACAB2-7874-469F-9C48-DBD4B3D3E4E6}" type="presParOf" srcId="{594AB61E-10C0-48BA-96F7-43AEF39DF2ED}" destId="{462A4894-36E8-4B73-B8AC-95264B09D180}" srcOrd="0" destOrd="0" presId="urn:microsoft.com/office/officeart/2005/8/layout/hList1"/>
    <dgm:cxn modelId="{6821BAFD-CE02-4D2C-8129-18F7A5AB80D2}" type="presParOf" srcId="{594AB61E-10C0-48BA-96F7-43AEF39DF2ED}" destId="{C1053E5D-E381-4219-8774-EC98D0EB7A78}" srcOrd="1" destOrd="0" presId="urn:microsoft.com/office/officeart/2005/8/layout/hList1"/>
    <dgm:cxn modelId="{BDD80E6B-D017-45E7-A13F-D4AFA14BED07}" type="presParOf" srcId="{AC4554EE-74FE-42EB-A079-F406B811C2AE}" destId="{AD453FA1-A16F-4498-A326-8513AD7AF98C}" srcOrd="3" destOrd="0" presId="urn:microsoft.com/office/officeart/2005/8/layout/hList1"/>
    <dgm:cxn modelId="{FFF6A1C3-88D4-4C55-9CB5-30A37EAD2AC5}" type="presParOf" srcId="{AC4554EE-74FE-42EB-A079-F406B811C2AE}" destId="{AA391D2B-8013-48AD-ABA7-6A12772B866B}" srcOrd="4" destOrd="0" presId="urn:microsoft.com/office/officeart/2005/8/layout/hList1"/>
    <dgm:cxn modelId="{AC3E69A7-F276-4CCC-82DB-183C9286CE46}" type="presParOf" srcId="{AA391D2B-8013-48AD-ABA7-6A12772B866B}" destId="{EB288812-3BD5-4CE1-914B-792387CD41CC}" srcOrd="0" destOrd="0" presId="urn:microsoft.com/office/officeart/2005/8/layout/hList1"/>
    <dgm:cxn modelId="{76F2EEC4-8964-43BF-AD36-2C1460E2AEEE}" type="presParOf" srcId="{AA391D2B-8013-48AD-ABA7-6A12772B866B}" destId="{C6C4D2C1-76F3-490A-8143-7128260BA4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D8BA4-5A07-46D5-9266-7EC6F5097C9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7974169-6EF6-40AB-BEF6-406DCB291069}">
      <dgm:prSet phldrT="[Tekstas]" custT="1"/>
      <dgm:spPr/>
      <dgm:t>
        <a:bodyPr/>
        <a:lstStyle/>
        <a:p>
          <a:r>
            <a:rPr lang="lt-LT" sz="1400" b="0" i="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Teikti finansinę paramą </a:t>
          </a:r>
          <a:r>
            <a:rPr lang="lt-LT" sz="1400" b="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atvykstantiems pedagogams</a:t>
          </a:r>
          <a:endParaRPr lang="lt-LT" sz="1400" b="0" i="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gm:t>
    </dgm:pt>
    <dgm:pt modelId="{7CB0F588-AAB9-4BA4-8AAF-CDA158D63B0C}" type="parTrans" cxnId="{5F31102B-A5E8-4548-AD94-A7F9E5C0AE51}">
      <dgm:prSet/>
      <dgm:spPr/>
      <dgm:t>
        <a:bodyPr/>
        <a:lstStyle/>
        <a:p>
          <a:endParaRPr lang="lt-LT"/>
        </a:p>
      </dgm:t>
    </dgm:pt>
    <dgm:pt modelId="{4CA901E1-1CAB-499B-A2D9-B648D9F3AA42}" type="sibTrans" cxnId="{5F31102B-A5E8-4548-AD94-A7F9E5C0AE51}">
      <dgm:prSet/>
      <dgm:spPr/>
      <dgm:t>
        <a:bodyPr/>
        <a:lstStyle/>
        <a:p>
          <a:endParaRPr lang="lt-LT"/>
        </a:p>
      </dgm:t>
    </dgm:pt>
    <dgm:pt modelId="{96E8FA86-DB89-43C6-A58B-B14C7D82D63A}">
      <dgm:prSet phldrT="[Tekstas]" custT="1"/>
      <dgm:spPr/>
      <dgm:t>
        <a:bodyPr/>
        <a:lstStyle/>
        <a:p>
          <a:r>
            <a:rPr lang="lt-LT" sz="1400" b="0" i="0" dirty="0" smtClean="0">
              <a:latin typeface="+mj-lt"/>
              <a:cs typeface="Times New Roman" panose="02020603050405020304" pitchFamily="18" charset="0"/>
            </a:rPr>
            <a:t>Atnaujinti BUM tinklo pertvarkos 2021-2025 m. </a:t>
          </a:r>
          <a:r>
            <a:rPr lang="lt-LT" sz="1400" b="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bendrąjį planą</a:t>
          </a:r>
          <a:endParaRPr lang="lt-LT" sz="1400" b="0" i="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gm:t>
    </dgm:pt>
    <dgm:pt modelId="{90CFFAB2-0064-4DE9-ACA0-F4DE81F6AF1A}" type="parTrans" cxnId="{201ABA6F-DDF4-4460-AA43-00ECC58D1629}">
      <dgm:prSet/>
      <dgm:spPr/>
      <dgm:t>
        <a:bodyPr/>
        <a:lstStyle/>
        <a:p>
          <a:endParaRPr lang="lt-LT"/>
        </a:p>
      </dgm:t>
    </dgm:pt>
    <dgm:pt modelId="{A0DB57F5-5248-43C2-BBD1-B78730D685A8}" type="sibTrans" cxnId="{201ABA6F-DDF4-4460-AA43-00ECC58D1629}">
      <dgm:prSet/>
      <dgm:spPr/>
      <dgm:t>
        <a:bodyPr/>
        <a:lstStyle/>
        <a:p>
          <a:endParaRPr lang="lt-LT"/>
        </a:p>
      </dgm:t>
    </dgm:pt>
    <dgm:pt modelId="{FADB1A35-47E8-4571-A582-C0EF33B8DB1F}">
      <dgm:prSet phldrT="[Tekstas]" custT="1"/>
      <dgm:spPr/>
      <dgm:t>
        <a:bodyPr/>
        <a:lstStyle/>
        <a:p>
          <a:r>
            <a:rPr lang="lt-LT" sz="1400" i="0" dirty="0" smtClean="0">
              <a:latin typeface="+mj-lt"/>
              <a:cs typeface="Times New Roman" panose="02020603050405020304" pitchFamily="18" charset="0"/>
            </a:rPr>
            <a:t>Įrengti naujo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gyvenamųjų namų kvartalo 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infrastruktūrą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649B3FAB-F426-4DD0-8F90-7B106424710C}" type="parTrans" cxnId="{3E999C80-CBD8-41D2-B92B-5926515B2797}">
      <dgm:prSet/>
      <dgm:spPr/>
      <dgm:t>
        <a:bodyPr/>
        <a:lstStyle/>
        <a:p>
          <a:endParaRPr lang="lt-LT"/>
        </a:p>
      </dgm:t>
    </dgm:pt>
    <dgm:pt modelId="{BCA4956A-1A73-46A1-8A52-0A7664D736CB}" type="sibTrans" cxnId="{3E999C80-CBD8-41D2-B92B-5926515B2797}">
      <dgm:prSet/>
      <dgm:spPr/>
      <dgm:t>
        <a:bodyPr/>
        <a:lstStyle/>
        <a:p>
          <a:endParaRPr lang="lt-LT"/>
        </a:p>
      </dgm:t>
    </dgm:pt>
    <dgm:pt modelId="{61873A74-C09B-455C-9C98-499ADC650D44}">
      <dgm:prSet phldrT="[Tekstas]" custT="1"/>
      <dgm:spPr/>
      <dgm:t>
        <a:bodyPr/>
        <a:lstStyle/>
        <a:p>
          <a:r>
            <a:rPr lang="lt-LT" sz="1400" i="0" dirty="0" smtClean="0">
              <a:latin typeface="+mj-lt"/>
              <a:cs typeface="Times New Roman" panose="02020603050405020304" pitchFamily="18" charset="0"/>
            </a:rPr>
            <a:t>Parengti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 jaunimo problemų 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sprendimo planą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F8ED7419-BC89-43D1-AF87-E8A318869196}" type="parTrans" cxnId="{B41EF391-C8F3-498D-BD5D-8039BE41B651}">
      <dgm:prSet/>
      <dgm:spPr/>
      <dgm:t>
        <a:bodyPr/>
        <a:lstStyle/>
        <a:p>
          <a:endParaRPr lang="lt-LT"/>
        </a:p>
      </dgm:t>
    </dgm:pt>
    <dgm:pt modelId="{40166D75-250C-4B2D-AB60-061B322B1FC0}" type="sibTrans" cxnId="{B41EF391-C8F3-498D-BD5D-8039BE41B651}">
      <dgm:prSet/>
      <dgm:spPr/>
      <dgm:t>
        <a:bodyPr/>
        <a:lstStyle/>
        <a:p>
          <a:endParaRPr lang="lt-LT"/>
        </a:p>
      </dgm:t>
    </dgm:pt>
    <dgm:pt modelId="{F4D98951-E1D6-4C3C-B787-A54CCD84B75D}">
      <dgm:prSet phldrT="[Tekstas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Parengti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Rokiškio prekės ženklo 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komunikacijos planą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312F16B2-6052-4A42-9EE6-372D3693D9B5}" type="parTrans" cxnId="{6775E320-858D-4EEE-9FB5-1EEB0D635426}">
      <dgm:prSet/>
      <dgm:spPr/>
      <dgm:t>
        <a:bodyPr/>
        <a:lstStyle/>
        <a:p>
          <a:endParaRPr lang="lt-LT"/>
        </a:p>
      </dgm:t>
    </dgm:pt>
    <dgm:pt modelId="{17A91F5C-83A5-4208-80E9-A52C52D46280}" type="sibTrans" cxnId="{6775E320-858D-4EEE-9FB5-1EEB0D635426}">
      <dgm:prSet/>
      <dgm:spPr/>
      <dgm:t>
        <a:bodyPr/>
        <a:lstStyle/>
        <a:p>
          <a:endParaRPr lang="lt-LT"/>
        </a:p>
      </dgm:t>
    </dgm:pt>
    <dgm:pt modelId="{1648F9BA-723F-4EF7-8690-91C58B8C78FD}">
      <dgm:prSet phldrT="[Tekstas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Vykdyti Rokiškio r. sav.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nekilnojamojo turto 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valdymo strategiją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5F5A0175-C249-4D41-92EE-C91434ECEB9A}" type="parTrans" cxnId="{96B36FC0-82DD-4B48-A19D-A1B5BCB867D9}">
      <dgm:prSet/>
      <dgm:spPr/>
      <dgm:t>
        <a:bodyPr/>
        <a:lstStyle/>
        <a:p>
          <a:endParaRPr lang="lt-LT"/>
        </a:p>
      </dgm:t>
    </dgm:pt>
    <dgm:pt modelId="{4B6CFED6-04B2-44E2-AAC2-828AAA28770F}" type="sibTrans" cxnId="{96B36FC0-82DD-4B48-A19D-A1B5BCB867D9}">
      <dgm:prSet/>
      <dgm:spPr/>
      <dgm:t>
        <a:bodyPr/>
        <a:lstStyle/>
        <a:p>
          <a:endParaRPr lang="lt-LT"/>
        </a:p>
      </dgm:t>
    </dgm:pt>
    <dgm:pt modelId="{FC603D22-6B6A-49E9-922D-40B53DC63BAC}">
      <dgm:prSet phldrT="[Tekstas]" custT="1"/>
      <dgm:spPr/>
      <dgm:t>
        <a:bodyPr/>
        <a:lstStyle/>
        <a:p>
          <a:r>
            <a:rPr lang="lt-LT" sz="1200" i="0" dirty="0" smtClean="0">
              <a:latin typeface="+mj-lt"/>
              <a:cs typeface="Times New Roman" panose="02020603050405020304" pitchFamily="18" charset="0"/>
            </a:rPr>
            <a:t>Vykdyti „</a:t>
          </a:r>
          <a:r>
            <a:rPr lang="lt-LT" sz="1200" i="0" noProof="1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Daugiafunkcės</a:t>
          </a:r>
          <a:r>
            <a:rPr lang="lt-LT" sz="12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 sporto salės </a:t>
          </a:r>
          <a:r>
            <a:rPr lang="lt-LT" sz="1200" i="0" dirty="0" smtClean="0">
              <a:latin typeface="+mj-lt"/>
              <a:cs typeface="Times New Roman" panose="02020603050405020304" pitchFamily="18" charset="0"/>
            </a:rPr>
            <a:t>Rokiškyje, Taikos g. 21 A, statyba“ projektą </a:t>
          </a:r>
          <a:endParaRPr lang="lt-LT" sz="1200" b="1" i="0" dirty="0">
            <a:latin typeface="+mj-lt"/>
            <a:cs typeface="Times New Roman" panose="02020603050405020304" pitchFamily="18" charset="0"/>
          </a:endParaRPr>
        </a:p>
      </dgm:t>
    </dgm:pt>
    <dgm:pt modelId="{77061B09-C9A9-4CE4-AFAF-0D33C3C0D9AF}" type="parTrans" cxnId="{7C3E7DD6-DF83-4657-87DB-0EAD277FADF5}">
      <dgm:prSet/>
      <dgm:spPr/>
      <dgm:t>
        <a:bodyPr/>
        <a:lstStyle/>
        <a:p>
          <a:endParaRPr lang="lt-LT"/>
        </a:p>
      </dgm:t>
    </dgm:pt>
    <dgm:pt modelId="{519748BC-7C4B-4AA9-86FD-73646C7D7BAE}" type="sibTrans" cxnId="{7C3E7DD6-DF83-4657-87DB-0EAD277FADF5}">
      <dgm:prSet/>
      <dgm:spPr/>
      <dgm:t>
        <a:bodyPr/>
        <a:lstStyle/>
        <a:p>
          <a:endParaRPr lang="lt-LT"/>
        </a:p>
      </dgm:t>
    </dgm:pt>
    <dgm:pt modelId="{D0E451FF-07AF-403C-B1FB-0BE7661E714F}">
      <dgm:prSet custT="1"/>
      <dgm:spPr/>
      <dgm:t>
        <a:bodyPr/>
        <a:lstStyle/>
        <a:p>
          <a:r>
            <a:rPr lang="lt-LT" sz="1400" b="0" i="0" dirty="0" smtClean="0">
              <a:latin typeface="+mj-lt"/>
              <a:cs typeface="Times New Roman" panose="02020603050405020304" pitchFamily="18" charset="0"/>
            </a:rPr>
            <a:t>Parengti </a:t>
          </a:r>
          <a:r>
            <a:rPr lang="lt-LT" sz="1400" b="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Rokiškio r. sav. SPP</a:t>
          </a:r>
          <a:r>
            <a:rPr lang="lt-LT" sz="1400" b="0" i="0" dirty="0" smtClean="0">
              <a:latin typeface="+mj-lt"/>
              <a:cs typeface="Times New Roman" panose="02020603050405020304" pitchFamily="18" charset="0"/>
            </a:rPr>
            <a:t> iki 2030 m.</a:t>
          </a:r>
          <a:endParaRPr lang="lt-LT" sz="1400" b="0" i="0" dirty="0">
            <a:latin typeface="+mj-lt"/>
            <a:cs typeface="Times New Roman" panose="02020603050405020304" pitchFamily="18" charset="0"/>
          </a:endParaRPr>
        </a:p>
      </dgm:t>
    </dgm:pt>
    <dgm:pt modelId="{D4F8A3DB-5510-4520-8786-0CEEA3805337}" type="parTrans" cxnId="{D8842926-11BE-4A92-9160-58ABA34DD2A3}">
      <dgm:prSet/>
      <dgm:spPr/>
      <dgm:t>
        <a:bodyPr/>
        <a:lstStyle/>
        <a:p>
          <a:endParaRPr lang="lt-LT"/>
        </a:p>
      </dgm:t>
    </dgm:pt>
    <dgm:pt modelId="{C41F519B-37B0-45DF-9D4B-4AB95DD93CFB}" type="sibTrans" cxnId="{D8842926-11BE-4A92-9160-58ABA34DD2A3}">
      <dgm:prSet/>
      <dgm:spPr/>
      <dgm:t>
        <a:bodyPr/>
        <a:lstStyle/>
        <a:p>
          <a:endParaRPr lang="lt-LT"/>
        </a:p>
      </dgm:t>
    </dgm:pt>
    <dgm:pt modelId="{D5840F40-F826-44CE-86E3-091D1AC7A19D}">
      <dgm:prSet custT="1"/>
      <dgm:spPr/>
      <dgm:t>
        <a:bodyPr/>
        <a:lstStyle/>
        <a:p>
          <a:r>
            <a:rPr lang="lt-LT" sz="1400" i="0" dirty="0" smtClean="0">
              <a:latin typeface="+mj-lt"/>
              <a:cs typeface="Times New Roman" panose="02020603050405020304" pitchFamily="18" charset="0"/>
            </a:rPr>
            <a:t>Administruoti ir išlaikyti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BC „Spiečius“ 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veiklą, paslaugų paketą ir kokybę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8BC59B9E-4ED6-459E-9757-406971EFD512}" type="parTrans" cxnId="{68DC8ABE-085A-40EE-8AAC-9167A6D2CF4B}">
      <dgm:prSet/>
      <dgm:spPr/>
      <dgm:t>
        <a:bodyPr/>
        <a:lstStyle/>
        <a:p>
          <a:endParaRPr lang="lt-LT"/>
        </a:p>
      </dgm:t>
    </dgm:pt>
    <dgm:pt modelId="{921819DC-0A56-4DB7-A17A-21289F0D36FB}" type="sibTrans" cxnId="{68DC8ABE-085A-40EE-8AAC-9167A6D2CF4B}">
      <dgm:prSet/>
      <dgm:spPr/>
      <dgm:t>
        <a:bodyPr/>
        <a:lstStyle/>
        <a:p>
          <a:endParaRPr lang="lt-LT"/>
        </a:p>
      </dgm:t>
    </dgm:pt>
    <dgm:pt modelId="{8E9AE27F-98F1-4E23-8369-5306C44DF2CC}">
      <dgm:prSet custT="1"/>
      <dgm:spPr/>
      <dgm:t>
        <a:bodyPr/>
        <a:lstStyle/>
        <a:p>
          <a:r>
            <a:rPr lang="lt-LT" sz="1400" i="0" dirty="0" smtClean="0">
              <a:latin typeface="+mj-lt"/>
              <a:cs typeface="Times New Roman" panose="02020603050405020304" pitchFamily="18" charset="0"/>
            </a:rPr>
            <a:t>Tęsti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ugdymo įstaigų 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infrastruktūros atnaujinimą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CB01E06C-E765-4C05-B023-EA584631EF72}" type="parTrans" cxnId="{A1D60DD5-F73C-42FA-87A4-06AF492DF19E}">
      <dgm:prSet/>
      <dgm:spPr/>
      <dgm:t>
        <a:bodyPr/>
        <a:lstStyle/>
        <a:p>
          <a:endParaRPr lang="lt-LT"/>
        </a:p>
      </dgm:t>
    </dgm:pt>
    <dgm:pt modelId="{7A77E35E-6268-4BD5-8B61-38DAD27E06D2}" type="sibTrans" cxnId="{A1D60DD5-F73C-42FA-87A4-06AF492DF19E}">
      <dgm:prSet/>
      <dgm:spPr/>
      <dgm:t>
        <a:bodyPr/>
        <a:lstStyle/>
        <a:p>
          <a:endParaRPr lang="lt-LT"/>
        </a:p>
      </dgm:t>
    </dgm:pt>
    <dgm:pt modelId="{A796AA01-9885-4C02-B9B6-B69662ACB39B}">
      <dgm:prSet custT="1"/>
      <dgm:spPr/>
      <dgm:t>
        <a:bodyPr/>
        <a:lstStyle/>
        <a:p>
          <a:r>
            <a:rPr lang="lt-LT" sz="1400" i="0" dirty="0" smtClean="0">
              <a:latin typeface="+mj-lt"/>
              <a:cs typeface="Times New Roman" panose="02020603050405020304" pitchFamily="18" charset="0"/>
            </a:rPr>
            <a:t>Parengti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Socialinį žemėlapį</a:t>
          </a:r>
          <a:endParaRPr lang="lt-LT" sz="1400" b="1" i="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gm:t>
    </dgm:pt>
    <dgm:pt modelId="{5F9FA892-F2F0-469A-8A02-69B15F509364}" type="parTrans" cxnId="{1C66C240-E762-4970-9A31-107141D60EB6}">
      <dgm:prSet/>
      <dgm:spPr/>
      <dgm:t>
        <a:bodyPr/>
        <a:lstStyle/>
        <a:p>
          <a:endParaRPr lang="lt-LT"/>
        </a:p>
      </dgm:t>
    </dgm:pt>
    <dgm:pt modelId="{55FCDE1A-47F3-4A08-8A78-00A1FEA0BFF1}" type="sibTrans" cxnId="{1C66C240-E762-4970-9A31-107141D60EB6}">
      <dgm:prSet/>
      <dgm:spPr/>
      <dgm:t>
        <a:bodyPr/>
        <a:lstStyle/>
        <a:p>
          <a:endParaRPr lang="lt-LT"/>
        </a:p>
      </dgm:t>
    </dgm:pt>
    <dgm:pt modelId="{20255371-510E-4272-BD33-459E233FC74E}">
      <dgm:prSet phldrT="[Tekstas]" custT="1"/>
      <dgm:spPr/>
      <dgm:t>
        <a:bodyPr/>
        <a:lstStyle/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i="0" dirty="0" smtClean="0">
              <a:latin typeface="+mj-lt"/>
              <a:cs typeface="Times New Roman" panose="02020603050405020304" pitchFamily="18" charset="0"/>
            </a:rPr>
            <a:t>Išleisti tarptautinio bendradarbiavimo pasiūlymams atvirų, specialistų  </a:t>
          </a:r>
          <a:r>
            <a:rPr lang="lt-LT" sz="13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pristatymo leidinį</a:t>
          </a:r>
          <a:endParaRPr lang="lt-LT" sz="1300" b="1" i="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gm:t>
    </dgm:pt>
    <dgm:pt modelId="{0A4E3C72-90CE-45B7-A32A-16DD9EB24F19}" type="parTrans" cxnId="{CBB676D1-4460-4217-A6B8-A052C5AB51D0}">
      <dgm:prSet/>
      <dgm:spPr/>
      <dgm:t>
        <a:bodyPr/>
        <a:lstStyle/>
        <a:p>
          <a:endParaRPr lang="lt-LT"/>
        </a:p>
      </dgm:t>
    </dgm:pt>
    <dgm:pt modelId="{86919F6B-7288-44A5-9288-BD77FF5CD6E0}" type="sibTrans" cxnId="{CBB676D1-4460-4217-A6B8-A052C5AB51D0}">
      <dgm:prSet/>
      <dgm:spPr/>
      <dgm:t>
        <a:bodyPr/>
        <a:lstStyle/>
        <a:p>
          <a:endParaRPr lang="lt-LT"/>
        </a:p>
      </dgm:t>
    </dgm:pt>
    <dgm:pt modelId="{9E9C7393-A2DF-4FDD-97F0-53F10C002CFB}">
      <dgm:prSet phldrT="[Tekstas]" custT="1"/>
      <dgm:spPr/>
      <dgm:t>
        <a:bodyPr/>
        <a:lstStyle/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dirty="0" smtClean="0"/>
            <a:t>Vykdyti </a:t>
          </a:r>
          <a:r>
            <a:rPr lang="lt-LT" sz="1400" dirty="0" smtClean="0">
              <a:solidFill>
                <a:srgbClr val="FF0066"/>
              </a:solidFill>
            </a:rPr>
            <a:t>turizmo</a:t>
          </a:r>
          <a:r>
            <a:rPr lang="lt-LT" sz="1400" dirty="0" smtClean="0"/>
            <a:t> rinkodaros </a:t>
          </a:r>
          <a:r>
            <a:rPr lang="lt-LT" sz="1400" dirty="0" smtClean="0">
              <a:solidFill>
                <a:srgbClr val="FF0066"/>
              </a:solidFill>
            </a:rPr>
            <a:t>strategiją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81548259-4B45-4C97-B5B3-A1CF6BAD28AD}" type="parTrans" cxnId="{1FD0D463-4152-48B9-ACEE-6F0C179CF829}">
      <dgm:prSet/>
      <dgm:spPr/>
      <dgm:t>
        <a:bodyPr/>
        <a:lstStyle/>
        <a:p>
          <a:endParaRPr lang="lt-LT"/>
        </a:p>
      </dgm:t>
    </dgm:pt>
    <dgm:pt modelId="{DF25F1B2-8B7C-4A0F-A58B-AF6D254EFB72}" type="sibTrans" cxnId="{1FD0D463-4152-48B9-ACEE-6F0C179CF829}">
      <dgm:prSet/>
      <dgm:spPr/>
      <dgm:t>
        <a:bodyPr/>
        <a:lstStyle/>
        <a:p>
          <a:endParaRPr lang="lt-LT"/>
        </a:p>
      </dgm:t>
    </dgm:pt>
    <dgm:pt modelId="{4D30E6FD-5161-4C4A-950B-E63F197ECCA6}">
      <dgm:prSet phldrT="[Tekstas]" custT="1"/>
      <dgm:spPr/>
      <dgm:t>
        <a:bodyPr/>
        <a:lstStyle/>
        <a:p>
          <a:r>
            <a:rPr lang="lt-LT" sz="1400" i="0" dirty="0" smtClean="0">
              <a:latin typeface="+mj-lt"/>
              <a:cs typeface="Times New Roman" panose="02020603050405020304" pitchFamily="18" charset="0"/>
            </a:rPr>
            <a:t>Tęsti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jaunimo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 vasaros </a:t>
          </a:r>
          <a:r>
            <a:rPr lang="lt-LT" sz="1400" i="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užimtumo</a:t>
          </a:r>
          <a:r>
            <a:rPr lang="lt-LT" sz="1400" i="0" dirty="0" smtClean="0">
              <a:latin typeface="+mj-lt"/>
              <a:cs typeface="Times New Roman" panose="02020603050405020304" pitchFamily="18" charset="0"/>
            </a:rPr>
            <a:t> ir integracijos į darbo rinką programą</a:t>
          </a:r>
          <a:endParaRPr lang="lt-LT" sz="1400" b="1" i="0" dirty="0">
            <a:latin typeface="+mj-lt"/>
            <a:cs typeface="Times New Roman" panose="02020603050405020304" pitchFamily="18" charset="0"/>
          </a:endParaRPr>
        </a:p>
      </dgm:t>
    </dgm:pt>
    <dgm:pt modelId="{37E4DC12-3989-4EF3-8988-C6B6F460D2A4}" type="parTrans" cxnId="{0915007C-73DE-4196-B71D-F0EF206D0B5F}">
      <dgm:prSet/>
      <dgm:spPr/>
      <dgm:t>
        <a:bodyPr/>
        <a:lstStyle/>
        <a:p>
          <a:endParaRPr lang="lt-LT"/>
        </a:p>
      </dgm:t>
    </dgm:pt>
    <dgm:pt modelId="{538F577A-3441-4A2D-BE59-FA2E88FED567}" type="sibTrans" cxnId="{0915007C-73DE-4196-B71D-F0EF206D0B5F}">
      <dgm:prSet/>
      <dgm:spPr/>
      <dgm:t>
        <a:bodyPr/>
        <a:lstStyle/>
        <a:p>
          <a:endParaRPr lang="lt-LT"/>
        </a:p>
      </dgm:t>
    </dgm:pt>
    <dgm:pt modelId="{614465D6-54C8-4433-BA47-EA7BE9C81C6D}">
      <dgm:prSet custT="1"/>
      <dgm:spPr/>
      <dgm:t>
        <a:bodyPr/>
        <a:lstStyle/>
        <a:p>
          <a:r>
            <a:rPr lang="lt-LT" sz="1400" i="0" dirty="0" smtClean="0">
              <a:latin typeface="+mj-lt"/>
            </a:rPr>
            <a:t>Vykdyti</a:t>
          </a:r>
          <a:r>
            <a:rPr lang="lt-LT" sz="1400" i="0" baseline="0" dirty="0" smtClean="0">
              <a:latin typeface="+mj-lt"/>
            </a:rPr>
            <a:t> laipsnišką </a:t>
          </a:r>
          <a:r>
            <a:rPr lang="lt-LT" sz="1400" i="0" baseline="0" dirty="0" smtClean="0">
              <a:solidFill>
                <a:srgbClr val="FF0066"/>
              </a:solidFill>
              <a:latin typeface="+mj-lt"/>
            </a:rPr>
            <a:t>viešųjų paslaugų </a:t>
          </a:r>
          <a:r>
            <a:rPr lang="lt-LT" sz="1400" i="0" baseline="0" dirty="0" smtClean="0">
              <a:latin typeface="+mj-lt"/>
            </a:rPr>
            <a:t>perdavimą </a:t>
          </a:r>
          <a:r>
            <a:rPr lang="lt-LT" sz="1400" i="0" baseline="0" dirty="0" smtClean="0">
              <a:solidFill>
                <a:srgbClr val="FF0066"/>
              </a:solidFill>
              <a:latin typeface="+mj-lt"/>
            </a:rPr>
            <a:t>NVO</a:t>
          </a:r>
          <a:endParaRPr lang="lt-LT" sz="1400" i="0" dirty="0">
            <a:solidFill>
              <a:srgbClr val="FF0066"/>
            </a:solidFill>
            <a:latin typeface="+mj-lt"/>
          </a:endParaRPr>
        </a:p>
      </dgm:t>
    </dgm:pt>
    <dgm:pt modelId="{5AB4D5B9-0741-4A19-8C3C-36AFE724D957}" type="parTrans" cxnId="{E6AE025B-093B-4426-AD11-354CAE674DA3}">
      <dgm:prSet/>
      <dgm:spPr/>
      <dgm:t>
        <a:bodyPr/>
        <a:lstStyle/>
        <a:p>
          <a:endParaRPr lang="lt-LT"/>
        </a:p>
      </dgm:t>
    </dgm:pt>
    <dgm:pt modelId="{10B11027-0FA7-40CE-A792-6C8D4B29B38D}" type="sibTrans" cxnId="{E6AE025B-093B-4426-AD11-354CAE674DA3}">
      <dgm:prSet/>
      <dgm:spPr/>
      <dgm:t>
        <a:bodyPr/>
        <a:lstStyle/>
        <a:p>
          <a:endParaRPr lang="lt-LT"/>
        </a:p>
      </dgm:t>
    </dgm:pt>
    <dgm:pt modelId="{F63E4406-B9CC-4FC3-B780-8B48DC7BADFA}">
      <dgm:prSet custT="1"/>
      <dgm:spPr/>
      <dgm:t>
        <a:bodyPr/>
        <a:lstStyle/>
        <a:p>
          <a:r>
            <a:rPr lang="lt-LT" sz="1400" i="0" dirty="0" smtClean="0">
              <a:latin typeface="+mj-lt"/>
            </a:rPr>
            <a:t>Rengti Rokiškio m. ir </a:t>
          </a:r>
          <a:r>
            <a:rPr lang="lt-LT" sz="1400" i="0" dirty="0" err="1" smtClean="0">
              <a:latin typeface="+mj-lt"/>
            </a:rPr>
            <a:t>raj</a:t>
          </a:r>
          <a:r>
            <a:rPr lang="lt-LT" sz="1400" i="0" dirty="0" smtClean="0">
              <a:latin typeface="+mj-lt"/>
            </a:rPr>
            <a:t>. </a:t>
          </a:r>
          <a:r>
            <a:rPr lang="lt-LT" sz="1400" i="0" dirty="0" smtClean="0">
              <a:solidFill>
                <a:srgbClr val="FF0066"/>
              </a:solidFill>
              <a:latin typeface="+mj-lt"/>
            </a:rPr>
            <a:t>teritorijų bendrųjų planų</a:t>
          </a:r>
          <a:r>
            <a:rPr lang="lt-LT" sz="1400" i="0" dirty="0" smtClean="0">
              <a:latin typeface="+mj-lt"/>
            </a:rPr>
            <a:t> keitimus</a:t>
          </a:r>
          <a:endParaRPr lang="lt-LT" sz="1400" i="0" dirty="0">
            <a:latin typeface="+mj-lt"/>
          </a:endParaRPr>
        </a:p>
      </dgm:t>
    </dgm:pt>
    <dgm:pt modelId="{ACB2A335-7AFA-465E-8C12-4C335D4DAC32}" type="parTrans" cxnId="{0AA171F6-94CC-4F0C-A28A-CB345AC72086}">
      <dgm:prSet/>
      <dgm:spPr/>
      <dgm:t>
        <a:bodyPr/>
        <a:lstStyle/>
        <a:p>
          <a:endParaRPr lang="lt-LT"/>
        </a:p>
      </dgm:t>
    </dgm:pt>
    <dgm:pt modelId="{A499524A-CC3A-42F5-BA44-6390314FBBB1}" type="sibTrans" cxnId="{0AA171F6-94CC-4F0C-A28A-CB345AC72086}">
      <dgm:prSet/>
      <dgm:spPr/>
      <dgm:t>
        <a:bodyPr/>
        <a:lstStyle/>
        <a:p>
          <a:endParaRPr lang="lt-LT"/>
        </a:p>
      </dgm:t>
    </dgm:pt>
    <dgm:pt modelId="{700108D7-A49E-497B-9C78-FFC3803F3871}">
      <dgm:prSet/>
      <dgm:spPr/>
      <dgm:t>
        <a:bodyPr/>
        <a:lstStyle/>
        <a:p>
          <a:r>
            <a:rPr lang="lt-LT" dirty="0" smtClean="0"/>
            <a:t>Formuoti nuoseklią ir koordinuotą pagalbos ir </a:t>
          </a:r>
          <a:r>
            <a:rPr lang="lt-LT" dirty="0" smtClean="0">
              <a:solidFill>
                <a:srgbClr val="FF0066"/>
              </a:solidFill>
            </a:rPr>
            <a:t>socialinių paslaugų </a:t>
          </a:r>
          <a:r>
            <a:rPr lang="lt-LT" dirty="0" smtClean="0"/>
            <a:t>sistemą</a:t>
          </a:r>
          <a:endParaRPr lang="lt-LT" dirty="0"/>
        </a:p>
      </dgm:t>
    </dgm:pt>
    <dgm:pt modelId="{A09661F0-CDD5-45FE-941B-58C75AD4FB46}" type="parTrans" cxnId="{3257C76F-93BF-4398-A475-0BA17A186C90}">
      <dgm:prSet/>
      <dgm:spPr/>
      <dgm:t>
        <a:bodyPr/>
        <a:lstStyle/>
        <a:p>
          <a:endParaRPr lang="lt-LT"/>
        </a:p>
      </dgm:t>
    </dgm:pt>
    <dgm:pt modelId="{65EAF998-7174-4156-92C3-6A7CBB3C6E18}" type="sibTrans" cxnId="{3257C76F-93BF-4398-A475-0BA17A186C90}">
      <dgm:prSet/>
      <dgm:spPr/>
      <dgm:t>
        <a:bodyPr/>
        <a:lstStyle/>
        <a:p>
          <a:endParaRPr lang="lt-LT"/>
        </a:p>
      </dgm:t>
    </dgm:pt>
    <dgm:pt modelId="{F3C94762-5CDD-463E-84A5-163BCB93E57F}">
      <dgm:prSet/>
      <dgm:spPr/>
      <dgm:t>
        <a:bodyPr/>
        <a:lstStyle/>
        <a:p>
          <a:r>
            <a:rPr lang="lt-LT" dirty="0" smtClean="0"/>
            <a:t>Parengti ir integruoti veiksmų sąrašą  regiono savivaldybių </a:t>
          </a:r>
          <a:r>
            <a:rPr lang="lt-LT" dirty="0" smtClean="0">
              <a:solidFill>
                <a:srgbClr val="FF0066"/>
              </a:solidFill>
            </a:rPr>
            <a:t>funkcinių zonų</a:t>
          </a:r>
          <a:r>
            <a:rPr lang="lt-LT" dirty="0" smtClean="0"/>
            <a:t> vystymo strategijai</a:t>
          </a:r>
          <a:endParaRPr lang="lt-LT" dirty="0"/>
        </a:p>
      </dgm:t>
    </dgm:pt>
    <dgm:pt modelId="{B01A8E60-5CA3-452B-BE55-4163E637D47E}" type="parTrans" cxnId="{13D4C44B-161D-413E-B1FC-191601962677}">
      <dgm:prSet/>
      <dgm:spPr/>
      <dgm:t>
        <a:bodyPr/>
        <a:lstStyle/>
        <a:p>
          <a:endParaRPr lang="lt-LT"/>
        </a:p>
      </dgm:t>
    </dgm:pt>
    <dgm:pt modelId="{C5A87426-0D07-454F-AA64-B90FD1DE10F1}" type="sibTrans" cxnId="{13D4C44B-161D-413E-B1FC-191601962677}">
      <dgm:prSet/>
      <dgm:spPr/>
      <dgm:t>
        <a:bodyPr/>
        <a:lstStyle/>
        <a:p>
          <a:endParaRPr lang="lt-LT"/>
        </a:p>
      </dgm:t>
    </dgm:pt>
    <dgm:pt modelId="{0F5E3CDF-44B5-458C-9B26-9EF297FE6F06}">
      <dgm:prSet/>
      <dgm:spPr/>
      <dgm:t>
        <a:bodyPr/>
        <a:lstStyle/>
        <a:p>
          <a:r>
            <a:rPr lang="lt-LT" dirty="0"/>
            <a:t>Tęsti </a:t>
          </a:r>
          <a:r>
            <a:rPr lang="lt-LT" dirty="0">
              <a:solidFill>
                <a:srgbClr val="FF0066"/>
              </a:solidFill>
            </a:rPr>
            <a:t>melioracijos įrenginių</a:t>
          </a:r>
          <a:r>
            <a:rPr lang="lt-LT" dirty="0"/>
            <a:t> rekonstrukciją kaimiškosiose vietovėse</a:t>
          </a:r>
        </a:p>
      </dgm:t>
    </dgm:pt>
    <dgm:pt modelId="{ADFF0F4B-4840-4A7D-A11B-CF35C5A52B5F}" type="sibTrans" cxnId="{3EFCAA3A-1CE0-47E1-BC28-2FC452E33277}">
      <dgm:prSet/>
      <dgm:spPr/>
      <dgm:t>
        <a:bodyPr/>
        <a:lstStyle/>
        <a:p>
          <a:endParaRPr lang="lt-LT"/>
        </a:p>
      </dgm:t>
    </dgm:pt>
    <dgm:pt modelId="{EE950E47-846D-4CFA-9A9E-DD51438B2CD9}" type="parTrans" cxnId="{3EFCAA3A-1CE0-47E1-BC28-2FC452E33277}">
      <dgm:prSet/>
      <dgm:spPr/>
      <dgm:t>
        <a:bodyPr/>
        <a:lstStyle/>
        <a:p>
          <a:endParaRPr lang="lt-LT"/>
        </a:p>
      </dgm:t>
    </dgm:pt>
    <dgm:pt modelId="{63AB7BF8-D8FF-4996-AC44-077A08D244F7}" type="pres">
      <dgm:prSet presAssocID="{81DD8BA4-5A07-46D5-9266-7EC6F5097C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067C56E3-FA5F-41EA-83A1-E302FB363C69}" type="pres">
      <dgm:prSet presAssocID="{97974169-6EF6-40AB-BEF6-406DCB291069}" presName="node" presStyleLbl="node1" presStyleIdx="0" presStyleCnt="19" custLinFactNeighborX="86920" custLinFactNeighborY="687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7C66FE4-0A78-441F-86A5-DCF982FB478A}" type="pres">
      <dgm:prSet presAssocID="{4CA901E1-1CAB-499B-A2D9-B648D9F3AA42}" presName="sibTrans" presStyleCnt="0"/>
      <dgm:spPr/>
      <dgm:t>
        <a:bodyPr/>
        <a:lstStyle/>
        <a:p>
          <a:endParaRPr lang="lt-LT"/>
        </a:p>
      </dgm:t>
    </dgm:pt>
    <dgm:pt modelId="{049DE7B2-5336-407B-98EC-CFD39DB5A3AE}" type="pres">
      <dgm:prSet presAssocID="{96E8FA86-DB89-43C6-A58B-B14C7D82D63A}" presName="node" presStyleLbl="node1" presStyleIdx="1" presStyleCnt="19" custLinFactX="-32263" custLinFactNeighborX="-100000" custLinFactNeighborY="687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8DC93F-1DF2-4998-8B5C-E3EFE5EA57C8}" type="pres">
      <dgm:prSet presAssocID="{A0DB57F5-5248-43C2-BBD1-B78730D685A8}" presName="sibTrans" presStyleCnt="0"/>
      <dgm:spPr/>
      <dgm:t>
        <a:bodyPr/>
        <a:lstStyle/>
        <a:p>
          <a:endParaRPr lang="lt-LT"/>
        </a:p>
      </dgm:t>
    </dgm:pt>
    <dgm:pt modelId="{1E6114D9-E9E4-42D8-AE4E-2F7BE3CCAAF9}" type="pres">
      <dgm:prSet presAssocID="{FC603D22-6B6A-49E9-922D-40B53DC63BAC}" presName="node" presStyleLbl="node1" presStyleIdx="2" presStyleCnt="19" custLinFactNeighborX="85286" custLinFactNeighborY="687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123DB5D-6CDC-479A-90B2-B8EF23162641}" type="pres">
      <dgm:prSet presAssocID="{519748BC-7C4B-4AA9-86FD-73646C7D7BAE}" presName="sibTrans" presStyleCnt="0"/>
      <dgm:spPr/>
      <dgm:t>
        <a:bodyPr/>
        <a:lstStyle/>
        <a:p>
          <a:endParaRPr lang="lt-LT"/>
        </a:p>
      </dgm:t>
    </dgm:pt>
    <dgm:pt modelId="{BF434BD2-A6CC-4AD3-9000-5856D28D5F6B}" type="pres">
      <dgm:prSet presAssocID="{8E9AE27F-98F1-4E23-8369-5306C44DF2CC}" presName="node" presStyleLbl="node1" presStyleIdx="3" presStyleCnt="19" custLinFactX="-33897" custLinFactNeighborX="-100000" custLinFactNeighborY="687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3A9C5A1-8011-4240-B336-59791D978DBF}" type="pres">
      <dgm:prSet presAssocID="{7A77E35E-6268-4BD5-8B61-38DAD27E06D2}" presName="sibTrans" presStyleCnt="0"/>
      <dgm:spPr/>
      <dgm:t>
        <a:bodyPr/>
        <a:lstStyle/>
        <a:p>
          <a:endParaRPr lang="lt-LT"/>
        </a:p>
      </dgm:t>
    </dgm:pt>
    <dgm:pt modelId="{9B5B867E-A161-4E00-B42E-1A80E23417F7}" type="pres">
      <dgm:prSet presAssocID="{A796AA01-9885-4C02-B9B6-B69662ACB39B}" presName="node" presStyleLbl="node1" presStyleIdx="4" presStyleCnt="19" custLinFactY="100000" custLinFactNeighborX="-22263" custLinFactNeighborY="12615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2059ED-2618-44D5-A6E0-D1D1A1C6B31A}" type="pres">
      <dgm:prSet presAssocID="{55FCDE1A-47F3-4A08-8A78-00A1FEA0BFF1}" presName="sibTrans" presStyleCnt="0"/>
      <dgm:spPr/>
      <dgm:t>
        <a:bodyPr/>
        <a:lstStyle/>
        <a:p>
          <a:endParaRPr lang="lt-LT"/>
        </a:p>
      </dgm:t>
    </dgm:pt>
    <dgm:pt modelId="{497D7C9B-21BF-4840-BBA0-D5A6F1AB1771}" type="pres">
      <dgm:prSet presAssocID="{D5840F40-F826-44CE-86E3-091D1AC7A19D}" presName="node" presStyleLbl="node1" presStyleIdx="5" presStyleCnt="19" custLinFactY="100000" custLinFactNeighborX="-23080" custLinFactNeighborY="12615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61AA810-FCFB-4EE2-B6E8-ADA62CF7A4D4}" type="pres">
      <dgm:prSet presAssocID="{921819DC-0A56-4DB7-A17A-21289F0D36FB}" presName="sibTrans" presStyleCnt="0"/>
      <dgm:spPr/>
      <dgm:t>
        <a:bodyPr/>
        <a:lstStyle/>
        <a:p>
          <a:endParaRPr lang="lt-LT"/>
        </a:p>
      </dgm:t>
    </dgm:pt>
    <dgm:pt modelId="{92B2DAE0-C061-4F6C-81A3-F2BB903EEEE9}" type="pres">
      <dgm:prSet presAssocID="{D0E451FF-07AF-403C-B1FB-0BE7661E714F}" presName="node" presStyleLbl="node1" presStyleIdx="6" presStyleCnt="19" custLinFactNeighborX="-23897" custLinFactNeighborY="219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D49B23C-5D9E-4F76-AD34-2F4173228F7F}" type="pres">
      <dgm:prSet presAssocID="{C41F519B-37B0-45DF-9D4B-4AB95DD93CFB}" presName="sibTrans" presStyleCnt="0"/>
      <dgm:spPr/>
      <dgm:t>
        <a:bodyPr/>
        <a:lstStyle/>
        <a:p>
          <a:endParaRPr lang="lt-LT"/>
        </a:p>
      </dgm:t>
    </dgm:pt>
    <dgm:pt modelId="{B4553877-4482-421F-AAC9-E29BB3478973}" type="pres">
      <dgm:prSet presAssocID="{FADB1A35-47E8-4571-A582-C0EF33B8DB1F}" presName="node" presStyleLbl="node1" presStyleIdx="7" presStyleCnt="19" custLinFactX="-152263" custLinFactNeighborX="-200000" custLinFactNeighborY="219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9AD291E-C0D0-41B9-949A-390B4D051068}" type="pres">
      <dgm:prSet presAssocID="{BCA4956A-1A73-46A1-8A52-0A7664D736CB}" presName="sibTrans" presStyleCnt="0"/>
      <dgm:spPr/>
      <dgm:t>
        <a:bodyPr/>
        <a:lstStyle/>
        <a:p>
          <a:endParaRPr lang="lt-LT"/>
        </a:p>
      </dgm:t>
    </dgm:pt>
    <dgm:pt modelId="{C23D31CD-6729-495E-B9CA-050F7E5B5228}" type="pres">
      <dgm:prSet presAssocID="{61873A74-C09B-455C-9C98-499ADC650D44}" presName="node" presStyleLbl="node1" presStyleIdx="8" presStyleCnt="19" custLinFactNeighborX="-25353" custLinFactNeighborY="-249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ACE21C8-59D2-4C25-A948-11F01E56300C}" type="pres">
      <dgm:prSet presAssocID="{40166D75-250C-4B2D-AB60-061B322B1FC0}" presName="sibTrans" presStyleCnt="0"/>
      <dgm:spPr/>
      <dgm:t>
        <a:bodyPr/>
        <a:lstStyle/>
        <a:p>
          <a:endParaRPr lang="lt-LT"/>
        </a:p>
      </dgm:t>
    </dgm:pt>
    <dgm:pt modelId="{E854432C-F306-437F-BD54-1DB41B5BBF3A}" type="pres">
      <dgm:prSet presAssocID="{9E9C7393-A2DF-4FDD-97F0-53F10C002CFB}" presName="node" presStyleLbl="node1" presStyleIdx="9" presStyleCnt="19" custScaleX="94827" custScaleY="103716" custLinFactY="100000" custLinFactNeighborX="-97558" custLinFactNeighborY="11792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F1C4171-5D9D-4972-876E-99A02BF1722B}" type="pres">
      <dgm:prSet presAssocID="{DF25F1B2-8B7C-4A0F-A58B-AF6D254EFB72}" presName="sibTrans" presStyleCnt="0"/>
      <dgm:spPr/>
      <dgm:t>
        <a:bodyPr/>
        <a:lstStyle/>
        <a:p>
          <a:endParaRPr lang="lt-LT"/>
        </a:p>
      </dgm:t>
    </dgm:pt>
    <dgm:pt modelId="{E8C16ADF-C204-4CC2-B74D-29074470EA4B}" type="pres">
      <dgm:prSet presAssocID="{F4D98951-E1D6-4C3C-B787-A54CCD84B75D}" presName="node" presStyleLbl="node1" presStyleIdx="10" presStyleCnt="19" custScaleX="98994" custLinFactY="9491" custLinFactNeighborX="-21814" custLinFactNeighborY="1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40BA169-CFBA-4004-B1F2-DE36D412F16E}" type="pres">
      <dgm:prSet presAssocID="{17A91F5C-83A5-4208-80E9-A52C52D46280}" presName="sibTrans" presStyleCnt="0"/>
      <dgm:spPr/>
      <dgm:t>
        <a:bodyPr/>
        <a:lstStyle/>
        <a:p>
          <a:endParaRPr lang="lt-LT"/>
        </a:p>
      </dgm:t>
    </dgm:pt>
    <dgm:pt modelId="{7F7556AF-A8BD-4F5B-82FD-5343DD9D4084}" type="pres">
      <dgm:prSet presAssocID="{1648F9BA-723F-4EF7-8690-91C58B8C78FD}" presName="node" presStyleLbl="node1" presStyleIdx="11" presStyleCnt="19" custLinFactX="-100000" custLinFactY="100000" custLinFactNeighborX="-106396" custLinFactNeighborY="12147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54ECFCC-D7BC-4578-8D75-E31F3BBFC489}" type="pres">
      <dgm:prSet presAssocID="{4B6CFED6-04B2-44E2-AAC2-828AAA28770F}" presName="sibTrans" presStyleCnt="0"/>
      <dgm:spPr/>
      <dgm:t>
        <a:bodyPr/>
        <a:lstStyle/>
        <a:p>
          <a:endParaRPr lang="lt-LT"/>
        </a:p>
      </dgm:t>
    </dgm:pt>
    <dgm:pt modelId="{AF27E15D-55DE-4803-8464-99B41520BEA5}" type="pres">
      <dgm:prSet presAssocID="{20255371-510E-4272-BD33-459E233FC74E}" presName="node" presStyleLbl="node1" presStyleIdx="12" presStyleCnt="19" custLinFactX="105286" custLinFactNeighborX="200000" custLinFactNeighborY="-717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6CA5F4E-C2CB-4329-BF77-79E026D487D0}" type="pres">
      <dgm:prSet presAssocID="{86919F6B-7288-44A5-9288-BD77FF5CD6E0}" presName="sibTrans" presStyleCnt="0"/>
      <dgm:spPr/>
      <dgm:t>
        <a:bodyPr/>
        <a:lstStyle/>
        <a:p>
          <a:endParaRPr lang="lt-LT"/>
        </a:p>
      </dgm:t>
    </dgm:pt>
    <dgm:pt modelId="{EDA0B30B-6343-497E-9748-6D911628300E}" type="pres">
      <dgm:prSet presAssocID="{4D30E6FD-5161-4C4A-950B-E63F197ECCA6}" presName="node" presStyleLbl="node1" presStyleIdx="13" presStyleCnt="19" custLinFactY="-19158" custLinFactNeighborX="-23080" custLinFactNeighborY="-1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A5635AA-369A-4E8E-A175-1A6103C4DF94}" type="pres">
      <dgm:prSet presAssocID="{538F577A-3441-4A2D-BE59-FA2E88FED567}" presName="sibTrans" presStyleCnt="0"/>
      <dgm:spPr/>
      <dgm:t>
        <a:bodyPr/>
        <a:lstStyle/>
        <a:p>
          <a:endParaRPr lang="lt-LT"/>
        </a:p>
      </dgm:t>
    </dgm:pt>
    <dgm:pt modelId="{D845B734-87BE-43B4-ACDA-BE62EA922E97}" type="pres">
      <dgm:prSet presAssocID="{614465D6-54C8-4433-BA47-EA7BE9C81C6D}" presName="node" presStyleLbl="node1" presStyleIdx="14" presStyleCnt="19" custLinFactY="-19158" custLinFactNeighborX="-23897" custLinFactNeighborY="-1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14C4404-AC51-44A6-B848-3C2E05528982}" type="pres">
      <dgm:prSet presAssocID="{10B11027-0FA7-40CE-A792-6C8D4B29B38D}" presName="sibTrans" presStyleCnt="0"/>
      <dgm:spPr/>
      <dgm:t>
        <a:bodyPr/>
        <a:lstStyle/>
        <a:p>
          <a:endParaRPr lang="lt-LT"/>
        </a:p>
      </dgm:t>
    </dgm:pt>
    <dgm:pt modelId="{E1B621F4-DFDC-4D5A-AC5C-286C6CF4D234}" type="pres">
      <dgm:prSet presAssocID="{F63E4406-B9CC-4FC3-B780-8B48DC7BADFA}" presName="node" presStyleLbl="node1" presStyleIdx="15" presStyleCnt="19" custLinFactX="-100000" custLinFactY="-100000" custLinFactNeighborX="-143080" custLinFactNeighborY="-13114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15DD5B-972A-4D35-89D0-9C644D7FD5B9}" type="pres">
      <dgm:prSet presAssocID="{A499524A-CC3A-42F5-BA44-6390314FBBB1}" presName="sibTrans" presStyleCnt="0"/>
      <dgm:spPr/>
    </dgm:pt>
    <dgm:pt modelId="{BC4228CC-7269-471B-BEC3-0FE59227ABC6}" type="pres">
      <dgm:prSet presAssocID="{0F5E3CDF-44B5-458C-9B26-9EF297FE6F06}" presName="node" presStyleLbl="node1" presStyleIdx="16" presStyleCnt="19" custLinFactX="78897" custLinFactNeighborX="100000" custLinFactNeighborY="-1186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C77FB5E-0743-4063-B6D9-506E9A67001D}" type="pres">
      <dgm:prSet presAssocID="{ADFF0F4B-4840-4A7D-A11B-CF35C5A52B5F}" presName="sibTrans" presStyleCnt="0"/>
      <dgm:spPr/>
    </dgm:pt>
    <dgm:pt modelId="{36C4B0EA-5C2A-4514-B441-9663CCAAE663}" type="pres">
      <dgm:prSet presAssocID="{700108D7-A49E-497B-9C78-FFC3803F3871}" presName="node" presStyleLbl="node1" presStyleIdx="17" presStyleCnt="19" custLinFactX="40286" custLinFactY="-100000" custLinFactNeighborX="100000" custLinFactNeighborY="-13582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EDE3D7A-9AE0-4146-8DE9-1445595F33DC}" type="pres">
      <dgm:prSet presAssocID="{65EAF998-7174-4156-92C3-6A7CBB3C6E18}" presName="sibTrans" presStyleCnt="0"/>
      <dgm:spPr/>
    </dgm:pt>
    <dgm:pt modelId="{9340BA6C-EF78-4422-AA1F-C56B1BF1DBD9}" type="pres">
      <dgm:prSet presAssocID="{F3C94762-5CDD-463E-84A5-163BCB93E57F}" presName="node" presStyleLbl="node1" presStyleIdx="18" presStyleCnt="19" custLinFactY="-147808" custLinFactNeighborX="30286" custLinFactNeighborY="-2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AA171F6-94CC-4F0C-A28A-CB345AC72086}" srcId="{81DD8BA4-5A07-46D5-9266-7EC6F5097C96}" destId="{F63E4406-B9CC-4FC3-B780-8B48DC7BADFA}" srcOrd="15" destOrd="0" parTransId="{ACB2A335-7AFA-465E-8C12-4C335D4DAC32}" sibTransId="{A499524A-CC3A-42F5-BA44-6390314FBBB1}"/>
    <dgm:cxn modelId="{96B36FC0-82DD-4B48-A19D-A1B5BCB867D9}" srcId="{81DD8BA4-5A07-46D5-9266-7EC6F5097C96}" destId="{1648F9BA-723F-4EF7-8690-91C58B8C78FD}" srcOrd="11" destOrd="0" parTransId="{5F5A0175-C249-4D41-92EE-C91434ECEB9A}" sibTransId="{4B6CFED6-04B2-44E2-AAC2-828AAA28770F}"/>
    <dgm:cxn modelId="{0915007C-73DE-4196-B71D-F0EF206D0B5F}" srcId="{81DD8BA4-5A07-46D5-9266-7EC6F5097C96}" destId="{4D30E6FD-5161-4C4A-950B-E63F197ECCA6}" srcOrd="13" destOrd="0" parTransId="{37E4DC12-3989-4EF3-8988-C6B6F460D2A4}" sibTransId="{538F577A-3441-4A2D-BE59-FA2E88FED567}"/>
    <dgm:cxn modelId="{532F6E64-7F62-4E0F-A9A2-A60463FDE4A7}" type="presOf" srcId="{D0E451FF-07AF-403C-B1FB-0BE7661E714F}" destId="{92B2DAE0-C061-4F6C-81A3-F2BB903EEEE9}" srcOrd="0" destOrd="0" presId="urn:microsoft.com/office/officeart/2005/8/layout/default"/>
    <dgm:cxn modelId="{4C3F36D9-76C0-4C3D-A471-5D2699ED1165}" type="presOf" srcId="{81DD8BA4-5A07-46D5-9266-7EC6F5097C96}" destId="{63AB7BF8-D8FF-4996-AC44-077A08D244F7}" srcOrd="0" destOrd="0" presId="urn:microsoft.com/office/officeart/2005/8/layout/default"/>
    <dgm:cxn modelId="{7C3E7DD6-DF83-4657-87DB-0EAD277FADF5}" srcId="{81DD8BA4-5A07-46D5-9266-7EC6F5097C96}" destId="{FC603D22-6B6A-49E9-922D-40B53DC63BAC}" srcOrd="2" destOrd="0" parTransId="{77061B09-C9A9-4CE4-AFAF-0D33C3C0D9AF}" sibTransId="{519748BC-7C4B-4AA9-86FD-73646C7D7BAE}"/>
    <dgm:cxn modelId="{CBB676D1-4460-4217-A6B8-A052C5AB51D0}" srcId="{81DD8BA4-5A07-46D5-9266-7EC6F5097C96}" destId="{20255371-510E-4272-BD33-459E233FC74E}" srcOrd="12" destOrd="0" parTransId="{0A4E3C72-90CE-45B7-A32A-16DD9EB24F19}" sibTransId="{86919F6B-7288-44A5-9288-BD77FF5CD6E0}"/>
    <dgm:cxn modelId="{3EFCAA3A-1CE0-47E1-BC28-2FC452E33277}" srcId="{81DD8BA4-5A07-46D5-9266-7EC6F5097C96}" destId="{0F5E3CDF-44B5-458C-9B26-9EF297FE6F06}" srcOrd="16" destOrd="0" parTransId="{EE950E47-846D-4CFA-9A9E-DD51438B2CD9}" sibTransId="{ADFF0F4B-4840-4A7D-A11B-CF35C5A52B5F}"/>
    <dgm:cxn modelId="{23938C30-B23F-4441-B07B-6D041E52828E}" type="presOf" srcId="{1648F9BA-723F-4EF7-8690-91C58B8C78FD}" destId="{7F7556AF-A8BD-4F5B-82FD-5343DD9D4084}" srcOrd="0" destOrd="0" presId="urn:microsoft.com/office/officeart/2005/8/layout/default"/>
    <dgm:cxn modelId="{40331D52-1EFF-4374-8295-FB80E8AA9E87}" type="presOf" srcId="{9E9C7393-A2DF-4FDD-97F0-53F10C002CFB}" destId="{E854432C-F306-437F-BD54-1DB41B5BBF3A}" srcOrd="0" destOrd="0" presId="urn:microsoft.com/office/officeart/2005/8/layout/default"/>
    <dgm:cxn modelId="{9C4634B4-B48B-42E4-9218-9264B1F6EA19}" type="presOf" srcId="{D5840F40-F826-44CE-86E3-091D1AC7A19D}" destId="{497D7C9B-21BF-4840-BBA0-D5A6F1AB1771}" srcOrd="0" destOrd="0" presId="urn:microsoft.com/office/officeart/2005/8/layout/default"/>
    <dgm:cxn modelId="{3E999C80-CBD8-41D2-B92B-5926515B2797}" srcId="{81DD8BA4-5A07-46D5-9266-7EC6F5097C96}" destId="{FADB1A35-47E8-4571-A582-C0EF33B8DB1F}" srcOrd="7" destOrd="0" parTransId="{649B3FAB-F426-4DD0-8F90-7B106424710C}" sibTransId="{BCA4956A-1A73-46A1-8A52-0A7664D736CB}"/>
    <dgm:cxn modelId="{A1D60DD5-F73C-42FA-87A4-06AF492DF19E}" srcId="{81DD8BA4-5A07-46D5-9266-7EC6F5097C96}" destId="{8E9AE27F-98F1-4E23-8369-5306C44DF2CC}" srcOrd="3" destOrd="0" parTransId="{CB01E06C-E765-4C05-B023-EA584631EF72}" sibTransId="{7A77E35E-6268-4BD5-8B61-38DAD27E06D2}"/>
    <dgm:cxn modelId="{AE7549F0-45E9-493F-A8A0-89ED4542D5A8}" type="presOf" srcId="{F63E4406-B9CC-4FC3-B780-8B48DC7BADFA}" destId="{E1B621F4-DFDC-4D5A-AC5C-286C6CF4D234}" srcOrd="0" destOrd="0" presId="urn:microsoft.com/office/officeart/2005/8/layout/default"/>
    <dgm:cxn modelId="{B41EF391-C8F3-498D-BD5D-8039BE41B651}" srcId="{81DD8BA4-5A07-46D5-9266-7EC6F5097C96}" destId="{61873A74-C09B-455C-9C98-499ADC650D44}" srcOrd="8" destOrd="0" parTransId="{F8ED7419-BC89-43D1-AF87-E8A318869196}" sibTransId="{40166D75-250C-4B2D-AB60-061B322B1FC0}"/>
    <dgm:cxn modelId="{98B589E6-6026-4A12-9A49-E362A08A29D5}" type="presOf" srcId="{8E9AE27F-98F1-4E23-8369-5306C44DF2CC}" destId="{BF434BD2-A6CC-4AD3-9000-5856D28D5F6B}" srcOrd="0" destOrd="0" presId="urn:microsoft.com/office/officeart/2005/8/layout/default"/>
    <dgm:cxn modelId="{B96B6B8E-6347-444B-BB6C-C8C0D42B6B8D}" type="presOf" srcId="{F4D98951-E1D6-4C3C-B787-A54CCD84B75D}" destId="{E8C16ADF-C204-4CC2-B74D-29074470EA4B}" srcOrd="0" destOrd="0" presId="urn:microsoft.com/office/officeart/2005/8/layout/default"/>
    <dgm:cxn modelId="{9913B72F-389E-4D83-A367-64BB3F6A1D54}" type="presOf" srcId="{614465D6-54C8-4433-BA47-EA7BE9C81C6D}" destId="{D845B734-87BE-43B4-ACDA-BE62EA922E97}" srcOrd="0" destOrd="0" presId="urn:microsoft.com/office/officeart/2005/8/layout/default"/>
    <dgm:cxn modelId="{BCA9A658-9B68-4ABF-A1E6-894EF2BF288B}" type="presOf" srcId="{700108D7-A49E-497B-9C78-FFC3803F3871}" destId="{36C4B0EA-5C2A-4514-B441-9663CCAAE663}" srcOrd="0" destOrd="0" presId="urn:microsoft.com/office/officeart/2005/8/layout/default"/>
    <dgm:cxn modelId="{D8842926-11BE-4A92-9160-58ABA34DD2A3}" srcId="{81DD8BA4-5A07-46D5-9266-7EC6F5097C96}" destId="{D0E451FF-07AF-403C-B1FB-0BE7661E714F}" srcOrd="6" destOrd="0" parTransId="{D4F8A3DB-5510-4520-8786-0CEEA3805337}" sibTransId="{C41F519B-37B0-45DF-9D4B-4AB95DD93CFB}"/>
    <dgm:cxn modelId="{F296B067-D058-4088-9E70-B7E29DCB7A56}" type="presOf" srcId="{0F5E3CDF-44B5-458C-9B26-9EF297FE6F06}" destId="{BC4228CC-7269-471B-BEC3-0FE59227ABC6}" srcOrd="0" destOrd="0" presId="urn:microsoft.com/office/officeart/2005/8/layout/default"/>
    <dgm:cxn modelId="{13D4C44B-161D-413E-B1FC-191601962677}" srcId="{81DD8BA4-5A07-46D5-9266-7EC6F5097C96}" destId="{F3C94762-5CDD-463E-84A5-163BCB93E57F}" srcOrd="18" destOrd="0" parTransId="{B01A8E60-5CA3-452B-BE55-4163E637D47E}" sibTransId="{C5A87426-0D07-454F-AA64-B90FD1DE10F1}"/>
    <dgm:cxn modelId="{FE145852-B9D7-48B3-B810-64A825889153}" type="presOf" srcId="{97974169-6EF6-40AB-BEF6-406DCB291069}" destId="{067C56E3-FA5F-41EA-83A1-E302FB363C69}" srcOrd="0" destOrd="0" presId="urn:microsoft.com/office/officeart/2005/8/layout/default"/>
    <dgm:cxn modelId="{2BECD5A4-260A-4E13-B431-43115FE9C262}" type="presOf" srcId="{FADB1A35-47E8-4571-A582-C0EF33B8DB1F}" destId="{B4553877-4482-421F-AAC9-E29BB3478973}" srcOrd="0" destOrd="0" presId="urn:microsoft.com/office/officeart/2005/8/layout/default"/>
    <dgm:cxn modelId="{1C0B6C20-7BFC-45D8-B8AC-B8BCB6F15802}" type="presOf" srcId="{20255371-510E-4272-BD33-459E233FC74E}" destId="{AF27E15D-55DE-4803-8464-99B41520BEA5}" srcOrd="0" destOrd="0" presId="urn:microsoft.com/office/officeart/2005/8/layout/default"/>
    <dgm:cxn modelId="{5F31102B-A5E8-4548-AD94-A7F9E5C0AE51}" srcId="{81DD8BA4-5A07-46D5-9266-7EC6F5097C96}" destId="{97974169-6EF6-40AB-BEF6-406DCB291069}" srcOrd="0" destOrd="0" parTransId="{7CB0F588-AAB9-4BA4-8AAF-CDA158D63B0C}" sibTransId="{4CA901E1-1CAB-499B-A2D9-B648D9F3AA42}"/>
    <dgm:cxn modelId="{6775E320-858D-4EEE-9FB5-1EEB0D635426}" srcId="{81DD8BA4-5A07-46D5-9266-7EC6F5097C96}" destId="{F4D98951-E1D6-4C3C-B787-A54CCD84B75D}" srcOrd="10" destOrd="0" parTransId="{312F16B2-6052-4A42-9EE6-372D3693D9B5}" sibTransId="{17A91F5C-83A5-4208-80E9-A52C52D46280}"/>
    <dgm:cxn modelId="{68DC8ABE-085A-40EE-8AAC-9167A6D2CF4B}" srcId="{81DD8BA4-5A07-46D5-9266-7EC6F5097C96}" destId="{D5840F40-F826-44CE-86E3-091D1AC7A19D}" srcOrd="5" destOrd="0" parTransId="{8BC59B9E-4ED6-459E-9757-406971EFD512}" sibTransId="{921819DC-0A56-4DB7-A17A-21289F0D36FB}"/>
    <dgm:cxn modelId="{42425BB8-B379-4A55-991C-7CFAF270FAC1}" type="presOf" srcId="{F3C94762-5CDD-463E-84A5-163BCB93E57F}" destId="{9340BA6C-EF78-4422-AA1F-C56B1BF1DBD9}" srcOrd="0" destOrd="0" presId="urn:microsoft.com/office/officeart/2005/8/layout/default"/>
    <dgm:cxn modelId="{BCB1535B-6496-4D9D-9EC4-E34E5FBF9AF6}" type="presOf" srcId="{A796AA01-9885-4C02-B9B6-B69662ACB39B}" destId="{9B5B867E-A161-4E00-B42E-1A80E23417F7}" srcOrd="0" destOrd="0" presId="urn:microsoft.com/office/officeart/2005/8/layout/default"/>
    <dgm:cxn modelId="{B0D72A98-9AA4-40E1-9D0C-5D827067E7F5}" type="presOf" srcId="{61873A74-C09B-455C-9C98-499ADC650D44}" destId="{C23D31CD-6729-495E-B9CA-050F7E5B5228}" srcOrd="0" destOrd="0" presId="urn:microsoft.com/office/officeart/2005/8/layout/default"/>
    <dgm:cxn modelId="{E6AE025B-093B-4426-AD11-354CAE674DA3}" srcId="{81DD8BA4-5A07-46D5-9266-7EC6F5097C96}" destId="{614465D6-54C8-4433-BA47-EA7BE9C81C6D}" srcOrd="14" destOrd="0" parTransId="{5AB4D5B9-0741-4A19-8C3C-36AFE724D957}" sibTransId="{10B11027-0FA7-40CE-A792-6C8D4B29B38D}"/>
    <dgm:cxn modelId="{4E11A763-FAD4-429E-949E-7D870120D9D0}" type="presOf" srcId="{4D30E6FD-5161-4C4A-950B-E63F197ECCA6}" destId="{EDA0B30B-6343-497E-9748-6D911628300E}" srcOrd="0" destOrd="0" presId="urn:microsoft.com/office/officeart/2005/8/layout/default"/>
    <dgm:cxn modelId="{DFF5B496-03F6-4354-98EE-84859BB8D414}" type="presOf" srcId="{96E8FA86-DB89-43C6-A58B-B14C7D82D63A}" destId="{049DE7B2-5336-407B-98EC-CFD39DB5A3AE}" srcOrd="0" destOrd="0" presId="urn:microsoft.com/office/officeart/2005/8/layout/default"/>
    <dgm:cxn modelId="{1C66C240-E762-4970-9A31-107141D60EB6}" srcId="{81DD8BA4-5A07-46D5-9266-7EC6F5097C96}" destId="{A796AA01-9885-4C02-B9B6-B69662ACB39B}" srcOrd="4" destOrd="0" parTransId="{5F9FA892-F2F0-469A-8A02-69B15F509364}" sibTransId="{55FCDE1A-47F3-4A08-8A78-00A1FEA0BFF1}"/>
    <dgm:cxn modelId="{201ABA6F-DDF4-4460-AA43-00ECC58D1629}" srcId="{81DD8BA4-5A07-46D5-9266-7EC6F5097C96}" destId="{96E8FA86-DB89-43C6-A58B-B14C7D82D63A}" srcOrd="1" destOrd="0" parTransId="{90CFFAB2-0064-4DE9-ACA0-F4DE81F6AF1A}" sibTransId="{A0DB57F5-5248-43C2-BBD1-B78730D685A8}"/>
    <dgm:cxn modelId="{BE606107-C0FC-4930-B4F0-5E05E10E6F17}" type="presOf" srcId="{FC603D22-6B6A-49E9-922D-40B53DC63BAC}" destId="{1E6114D9-E9E4-42D8-AE4E-2F7BE3CCAAF9}" srcOrd="0" destOrd="0" presId="urn:microsoft.com/office/officeart/2005/8/layout/default"/>
    <dgm:cxn modelId="{1FD0D463-4152-48B9-ACEE-6F0C179CF829}" srcId="{81DD8BA4-5A07-46D5-9266-7EC6F5097C96}" destId="{9E9C7393-A2DF-4FDD-97F0-53F10C002CFB}" srcOrd="9" destOrd="0" parTransId="{81548259-4B45-4C97-B5B3-A1CF6BAD28AD}" sibTransId="{DF25F1B2-8B7C-4A0F-A58B-AF6D254EFB72}"/>
    <dgm:cxn modelId="{3257C76F-93BF-4398-A475-0BA17A186C90}" srcId="{81DD8BA4-5A07-46D5-9266-7EC6F5097C96}" destId="{700108D7-A49E-497B-9C78-FFC3803F3871}" srcOrd="17" destOrd="0" parTransId="{A09661F0-CDD5-45FE-941B-58C75AD4FB46}" sibTransId="{65EAF998-7174-4156-92C3-6A7CBB3C6E18}"/>
    <dgm:cxn modelId="{85ECCA32-E7AC-4FB3-A885-9B035810125A}" type="presParOf" srcId="{63AB7BF8-D8FF-4996-AC44-077A08D244F7}" destId="{067C56E3-FA5F-41EA-83A1-E302FB363C69}" srcOrd="0" destOrd="0" presId="urn:microsoft.com/office/officeart/2005/8/layout/default"/>
    <dgm:cxn modelId="{B86907F9-AEE7-4E0B-BA7D-CE0CC8F568A9}" type="presParOf" srcId="{63AB7BF8-D8FF-4996-AC44-077A08D244F7}" destId="{D7C66FE4-0A78-441F-86A5-DCF982FB478A}" srcOrd="1" destOrd="0" presId="urn:microsoft.com/office/officeart/2005/8/layout/default"/>
    <dgm:cxn modelId="{9678AF8F-BC8C-4CFE-BFCD-4BA1914C128A}" type="presParOf" srcId="{63AB7BF8-D8FF-4996-AC44-077A08D244F7}" destId="{049DE7B2-5336-407B-98EC-CFD39DB5A3AE}" srcOrd="2" destOrd="0" presId="urn:microsoft.com/office/officeart/2005/8/layout/default"/>
    <dgm:cxn modelId="{71F6028F-2105-482A-8619-796FCF852965}" type="presParOf" srcId="{63AB7BF8-D8FF-4996-AC44-077A08D244F7}" destId="{BE8DC93F-1DF2-4998-8B5C-E3EFE5EA57C8}" srcOrd="3" destOrd="0" presId="urn:microsoft.com/office/officeart/2005/8/layout/default"/>
    <dgm:cxn modelId="{96EF3B78-3A0A-4A8B-BB37-B5C5348ED6A1}" type="presParOf" srcId="{63AB7BF8-D8FF-4996-AC44-077A08D244F7}" destId="{1E6114D9-E9E4-42D8-AE4E-2F7BE3CCAAF9}" srcOrd="4" destOrd="0" presId="urn:microsoft.com/office/officeart/2005/8/layout/default"/>
    <dgm:cxn modelId="{8E2D551E-D971-48EC-88DC-156590696641}" type="presParOf" srcId="{63AB7BF8-D8FF-4996-AC44-077A08D244F7}" destId="{6123DB5D-6CDC-479A-90B2-B8EF23162641}" srcOrd="5" destOrd="0" presId="urn:microsoft.com/office/officeart/2005/8/layout/default"/>
    <dgm:cxn modelId="{A839CF78-815F-4899-9E1A-30BEDF74DE1A}" type="presParOf" srcId="{63AB7BF8-D8FF-4996-AC44-077A08D244F7}" destId="{BF434BD2-A6CC-4AD3-9000-5856D28D5F6B}" srcOrd="6" destOrd="0" presId="urn:microsoft.com/office/officeart/2005/8/layout/default"/>
    <dgm:cxn modelId="{48385D80-511E-44DD-BC55-CA393145842E}" type="presParOf" srcId="{63AB7BF8-D8FF-4996-AC44-077A08D244F7}" destId="{03A9C5A1-8011-4240-B336-59791D978DBF}" srcOrd="7" destOrd="0" presId="urn:microsoft.com/office/officeart/2005/8/layout/default"/>
    <dgm:cxn modelId="{3B9B214D-2695-457B-9351-E671255BF622}" type="presParOf" srcId="{63AB7BF8-D8FF-4996-AC44-077A08D244F7}" destId="{9B5B867E-A161-4E00-B42E-1A80E23417F7}" srcOrd="8" destOrd="0" presId="urn:microsoft.com/office/officeart/2005/8/layout/default"/>
    <dgm:cxn modelId="{61015355-1DF1-490B-99C0-53560D215CE7}" type="presParOf" srcId="{63AB7BF8-D8FF-4996-AC44-077A08D244F7}" destId="{822059ED-2618-44D5-A6E0-D1D1A1C6B31A}" srcOrd="9" destOrd="0" presId="urn:microsoft.com/office/officeart/2005/8/layout/default"/>
    <dgm:cxn modelId="{4BA63CCE-86F0-497B-AE98-0817B35D82EA}" type="presParOf" srcId="{63AB7BF8-D8FF-4996-AC44-077A08D244F7}" destId="{497D7C9B-21BF-4840-BBA0-D5A6F1AB1771}" srcOrd="10" destOrd="0" presId="urn:microsoft.com/office/officeart/2005/8/layout/default"/>
    <dgm:cxn modelId="{2DA28B35-0BB3-4AE8-BCCC-444422FF25F7}" type="presParOf" srcId="{63AB7BF8-D8FF-4996-AC44-077A08D244F7}" destId="{D61AA810-FCFB-4EE2-B6E8-ADA62CF7A4D4}" srcOrd="11" destOrd="0" presId="urn:microsoft.com/office/officeart/2005/8/layout/default"/>
    <dgm:cxn modelId="{BC461795-1C8E-4992-AD2C-2EA32FE378E0}" type="presParOf" srcId="{63AB7BF8-D8FF-4996-AC44-077A08D244F7}" destId="{92B2DAE0-C061-4F6C-81A3-F2BB903EEEE9}" srcOrd="12" destOrd="0" presId="urn:microsoft.com/office/officeart/2005/8/layout/default"/>
    <dgm:cxn modelId="{30F5B04D-5349-47AD-A60D-12F4CB755226}" type="presParOf" srcId="{63AB7BF8-D8FF-4996-AC44-077A08D244F7}" destId="{ED49B23C-5D9E-4F76-AD34-2F4173228F7F}" srcOrd="13" destOrd="0" presId="urn:microsoft.com/office/officeart/2005/8/layout/default"/>
    <dgm:cxn modelId="{864EAD86-71E6-45AB-A366-06F4F6C92A79}" type="presParOf" srcId="{63AB7BF8-D8FF-4996-AC44-077A08D244F7}" destId="{B4553877-4482-421F-AAC9-E29BB3478973}" srcOrd="14" destOrd="0" presId="urn:microsoft.com/office/officeart/2005/8/layout/default"/>
    <dgm:cxn modelId="{B254C451-429D-4D36-8D14-A2CF71FC3FDC}" type="presParOf" srcId="{63AB7BF8-D8FF-4996-AC44-077A08D244F7}" destId="{D9AD291E-C0D0-41B9-949A-390B4D051068}" srcOrd="15" destOrd="0" presId="urn:microsoft.com/office/officeart/2005/8/layout/default"/>
    <dgm:cxn modelId="{49FAF50E-57CB-4BDD-82A9-B744AFE4AC3A}" type="presParOf" srcId="{63AB7BF8-D8FF-4996-AC44-077A08D244F7}" destId="{C23D31CD-6729-495E-B9CA-050F7E5B5228}" srcOrd="16" destOrd="0" presId="urn:microsoft.com/office/officeart/2005/8/layout/default"/>
    <dgm:cxn modelId="{49F50D68-5DF6-46EB-9922-10BC814FE012}" type="presParOf" srcId="{63AB7BF8-D8FF-4996-AC44-077A08D244F7}" destId="{1ACE21C8-59D2-4C25-A948-11F01E56300C}" srcOrd="17" destOrd="0" presId="urn:microsoft.com/office/officeart/2005/8/layout/default"/>
    <dgm:cxn modelId="{06A41133-5292-4E81-985B-C0E4718FAB8B}" type="presParOf" srcId="{63AB7BF8-D8FF-4996-AC44-077A08D244F7}" destId="{E854432C-F306-437F-BD54-1DB41B5BBF3A}" srcOrd="18" destOrd="0" presId="urn:microsoft.com/office/officeart/2005/8/layout/default"/>
    <dgm:cxn modelId="{15C81088-AE99-4362-83C8-C5DE67E9F604}" type="presParOf" srcId="{63AB7BF8-D8FF-4996-AC44-077A08D244F7}" destId="{6F1C4171-5D9D-4972-876E-99A02BF1722B}" srcOrd="19" destOrd="0" presId="urn:microsoft.com/office/officeart/2005/8/layout/default"/>
    <dgm:cxn modelId="{37F41E2C-7FA8-4383-AABD-F321F8BE0A1B}" type="presParOf" srcId="{63AB7BF8-D8FF-4996-AC44-077A08D244F7}" destId="{E8C16ADF-C204-4CC2-B74D-29074470EA4B}" srcOrd="20" destOrd="0" presId="urn:microsoft.com/office/officeart/2005/8/layout/default"/>
    <dgm:cxn modelId="{0A396A04-AEEC-470D-9209-EA49D32CE127}" type="presParOf" srcId="{63AB7BF8-D8FF-4996-AC44-077A08D244F7}" destId="{C40BA169-CFBA-4004-B1F2-DE36D412F16E}" srcOrd="21" destOrd="0" presId="urn:microsoft.com/office/officeart/2005/8/layout/default"/>
    <dgm:cxn modelId="{CCD1A1F7-4626-4B8B-AF2D-FB8B7399F4D7}" type="presParOf" srcId="{63AB7BF8-D8FF-4996-AC44-077A08D244F7}" destId="{7F7556AF-A8BD-4F5B-82FD-5343DD9D4084}" srcOrd="22" destOrd="0" presId="urn:microsoft.com/office/officeart/2005/8/layout/default"/>
    <dgm:cxn modelId="{A702AAAC-91E0-4BC7-8B03-18660A79C7CC}" type="presParOf" srcId="{63AB7BF8-D8FF-4996-AC44-077A08D244F7}" destId="{354ECFCC-D7BC-4578-8D75-E31F3BBFC489}" srcOrd="23" destOrd="0" presId="urn:microsoft.com/office/officeart/2005/8/layout/default"/>
    <dgm:cxn modelId="{9BBABE13-ED7B-4129-9789-32A368495F2A}" type="presParOf" srcId="{63AB7BF8-D8FF-4996-AC44-077A08D244F7}" destId="{AF27E15D-55DE-4803-8464-99B41520BEA5}" srcOrd="24" destOrd="0" presId="urn:microsoft.com/office/officeart/2005/8/layout/default"/>
    <dgm:cxn modelId="{7A2D2383-0221-40EC-8A00-E582E9B551D0}" type="presParOf" srcId="{63AB7BF8-D8FF-4996-AC44-077A08D244F7}" destId="{36CA5F4E-C2CB-4329-BF77-79E026D487D0}" srcOrd="25" destOrd="0" presId="urn:microsoft.com/office/officeart/2005/8/layout/default"/>
    <dgm:cxn modelId="{68112372-1D06-4C54-81E2-6AEC98F1E6A5}" type="presParOf" srcId="{63AB7BF8-D8FF-4996-AC44-077A08D244F7}" destId="{EDA0B30B-6343-497E-9748-6D911628300E}" srcOrd="26" destOrd="0" presId="urn:microsoft.com/office/officeart/2005/8/layout/default"/>
    <dgm:cxn modelId="{965AB41F-95D3-48EA-9D91-9DDCFCEF4600}" type="presParOf" srcId="{63AB7BF8-D8FF-4996-AC44-077A08D244F7}" destId="{5A5635AA-369A-4E8E-A175-1A6103C4DF94}" srcOrd="27" destOrd="0" presId="urn:microsoft.com/office/officeart/2005/8/layout/default"/>
    <dgm:cxn modelId="{809C5450-8EBF-4DAC-879A-81B13A1AD9B2}" type="presParOf" srcId="{63AB7BF8-D8FF-4996-AC44-077A08D244F7}" destId="{D845B734-87BE-43B4-ACDA-BE62EA922E97}" srcOrd="28" destOrd="0" presId="urn:microsoft.com/office/officeart/2005/8/layout/default"/>
    <dgm:cxn modelId="{C5622C96-DFBB-44F5-BF54-1A76D61CF10F}" type="presParOf" srcId="{63AB7BF8-D8FF-4996-AC44-077A08D244F7}" destId="{714C4404-AC51-44A6-B848-3C2E05528982}" srcOrd="29" destOrd="0" presId="urn:microsoft.com/office/officeart/2005/8/layout/default"/>
    <dgm:cxn modelId="{433EEE2A-F130-436D-874B-C8AEA85837C7}" type="presParOf" srcId="{63AB7BF8-D8FF-4996-AC44-077A08D244F7}" destId="{E1B621F4-DFDC-4D5A-AC5C-286C6CF4D234}" srcOrd="30" destOrd="0" presId="urn:microsoft.com/office/officeart/2005/8/layout/default"/>
    <dgm:cxn modelId="{76F39BFD-AEE1-4DFD-B461-8A5B350F3C18}" type="presParOf" srcId="{63AB7BF8-D8FF-4996-AC44-077A08D244F7}" destId="{7A15DD5B-972A-4D35-89D0-9C644D7FD5B9}" srcOrd="31" destOrd="0" presId="urn:microsoft.com/office/officeart/2005/8/layout/default"/>
    <dgm:cxn modelId="{19DAD950-5FD0-46BA-A188-392B7F9D0410}" type="presParOf" srcId="{63AB7BF8-D8FF-4996-AC44-077A08D244F7}" destId="{BC4228CC-7269-471B-BEC3-0FE59227ABC6}" srcOrd="32" destOrd="0" presId="urn:microsoft.com/office/officeart/2005/8/layout/default"/>
    <dgm:cxn modelId="{C2D1C249-DB90-44F0-897D-70E4E72D055D}" type="presParOf" srcId="{63AB7BF8-D8FF-4996-AC44-077A08D244F7}" destId="{DC77FB5E-0743-4063-B6D9-506E9A67001D}" srcOrd="33" destOrd="0" presId="urn:microsoft.com/office/officeart/2005/8/layout/default"/>
    <dgm:cxn modelId="{71E0DC95-BFA7-47BD-B5C7-57F968486953}" type="presParOf" srcId="{63AB7BF8-D8FF-4996-AC44-077A08D244F7}" destId="{36C4B0EA-5C2A-4514-B441-9663CCAAE663}" srcOrd="34" destOrd="0" presId="urn:microsoft.com/office/officeart/2005/8/layout/default"/>
    <dgm:cxn modelId="{91BB531B-4172-4B3A-9C5E-D8C4888145F5}" type="presParOf" srcId="{63AB7BF8-D8FF-4996-AC44-077A08D244F7}" destId="{9EDE3D7A-9AE0-4146-8DE9-1445595F33DC}" srcOrd="35" destOrd="0" presId="urn:microsoft.com/office/officeart/2005/8/layout/default"/>
    <dgm:cxn modelId="{287DCF03-2BB7-4A21-8506-86A8B8BBD8BE}" type="presParOf" srcId="{63AB7BF8-D8FF-4996-AC44-077A08D244F7}" destId="{9340BA6C-EF78-4422-AA1F-C56B1BF1DBD9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E272D-A690-4C5F-ADC7-E5E8B1D752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6D6EBA9-EECB-4378-A6EE-31A1824C867A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TIKSLAS</a:t>
          </a:r>
          <a:endParaRPr lang="lt-LT" b="1" dirty="0">
            <a:solidFill>
              <a:schemeClr val="tx1"/>
            </a:solidFill>
          </a:endParaRPr>
        </a:p>
      </dgm:t>
    </dgm:pt>
    <dgm:pt modelId="{43BB3563-8087-413E-BBA9-5A623E96B6C5}" type="parTrans" cxnId="{14B205CF-EFD2-428E-88F2-E63E9C6C9040}">
      <dgm:prSet/>
      <dgm:spPr/>
      <dgm:t>
        <a:bodyPr/>
        <a:lstStyle/>
        <a:p>
          <a:endParaRPr lang="lt-LT"/>
        </a:p>
      </dgm:t>
    </dgm:pt>
    <dgm:pt modelId="{A921322C-F0F9-46FC-93E2-9188FEF6BD21}" type="sibTrans" cxnId="{14B205CF-EFD2-428E-88F2-E63E9C6C9040}">
      <dgm:prSet/>
      <dgm:spPr/>
      <dgm:t>
        <a:bodyPr/>
        <a:lstStyle/>
        <a:p>
          <a:endParaRPr lang="lt-LT"/>
        </a:p>
      </dgm:t>
    </dgm:pt>
    <dgm:pt modelId="{3606893D-793A-4502-97F2-82AEAF8B5365}">
      <dgm:prSet phldrT="[Tekstas]" custT="1"/>
      <dgm:spPr/>
      <dgm:t>
        <a:bodyPr/>
        <a:lstStyle/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r>
            <a:rPr lang="lt-LT" sz="1600" dirty="0" smtClean="0">
              <a:solidFill>
                <a:schemeClr val="tx1"/>
              </a:solidFill>
            </a:rPr>
            <a:t>Didinti savivaldybės veiklos organizavimo ir funkcijų įgyvendinimo efektyvumą</a:t>
          </a:r>
          <a:endParaRPr lang="lt-LT" sz="1600" dirty="0">
            <a:solidFill>
              <a:schemeClr val="tx1"/>
            </a:solidFill>
          </a:endParaRPr>
        </a:p>
      </dgm:t>
    </dgm:pt>
    <dgm:pt modelId="{C051BCD6-7134-43F5-A593-9909E3751D65}" type="parTrans" cxnId="{623BC9BD-958A-4EE6-AC20-0533B883FF3E}">
      <dgm:prSet/>
      <dgm:spPr/>
      <dgm:t>
        <a:bodyPr/>
        <a:lstStyle/>
        <a:p>
          <a:endParaRPr lang="lt-LT"/>
        </a:p>
      </dgm:t>
    </dgm:pt>
    <dgm:pt modelId="{052172D0-CA1B-4B45-A826-0D81087BD4AE}" type="sibTrans" cxnId="{623BC9BD-958A-4EE6-AC20-0533B883FF3E}">
      <dgm:prSet/>
      <dgm:spPr/>
      <dgm:t>
        <a:bodyPr/>
        <a:lstStyle/>
        <a:p>
          <a:endParaRPr lang="lt-LT"/>
        </a:p>
      </dgm:t>
    </dgm:pt>
    <dgm:pt modelId="{26525D72-4126-4F57-BDDB-A94CC276F249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UŽDAVINIAI</a:t>
          </a:r>
          <a:endParaRPr lang="lt-LT" b="1" dirty="0">
            <a:solidFill>
              <a:schemeClr val="tx1"/>
            </a:solidFill>
          </a:endParaRPr>
        </a:p>
      </dgm:t>
    </dgm:pt>
    <dgm:pt modelId="{F5A28677-DAF1-4E35-942D-E2991896DC80}" type="parTrans" cxnId="{079AE405-CCDB-4FC7-BEA4-687861375FD3}">
      <dgm:prSet/>
      <dgm:spPr/>
      <dgm:t>
        <a:bodyPr/>
        <a:lstStyle/>
        <a:p>
          <a:endParaRPr lang="lt-LT"/>
        </a:p>
      </dgm:t>
    </dgm:pt>
    <dgm:pt modelId="{F0102C43-53E1-4D32-99F2-76AA5048F753}" type="sibTrans" cxnId="{079AE405-CCDB-4FC7-BEA4-687861375FD3}">
      <dgm:prSet/>
      <dgm:spPr/>
      <dgm:t>
        <a:bodyPr/>
        <a:lstStyle/>
        <a:p>
          <a:endParaRPr lang="lt-LT"/>
        </a:p>
      </dgm:t>
    </dgm:pt>
    <dgm:pt modelId="{C8C70CFA-6311-4044-AED0-2B6523E52D5B}">
      <dgm:prSet phldrT="[Tekstas]" custT="1"/>
      <dgm:spPr/>
      <dgm:t>
        <a:bodyPr/>
        <a:lstStyle/>
        <a:p>
          <a:pPr algn="ctr"/>
          <a:endParaRPr lang="lt-LT" sz="4000" dirty="0" smtClean="0">
            <a:solidFill>
              <a:schemeClr val="tx1"/>
            </a:solidFill>
          </a:endParaRPr>
        </a:p>
        <a:p>
          <a:pPr algn="ctr"/>
          <a:r>
            <a:rPr lang="lt-LT" sz="4000" dirty="0" smtClean="0">
              <a:solidFill>
                <a:schemeClr val="tx1"/>
              </a:solidFill>
            </a:rPr>
            <a:t>3</a:t>
          </a:r>
          <a:endParaRPr lang="lt-LT" sz="4000" dirty="0">
            <a:solidFill>
              <a:schemeClr val="tx1"/>
            </a:solidFill>
          </a:endParaRPr>
        </a:p>
      </dgm:t>
    </dgm:pt>
    <dgm:pt modelId="{64B857C9-660F-49AE-B791-E98A24429E10}" type="parTrans" cxnId="{B73ACDCA-E1E0-4D15-B86D-390D78B21227}">
      <dgm:prSet/>
      <dgm:spPr/>
      <dgm:t>
        <a:bodyPr/>
        <a:lstStyle/>
        <a:p>
          <a:endParaRPr lang="lt-LT"/>
        </a:p>
      </dgm:t>
    </dgm:pt>
    <dgm:pt modelId="{42530957-3CBE-4AC0-A188-39E5891A72C0}" type="sibTrans" cxnId="{B73ACDCA-E1E0-4D15-B86D-390D78B21227}">
      <dgm:prSet/>
      <dgm:spPr/>
      <dgm:t>
        <a:bodyPr/>
        <a:lstStyle/>
        <a:p>
          <a:endParaRPr lang="lt-LT"/>
        </a:p>
      </dgm:t>
    </dgm:pt>
    <dgm:pt modelId="{D35B72AE-6898-4ED6-AC71-705A80765DB8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PRIEMONĖS</a:t>
          </a:r>
          <a:endParaRPr lang="lt-LT" b="1" dirty="0">
            <a:solidFill>
              <a:schemeClr val="tx1"/>
            </a:solidFill>
          </a:endParaRPr>
        </a:p>
      </dgm:t>
    </dgm:pt>
    <dgm:pt modelId="{BD5AB569-200F-4BF9-9CCC-599E7210B6B7}" type="parTrans" cxnId="{F7261B11-8F8B-42F9-BE8A-D10B77D88D2B}">
      <dgm:prSet/>
      <dgm:spPr/>
      <dgm:t>
        <a:bodyPr/>
        <a:lstStyle/>
        <a:p>
          <a:endParaRPr lang="lt-LT"/>
        </a:p>
      </dgm:t>
    </dgm:pt>
    <dgm:pt modelId="{905870DC-14AA-49A8-ABAD-1EE668D0895A}" type="sibTrans" cxnId="{F7261B11-8F8B-42F9-BE8A-D10B77D88D2B}">
      <dgm:prSet/>
      <dgm:spPr/>
      <dgm:t>
        <a:bodyPr/>
        <a:lstStyle/>
        <a:p>
          <a:endParaRPr lang="lt-LT"/>
        </a:p>
      </dgm:t>
    </dgm:pt>
    <dgm:pt modelId="{22A1217A-81E0-4280-B049-B097C492286E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</a:rPr>
            <a:t>       </a:t>
          </a:r>
        </a:p>
        <a:p>
          <a:r>
            <a:rPr lang="lt-LT" sz="4000" dirty="0" smtClean="0">
              <a:solidFill>
                <a:schemeClr val="tx1"/>
              </a:solidFill>
            </a:rPr>
            <a:t>     40</a:t>
          </a:r>
          <a:endParaRPr lang="lt-LT" sz="4000" dirty="0">
            <a:solidFill>
              <a:schemeClr val="tx1"/>
            </a:solidFill>
          </a:endParaRPr>
        </a:p>
      </dgm:t>
    </dgm:pt>
    <dgm:pt modelId="{D79DECBE-CC91-48AC-A0A8-1B4E82254DFB}" type="parTrans" cxnId="{26CFF22E-2E37-445E-8F5A-9A47D72E4F09}">
      <dgm:prSet/>
      <dgm:spPr/>
      <dgm:t>
        <a:bodyPr/>
        <a:lstStyle/>
        <a:p>
          <a:endParaRPr lang="lt-LT"/>
        </a:p>
      </dgm:t>
    </dgm:pt>
    <dgm:pt modelId="{727071B7-59E9-4631-8AA0-FAFA8510F3E6}" type="sibTrans" cxnId="{26CFF22E-2E37-445E-8F5A-9A47D72E4F09}">
      <dgm:prSet/>
      <dgm:spPr/>
      <dgm:t>
        <a:bodyPr/>
        <a:lstStyle/>
        <a:p>
          <a:endParaRPr lang="lt-LT"/>
        </a:p>
      </dgm:t>
    </dgm:pt>
    <dgm:pt modelId="{8D8D91C7-05A0-4029-BFF1-39997AE2372F}" type="pres">
      <dgm:prSet presAssocID="{D06E272D-A690-4C5F-ADC7-E5E8B1D75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C3FF87-ADB9-46FF-BE86-4F590E46E4A0}" type="pres">
      <dgm:prSet presAssocID="{96D6EBA9-EECB-4378-A6EE-31A1824C867A}" presName="compositeNode" presStyleCnt="0">
        <dgm:presLayoutVars>
          <dgm:bulletEnabled val="1"/>
        </dgm:presLayoutVars>
      </dgm:prSet>
      <dgm:spPr/>
    </dgm:pt>
    <dgm:pt modelId="{06F0659D-C883-4EAA-9B99-B796CBB2F551}" type="pres">
      <dgm:prSet presAssocID="{96D6EBA9-EECB-4378-A6EE-31A1824C867A}" presName="bgRect" presStyleLbl="node1" presStyleIdx="0" presStyleCnt="3" custLinFactNeighborX="44" custLinFactNeighborY="-2792"/>
      <dgm:spPr/>
      <dgm:t>
        <a:bodyPr/>
        <a:lstStyle/>
        <a:p>
          <a:endParaRPr lang="lt-LT"/>
        </a:p>
      </dgm:t>
    </dgm:pt>
    <dgm:pt modelId="{60F134B1-CCF8-4876-8064-ED219414D806}" type="pres">
      <dgm:prSet presAssocID="{96D6EBA9-EECB-4378-A6EE-31A1824C8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3EC888-B360-4BDB-8EFF-142205F2CE6F}" type="pres">
      <dgm:prSet presAssocID="{96D6EBA9-EECB-4378-A6EE-31A1824C8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49A411-35BA-43EC-A2D5-E7C1819A29EA}" type="pres">
      <dgm:prSet presAssocID="{A921322C-F0F9-46FC-93E2-9188FEF6BD21}" presName="hSp" presStyleCnt="0"/>
      <dgm:spPr/>
    </dgm:pt>
    <dgm:pt modelId="{12BBEDE9-40D1-4AAC-9AFD-2C780FB29B7D}" type="pres">
      <dgm:prSet presAssocID="{A921322C-F0F9-46FC-93E2-9188FEF6BD21}" presName="vProcSp" presStyleCnt="0"/>
      <dgm:spPr/>
    </dgm:pt>
    <dgm:pt modelId="{BDA70907-EB1C-4BA8-85E4-959AEAF8BC91}" type="pres">
      <dgm:prSet presAssocID="{A921322C-F0F9-46FC-93E2-9188FEF6BD21}" presName="vSp1" presStyleCnt="0"/>
      <dgm:spPr/>
    </dgm:pt>
    <dgm:pt modelId="{2AF143E2-FDC7-477B-BA5A-F10EC68BC208}" type="pres">
      <dgm:prSet presAssocID="{A921322C-F0F9-46FC-93E2-9188FEF6BD21}" presName="simulatedConn" presStyleLbl="solidFgAcc1" presStyleIdx="0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FE1CD621-9BCC-49C0-8138-97041AD7FCC6}" type="pres">
      <dgm:prSet presAssocID="{A921322C-F0F9-46FC-93E2-9188FEF6BD21}" presName="vSp2" presStyleCnt="0"/>
      <dgm:spPr/>
    </dgm:pt>
    <dgm:pt modelId="{EAF488EF-4A76-4E4A-83EE-818047A7C583}" type="pres">
      <dgm:prSet presAssocID="{A921322C-F0F9-46FC-93E2-9188FEF6BD21}" presName="sibTrans" presStyleCnt="0"/>
      <dgm:spPr/>
    </dgm:pt>
    <dgm:pt modelId="{FB2C8BA5-0A09-4F17-80DB-5B05EEA2B1FA}" type="pres">
      <dgm:prSet presAssocID="{26525D72-4126-4F57-BDDB-A94CC276F249}" presName="compositeNode" presStyleCnt="0">
        <dgm:presLayoutVars>
          <dgm:bulletEnabled val="1"/>
        </dgm:presLayoutVars>
      </dgm:prSet>
      <dgm:spPr/>
    </dgm:pt>
    <dgm:pt modelId="{48B10065-C644-45D0-B421-A5C517DEEAC6}" type="pres">
      <dgm:prSet presAssocID="{26525D72-4126-4F57-BDDB-A94CC276F249}" presName="bgRect" presStyleLbl="node1" presStyleIdx="1" presStyleCnt="3"/>
      <dgm:spPr/>
      <dgm:t>
        <a:bodyPr/>
        <a:lstStyle/>
        <a:p>
          <a:endParaRPr lang="lt-LT"/>
        </a:p>
      </dgm:t>
    </dgm:pt>
    <dgm:pt modelId="{1527A3DD-FCE1-4CFE-B6A4-9713DE5FD1F8}" type="pres">
      <dgm:prSet presAssocID="{26525D72-4126-4F57-BDDB-A94CC276F24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DDB35A-3FD3-473B-B114-85A95867B711}" type="pres">
      <dgm:prSet presAssocID="{26525D72-4126-4F57-BDDB-A94CC276F24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0D0110-9326-4F29-8863-54A24FDFC48E}" type="pres">
      <dgm:prSet presAssocID="{F0102C43-53E1-4D32-99F2-76AA5048F753}" presName="hSp" presStyleCnt="0"/>
      <dgm:spPr/>
    </dgm:pt>
    <dgm:pt modelId="{D4E8E8FE-ED0D-4F69-B7D7-E96D5F6A7E20}" type="pres">
      <dgm:prSet presAssocID="{F0102C43-53E1-4D32-99F2-76AA5048F753}" presName="vProcSp" presStyleCnt="0"/>
      <dgm:spPr/>
    </dgm:pt>
    <dgm:pt modelId="{ED2252A1-1440-4B37-B068-88A0425989DD}" type="pres">
      <dgm:prSet presAssocID="{F0102C43-53E1-4D32-99F2-76AA5048F753}" presName="vSp1" presStyleCnt="0"/>
      <dgm:spPr/>
    </dgm:pt>
    <dgm:pt modelId="{8BBDF36C-53EA-4459-A5DC-F2E2CB56DF16}" type="pres">
      <dgm:prSet presAssocID="{F0102C43-53E1-4D32-99F2-76AA5048F753}" presName="simulatedConn" presStyleLbl="solidFgAcc1" presStyleIdx="1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95BB9923-13AF-48D3-8DCF-3E248705EDC1}" type="pres">
      <dgm:prSet presAssocID="{F0102C43-53E1-4D32-99F2-76AA5048F753}" presName="vSp2" presStyleCnt="0"/>
      <dgm:spPr/>
    </dgm:pt>
    <dgm:pt modelId="{6FEDA1B7-7EBC-4204-8765-F7A07DB20969}" type="pres">
      <dgm:prSet presAssocID="{F0102C43-53E1-4D32-99F2-76AA5048F753}" presName="sibTrans" presStyleCnt="0"/>
      <dgm:spPr/>
    </dgm:pt>
    <dgm:pt modelId="{056BDD9F-BC91-4543-9B50-7214844E74FE}" type="pres">
      <dgm:prSet presAssocID="{D35B72AE-6898-4ED6-AC71-705A80765DB8}" presName="compositeNode" presStyleCnt="0">
        <dgm:presLayoutVars>
          <dgm:bulletEnabled val="1"/>
        </dgm:presLayoutVars>
      </dgm:prSet>
      <dgm:spPr/>
    </dgm:pt>
    <dgm:pt modelId="{2723765F-3259-4F46-9600-5B38D4A68E55}" type="pres">
      <dgm:prSet presAssocID="{D35B72AE-6898-4ED6-AC71-705A80765DB8}" presName="bgRect" presStyleLbl="node1" presStyleIdx="2" presStyleCnt="3"/>
      <dgm:spPr/>
      <dgm:t>
        <a:bodyPr/>
        <a:lstStyle/>
        <a:p>
          <a:endParaRPr lang="lt-LT"/>
        </a:p>
      </dgm:t>
    </dgm:pt>
    <dgm:pt modelId="{75F01809-0199-49FC-9A10-80AE1B8270B6}" type="pres">
      <dgm:prSet presAssocID="{D35B72AE-6898-4ED6-AC71-705A80765D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0DA2B8-BB8E-4F1F-A9D2-BD202ACB2B23}" type="pres">
      <dgm:prSet presAssocID="{D35B72AE-6898-4ED6-AC71-705A80765D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6CFF22E-2E37-445E-8F5A-9A47D72E4F09}" srcId="{D35B72AE-6898-4ED6-AC71-705A80765DB8}" destId="{22A1217A-81E0-4280-B049-B097C492286E}" srcOrd="0" destOrd="0" parTransId="{D79DECBE-CC91-48AC-A0A8-1B4E82254DFB}" sibTransId="{727071B7-59E9-4631-8AA0-FAFA8510F3E6}"/>
    <dgm:cxn modelId="{E61634BD-BD0C-4E67-BD2E-559103BE008A}" type="presOf" srcId="{C8C70CFA-6311-4044-AED0-2B6523E52D5B}" destId="{F4DDB35A-3FD3-473B-B114-85A95867B711}" srcOrd="0" destOrd="0" presId="urn:microsoft.com/office/officeart/2005/8/layout/hProcess7"/>
    <dgm:cxn modelId="{623BC9BD-958A-4EE6-AC20-0533B883FF3E}" srcId="{96D6EBA9-EECB-4378-A6EE-31A1824C867A}" destId="{3606893D-793A-4502-97F2-82AEAF8B5365}" srcOrd="0" destOrd="0" parTransId="{C051BCD6-7134-43F5-A593-9909E3751D65}" sibTransId="{052172D0-CA1B-4B45-A826-0D81087BD4AE}"/>
    <dgm:cxn modelId="{33EC1EE3-56AC-4E22-BA22-D6FE97A9C646}" type="presOf" srcId="{D35B72AE-6898-4ED6-AC71-705A80765DB8}" destId="{75F01809-0199-49FC-9A10-80AE1B8270B6}" srcOrd="1" destOrd="0" presId="urn:microsoft.com/office/officeart/2005/8/layout/hProcess7"/>
    <dgm:cxn modelId="{D5515C20-7FF5-46F7-B1DB-D6E265518DCA}" type="presOf" srcId="{D06E272D-A690-4C5F-ADC7-E5E8B1D752F8}" destId="{8D8D91C7-05A0-4029-BFF1-39997AE2372F}" srcOrd="0" destOrd="0" presId="urn:microsoft.com/office/officeart/2005/8/layout/hProcess7"/>
    <dgm:cxn modelId="{F50DCF3C-B1A3-4DA1-AE21-EFBA152B6918}" type="presOf" srcId="{96D6EBA9-EECB-4378-A6EE-31A1824C867A}" destId="{60F134B1-CCF8-4876-8064-ED219414D806}" srcOrd="1" destOrd="0" presId="urn:microsoft.com/office/officeart/2005/8/layout/hProcess7"/>
    <dgm:cxn modelId="{14B205CF-EFD2-428E-88F2-E63E9C6C9040}" srcId="{D06E272D-A690-4C5F-ADC7-E5E8B1D752F8}" destId="{96D6EBA9-EECB-4378-A6EE-31A1824C867A}" srcOrd="0" destOrd="0" parTransId="{43BB3563-8087-413E-BBA9-5A623E96B6C5}" sibTransId="{A921322C-F0F9-46FC-93E2-9188FEF6BD21}"/>
    <dgm:cxn modelId="{E755B3A5-8207-49AA-B5D0-E7F6395809E5}" type="presOf" srcId="{96D6EBA9-EECB-4378-A6EE-31A1824C867A}" destId="{06F0659D-C883-4EAA-9B99-B796CBB2F551}" srcOrd="0" destOrd="0" presId="urn:microsoft.com/office/officeart/2005/8/layout/hProcess7"/>
    <dgm:cxn modelId="{758B33CB-B07C-4ABC-88D3-46582A6AE014}" type="presOf" srcId="{26525D72-4126-4F57-BDDB-A94CC276F249}" destId="{48B10065-C644-45D0-B421-A5C517DEEAC6}" srcOrd="0" destOrd="0" presId="urn:microsoft.com/office/officeart/2005/8/layout/hProcess7"/>
    <dgm:cxn modelId="{B73ACDCA-E1E0-4D15-B86D-390D78B21227}" srcId="{26525D72-4126-4F57-BDDB-A94CC276F249}" destId="{C8C70CFA-6311-4044-AED0-2B6523E52D5B}" srcOrd="0" destOrd="0" parTransId="{64B857C9-660F-49AE-B791-E98A24429E10}" sibTransId="{42530957-3CBE-4AC0-A188-39E5891A72C0}"/>
    <dgm:cxn modelId="{079AE405-CCDB-4FC7-BEA4-687861375FD3}" srcId="{D06E272D-A690-4C5F-ADC7-E5E8B1D752F8}" destId="{26525D72-4126-4F57-BDDB-A94CC276F249}" srcOrd="1" destOrd="0" parTransId="{F5A28677-DAF1-4E35-942D-E2991896DC80}" sibTransId="{F0102C43-53E1-4D32-99F2-76AA5048F753}"/>
    <dgm:cxn modelId="{71155A7A-946D-4253-9F2C-F38462EB8D78}" type="presOf" srcId="{3606893D-793A-4502-97F2-82AEAF8B5365}" destId="{083EC888-B360-4BDB-8EFF-142205F2CE6F}" srcOrd="0" destOrd="0" presId="urn:microsoft.com/office/officeart/2005/8/layout/hProcess7"/>
    <dgm:cxn modelId="{F7261B11-8F8B-42F9-BE8A-D10B77D88D2B}" srcId="{D06E272D-A690-4C5F-ADC7-E5E8B1D752F8}" destId="{D35B72AE-6898-4ED6-AC71-705A80765DB8}" srcOrd="2" destOrd="0" parTransId="{BD5AB569-200F-4BF9-9CCC-599E7210B6B7}" sibTransId="{905870DC-14AA-49A8-ABAD-1EE668D0895A}"/>
    <dgm:cxn modelId="{B36215D8-B61D-4EF2-BA6D-525C983F4736}" type="presOf" srcId="{26525D72-4126-4F57-BDDB-A94CC276F249}" destId="{1527A3DD-FCE1-4CFE-B6A4-9713DE5FD1F8}" srcOrd="1" destOrd="0" presId="urn:microsoft.com/office/officeart/2005/8/layout/hProcess7"/>
    <dgm:cxn modelId="{E90EF0DA-F865-4086-A43F-7EAD66C4A82E}" type="presOf" srcId="{22A1217A-81E0-4280-B049-B097C492286E}" destId="{250DA2B8-BB8E-4F1F-A9D2-BD202ACB2B23}" srcOrd="0" destOrd="0" presId="urn:microsoft.com/office/officeart/2005/8/layout/hProcess7"/>
    <dgm:cxn modelId="{C829800B-27E4-4275-AB07-F463F5B17DFC}" type="presOf" srcId="{D35B72AE-6898-4ED6-AC71-705A80765DB8}" destId="{2723765F-3259-4F46-9600-5B38D4A68E55}" srcOrd="0" destOrd="0" presId="urn:microsoft.com/office/officeart/2005/8/layout/hProcess7"/>
    <dgm:cxn modelId="{E1DB9D18-D0FE-4628-B10B-191C2BC44EAB}" type="presParOf" srcId="{8D8D91C7-05A0-4029-BFF1-39997AE2372F}" destId="{14C3FF87-ADB9-46FF-BE86-4F590E46E4A0}" srcOrd="0" destOrd="0" presId="urn:microsoft.com/office/officeart/2005/8/layout/hProcess7"/>
    <dgm:cxn modelId="{E602BE6B-20A7-40EC-928C-9899D54D9344}" type="presParOf" srcId="{14C3FF87-ADB9-46FF-BE86-4F590E46E4A0}" destId="{06F0659D-C883-4EAA-9B99-B796CBB2F551}" srcOrd="0" destOrd="0" presId="urn:microsoft.com/office/officeart/2005/8/layout/hProcess7"/>
    <dgm:cxn modelId="{7C2FBE0C-7298-4D1A-BE12-261C6289C342}" type="presParOf" srcId="{14C3FF87-ADB9-46FF-BE86-4F590E46E4A0}" destId="{60F134B1-CCF8-4876-8064-ED219414D806}" srcOrd="1" destOrd="0" presId="urn:microsoft.com/office/officeart/2005/8/layout/hProcess7"/>
    <dgm:cxn modelId="{3A9B861E-71BB-40A9-8EF7-58F0666C6F7F}" type="presParOf" srcId="{14C3FF87-ADB9-46FF-BE86-4F590E46E4A0}" destId="{083EC888-B360-4BDB-8EFF-142205F2CE6F}" srcOrd="2" destOrd="0" presId="urn:microsoft.com/office/officeart/2005/8/layout/hProcess7"/>
    <dgm:cxn modelId="{5EAD3CF1-8E33-43A3-B078-D479E0C3C89F}" type="presParOf" srcId="{8D8D91C7-05A0-4029-BFF1-39997AE2372F}" destId="{6D49A411-35BA-43EC-A2D5-E7C1819A29EA}" srcOrd="1" destOrd="0" presId="urn:microsoft.com/office/officeart/2005/8/layout/hProcess7"/>
    <dgm:cxn modelId="{18B78D55-2C4B-4062-BB02-F8B96D7A8E29}" type="presParOf" srcId="{8D8D91C7-05A0-4029-BFF1-39997AE2372F}" destId="{12BBEDE9-40D1-4AAC-9AFD-2C780FB29B7D}" srcOrd="2" destOrd="0" presId="urn:microsoft.com/office/officeart/2005/8/layout/hProcess7"/>
    <dgm:cxn modelId="{8564C95E-2205-4B20-9AB3-2E0EB81E94AC}" type="presParOf" srcId="{12BBEDE9-40D1-4AAC-9AFD-2C780FB29B7D}" destId="{BDA70907-EB1C-4BA8-85E4-959AEAF8BC91}" srcOrd="0" destOrd="0" presId="urn:microsoft.com/office/officeart/2005/8/layout/hProcess7"/>
    <dgm:cxn modelId="{E1D12BAB-AB3D-45DB-86E5-126CC88A3656}" type="presParOf" srcId="{12BBEDE9-40D1-4AAC-9AFD-2C780FB29B7D}" destId="{2AF143E2-FDC7-477B-BA5A-F10EC68BC208}" srcOrd="1" destOrd="0" presId="urn:microsoft.com/office/officeart/2005/8/layout/hProcess7"/>
    <dgm:cxn modelId="{16B4A708-CCCB-4FCD-869C-C10A80B6F671}" type="presParOf" srcId="{12BBEDE9-40D1-4AAC-9AFD-2C780FB29B7D}" destId="{FE1CD621-9BCC-49C0-8138-97041AD7FCC6}" srcOrd="2" destOrd="0" presId="urn:microsoft.com/office/officeart/2005/8/layout/hProcess7"/>
    <dgm:cxn modelId="{BD7172E7-D22D-48FA-9C9D-4FC58225C0D3}" type="presParOf" srcId="{8D8D91C7-05A0-4029-BFF1-39997AE2372F}" destId="{EAF488EF-4A76-4E4A-83EE-818047A7C583}" srcOrd="3" destOrd="0" presId="urn:microsoft.com/office/officeart/2005/8/layout/hProcess7"/>
    <dgm:cxn modelId="{C94E8190-2B02-4D58-9F77-AD52BEAE710C}" type="presParOf" srcId="{8D8D91C7-05A0-4029-BFF1-39997AE2372F}" destId="{FB2C8BA5-0A09-4F17-80DB-5B05EEA2B1FA}" srcOrd="4" destOrd="0" presId="urn:microsoft.com/office/officeart/2005/8/layout/hProcess7"/>
    <dgm:cxn modelId="{2272D784-972B-47AB-BD80-219ED9DF8941}" type="presParOf" srcId="{FB2C8BA5-0A09-4F17-80DB-5B05EEA2B1FA}" destId="{48B10065-C644-45D0-B421-A5C517DEEAC6}" srcOrd="0" destOrd="0" presId="urn:microsoft.com/office/officeart/2005/8/layout/hProcess7"/>
    <dgm:cxn modelId="{4F134D7A-7CA0-4AD2-A993-2340EC2B22F4}" type="presParOf" srcId="{FB2C8BA5-0A09-4F17-80DB-5B05EEA2B1FA}" destId="{1527A3DD-FCE1-4CFE-B6A4-9713DE5FD1F8}" srcOrd="1" destOrd="0" presId="urn:microsoft.com/office/officeart/2005/8/layout/hProcess7"/>
    <dgm:cxn modelId="{C9D2364B-03E2-4FCE-9226-E478E3F79FBE}" type="presParOf" srcId="{FB2C8BA5-0A09-4F17-80DB-5B05EEA2B1FA}" destId="{F4DDB35A-3FD3-473B-B114-85A95867B711}" srcOrd="2" destOrd="0" presId="urn:microsoft.com/office/officeart/2005/8/layout/hProcess7"/>
    <dgm:cxn modelId="{45DE5FA0-252C-4B1B-8DAA-1CBE08DA8011}" type="presParOf" srcId="{8D8D91C7-05A0-4029-BFF1-39997AE2372F}" destId="{510D0110-9326-4F29-8863-54A24FDFC48E}" srcOrd="5" destOrd="0" presId="urn:microsoft.com/office/officeart/2005/8/layout/hProcess7"/>
    <dgm:cxn modelId="{9ABAF6BA-D8C4-4AC2-9A28-E99036570CC9}" type="presParOf" srcId="{8D8D91C7-05A0-4029-BFF1-39997AE2372F}" destId="{D4E8E8FE-ED0D-4F69-B7D7-E96D5F6A7E20}" srcOrd="6" destOrd="0" presId="urn:microsoft.com/office/officeart/2005/8/layout/hProcess7"/>
    <dgm:cxn modelId="{4EA24437-94CB-45FE-B394-75B132DF5940}" type="presParOf" srcId="{D4E8E8FE-ED0D-4F69-B7D7-E96D5F6A7E20}" destId="{ED2252A1-1440-4B37-B068-88A0425989DD}" srcOrd="0" destOrd="0" presId="urn:microsoft.com/office/officeart/2005/8/layout/hProcess7"/>
    <dgm:cxn modelId="{9B547D24-ECF3-4FBA-98C3-D7AE6B2A1AF3}" type="presParOf" srcId="{D4E8E8FE-ED0D-4F69-B7D7-E96D5F6A7E20}" destId="{8BBDF36C-53EA-4459-A5DC-F2E2CB56DF16}" srcOrd="1" destOrd="0" presId="urn:microsoft.com/office/officeart/2005/8/layout/hProcess7"/>
    <dgm:cxn modelId="{B1F15D49-F61D-4E29-B9BB-67827A6C9766}" type="presParOf" srcId="{D4E8E8FE-ED0D-4F69-B7D7-E96D5F6A7E20}" destId="{95BB9923-13AF-48D3-8DCF-3E248705EDC1}" srcOrd="2" destOrd="0" presId="urn:microsoft.com/office/officeart/2005/8/layout/hProcess7"/>
    <dgm:cxn modelId="{658BE952-F3EE-48F9-BBDF-3003184DAB41}" type="presParOf" srcId="{8D8D91C7-05A0-4029-BFF1-39997AE2372F}" destId="{6FEDA1B7-7EBC-4204-8765-F7A07DB20969}" srcOrd="7" destOrd="0" presId="urn:microsoft.com/office/officeart/2005/8/layout/hProcess7"/>
    <dgm:cxn modelId="{8F8C7BDA-8D38-4725-AC9D-88DC35A91A32}" type="presParOf" srcId="{8D8D91C7-05A0-4029-BFF1-39997AE2372F}" destId="{056BDD9F-BC91-4543-9B50-7214844E74FE}" srcOrd="8" destOrd="0" presId="urn:microsoft.com/office/officeart/2005/8/layout/hProcess7"/>
    <dgm:cxn modelId="{7D2EB19B-171D-42A8-9949-FBA96DC5843C}" type="presParOf" srcId="{056BDD9F-BC91-4543-9B50-7214844E74FE}" destId="{2723765F-3259-4F46-9600-5B38D4A68E55}" srcOrd="0" destOrd="0" presId="urn:microsoft.com/office/officeart/2005/8/layout/hProcess7"/>
    <dgm:cxn modelId="{801FDDA5-CF63-44F8-A924-A7B036708B2C}" type="presParOf" srcId="{056BDD9F-BC91-4543-9B50-7214844E74FE}" destId="{75F01809-0199-49FC-9A10-80AE1B8270B6}" srcOrd="1" destOrd="0" presId="urn:microsoft.com/office/officeart/2005/8/layout/hProcess7"/>
    <dgm:cxn modelId="{CD7A5865-B584-47FB-B7AA-1421D8743EC1}" type="presParOf" srcId="{056BDD9F-BC91-4543-9B50-7214844E74FE}" destId="{250DA2B8-BB8E-4F1F-A9D2-BD202ACB2B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E272D-A690-4C5F-ADC7-E5E8B1D752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6D6EBA9-EECB-4378-A6EE-31A1824C867A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TIKSLAS</a:t>
          </a:r>
          <a:endParaRPr lang="lt-LT" b="1" dirty="0">
            <a:solidFill>
              <a:schemeClr val="tx1"/>
            </a:solidFill>
          </a:endParaRPr>
        </a:p>
      </dgm:t>
    </dgm:pt>
    <dgm:pt modelId="{43BB3563-8087-413E-BBA9-5A623E96B6C5}" type="parTrans" cxnId="{14B205CF-EFD2-428E-88F2-E63E9C6C9040}">
      <dgm:prSet/>
      <dgm:spPr/>
      <dgm:t>
        <a:bodyPr/>
        <a:lstStyle/>
        <a:p>
          <a:endParaRPr lang="lt-LT"/>
        </a:p>
      </dgm:t>
    </dgm:pt>
    <dgm:pt modelId="{A921322C-F0F9-46FC-93E2-9188FEF6BD21}" type="sibTrans" cxnId="{14B205CF-EFD2-428E-88F2-E63E9C6C9040}">
      <dgm:prSet/>
      <dgm:spPr/>
      <dgm:t>
        <a:bodyPr/>
        <a:lstStyle/>
        <a:p>
          <a:endParaRPr lang="lt-LT"/>
        </a:p>
      </dgm:t>
    </dgm:pt>
    <dgm:pt modelId="{3606893D-793A-4502-97F2-82AEAF8B5365}">
      <dgm:prSet phldrT="[Tekstas]" custT="1"/>
      <dgm:spPr/>
      <dgm:t>
        <a:bodyPr/>
        <a:lstStyle/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r>
            <a:rPr lang="lt-LT" sz="1600" dirty="0" smtClean="0">
              <a:solidFill>
                <a:schemeClr val="tx1"/>
              </a:solidFill>
            </a:rPr>
            <a:t>Didinti švietimo sistemos kokybę ir prieinamumą, vaikų ir jaunimo užimtumą</a:t>
          </a:r>
          <a:endParaRPr lang="lt-LT" sz="1600" dirty="0">
            <a:solidFill>
              <a:schemeClr val="tx1"/>
            </a:solidFill>
          </a:endParaRPr>
        </a:p>
      </dgm:t>
    </dgm:pt>
    <dgm:pt modelId="{C051BCD6-7134-43F5-A593-9909E3751D65}" type="parTrans" cxnId="{623BC9BD-958A-4EE6-AC20-0533B883FF3E}">
      <dgm:prSet/>
      <dgm:spPr/>
      <dgm:t>
        <a:bodyPr/>
        <a:lstStyle/>
        <a:p>
          <a:endParaRPr lang="lt-LT"/>
        </a:p>
      </dgm:t>
    </dgm:pt>
    <dgm:pt modelId="{052172D0-CA1B-4B45-A826-0D81087BD4AE}" type="sibTrans" cxnId="{623BC9BD-958A-4EE6-AC20-0533B883FF3E}">
      <dgm:prSet/>
      <dgm:spPr/>
      <dgm:t>
        <a:bodyPr/>
        <a:lstStyle/>
        <a:p>
          <a:endParaRPr lang="lt-LT"/>
        </a:p>
      </dgm:t>
    </dgm:pt>
    <dgm:pt modelId="{26525D72-4126-4F57-BDDB-A94CC276F249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UŽDAVINIAI</a:t>
          </a:r>
          <a:endParaRPr lang="lt-LT" b="1" dirty="0">
            <a:solidFill>
              <a:schemeClr val="tx1"/>
            </a:solidFill>
          </a:endParaRPr>
        </a:p>
      </dgm:t>
    </dgm:pt>
    <dgm:pt modelId="{F5A28677-DAF1-4E35-942D-E2991896DC80}" type="parTrans" cxnId="{079AE405-CCDB-4FC7-BEA4-687861375FD3}">
      <dgm:prSet/>
      <dgm:spPr/>
      <dgm:t>
        <a:bodyPr/>
        <a:lstStyle/>
        <a:p>
          <a:endParaRPr lang="lt-LT"/>
        </a:p>
      </dgm:t>
    </dgm:pt>
    <dgm:pt modelId="{F0102C43-53E1-4D32-99F2-76AA5048F753}" type="sibTrans" cxnId="{079AE405-CCDB-4FC7-BEA4-687861375FD3}">
      <dgm:prSet/>
      <dgm:spPr/>
      <dgm:t>
        <a:bodyPr/>
        <a:lstStyle/>
        <a:p>
          <a:endParaRPr lang="lt-LT"/>
        </a:p>
      </dgm:t>
    </dgm:pt>
    <dgm:pt modelId="{C8C70CFA-6311-4044-AED0-2B6523E52D5B}">
      <dgm:prSet phldrT="[Tekstas]" custT="1"/>
      <dgm:spPr/>
      <dgm:t>
        <a:bodyPr/>
        <a:lstStyle/>
        <a:p>
          <a:pPr algn="ctr"/>
          <a:endParaRPr lang="lt-LT" sz="4000" dirty="0" smtClean="0">
            <a:solidFill>
              <a:schemeClr val="tx1"/>
            </a:solidFill>
          </a:endParaRPr>
        </a:p>
        <a:p>
          <a:pPr algn="ctr"/>
          <a:r>
            <a:rPr lang="lt-LT" sz="4000" dirty="0" smtClean="0">
              <a:solidFill>
                <a:schemeClr val="tx1"/>
              </a:solidFill>
            </a:rPr>
            <a:t>3</a:t>
          </a:r>
          <a:endParaRPr lang="lt-LT" sz="4000" dirty="0">
            <a:solidFill>
              <a:schemeClr val="tx1"/>
            </a:solidFill>
          </a:endParaRPr>
        </a:p>
      </dgm:t>
    </dgm:pt>
    <dgm:pt modelId="{64B857C9-660F-49AE-B791-E98A24429E10}" type="parTrans" cxnId="{B73ACDCA-E1E0-4D15-B86D-390D78B21227}">
      <dgm:prSet/>
      <dgm:spPr/>
      <dgm:t>
        <a:bodyPr/>
        <a:lstStyle/>
        <a:p>
          <a:endParaRPr lang="lt-LT"/>
        </a:p>
      </dgm:t>
    </dgm:pt>
    <dgm:pt modelId="{42530957-3CBE-4AC0-A188-39E5891A72C0}" type="sibTrans" cxnId="{B73ACDCA-E1E0-4D15-B86D-390D78B21227}">
      <dgm:prSet/>
      <dgm:spPr/>
      <dgm:t>
        <a:bodyPr/>
        <a:lstStyle/>
        <a:p>
          <a:endParaRPr lang="lt-LT"/>
        </a:p>
      </dgm:t>
    </dgm:pt>
    <dgm:pt modelId="{D35B72AE-6898-4ED6-AC71-705A80765DB8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PRIEMONĖS</a:t>
          </a:r>
          <a:endParaRPr lang="lt-LT" b="1" dirty="0">
            <a:solidFill>
              <a:schemeClr val="tx1"/>
            </a:solidFill>
          </a:endParaRPr>
        </a:p>
      </dgm:t>
    </dgm:pt>
    <dgm:pt modelId="{BD5AB569-200F-4BF9-9CCC-599E7210B6B7}" type="parTrans" cxnId="{F7261B11-8F8B-42F9-BE8A-D10B77D88D2B}">
      <dgm:prSet/>
      <dgm:spPr/>
      <dgm:t>
        <a:bodyPr/>
        <a:lstStyle/>
        <a:p>
          <a:endParaRPr lang="lt-LT"/>
        </a:p>
      </dgm:t>
    </dgm:pt>
    <dgm:pt modelId="{905870DC-14AA-49A8-ABAD-1EE668D0895A}" type="sibTrans" cxnId="{F7261B11-8F8B-42F9-BE8A-D10B77D88D2B}">
      <dgm:prSet/>
      <dgm:spPr/>
      <dgm:t>
        <a:bodyPr/>
        <a:lstStyle/>
        <a:p>
          <a:endParaRPr lang="lt-LT"/>
        </a:p>
      </dgm:t>
    </dgm:pt>
    <dgm:pt modelId="{22A1217A-81E0-4280-B049-B097C492286E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</a:rPr>
            <a:t>       </a:t>
          </a:r>
        </a:p>
        <a:p>
          <a:r>
            <a:rPr lang="lt-LT" sz="4000" dirty="0" smtClean="0">
              <a:solidFill>
                <a:schemeClr val="tx1"/>
              </a:solidFill>
            </a:rPr>
            <a:t>     25</a:t>
          </a:r>
          <a:endParaRPr lang="lt-LT" sz="4000" dirty="0">
            <a:solidFill>
              <a:schemeClr val="tx1"/>
            </a:solidFill>
          </a:endParaRPr>
        </a:p>
      </dgm:t>
    </dgm:pt>
    <dgm:pt modelId="{D79DECBE-CC91-48AC-A0A8-1B4E82254DFB}" type="parTrans" cxnId="{26CFF22E-2E37-445E-8F5A-9A47D72E4F09}">
      <dgm:prSet/>
      <dgm:spPr/>
      <dgm:t>
        <a:bodyPr/>
        <a:lstStyle/>
        <a:p>
          <a:endParaRPr lang="lt-LT"/>
        </a:p>
      </dgm:t>
    </dgm:pt>
    <dgm:pt modelId="{727071B7-59E9-4631-8AA0-FAFA8510F3E6}" type="sibTrans" cxnId="{26CFF22E-2E37-445E-8F5A-9A47D72E4F09}">
      <dgm:prSet/>
      <dgm:spPr/>
      <dgm:t>
        <a:bodyPr/>
        <a:lstStyle/>
        <a:p>
          <a:endParaRPr lang="lt-LT"/>
        </a:p>
      </dgm:t>
    </dgm:pt>
    <dgm:pt modelId="{8D8D91C7-05A0-4029-BFF1-39997AE2372F}" type="pres">
      <dgm:prSet presAssocID="{D06E272D-A690-4C5F-ADC7-E5E8B1D75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C3FF87-ADB9-46FF-BE86-4F590E46E4A0}" type="pres">
      <dgm:prSet presAssocID="{96D6EBA9-EECB-4378-A6EE-31A1824C867A}" presName="compositeNode" presStyleCnt="0">
        <dgm:presLayoutVars>
          <dgm:bulletEnabled val="1"/>
        </dgm:presLayoutVars>
      </dgm:prSet>
      <dgm:spPr/>
    </dgm:pt>
    <dgm:pt modelId="{06F0659D-C883-4EAA-9B99-B796CBB2F551}" type="pres">
      <dgm:prSet presAssocID="{96D6EBA9-EECB-4378-A6EE-31A1824C867A}" presName="bgRect" presStyleLbl="node1" presStyleIdx="0" presStyleCnt="3" custScaleX="75764" custLinFactNeighborX="44" custLinFactNeighborY="-2792"/>
      <dgm:spPr/>
      <dgm:t>
        <a:bodyPr/>
        <a:lstStyle/>
        <a:p>
          <a:endParaRPr lang="lt-LT"/>
        </a:p>
      </dgm:t>
    </dgm:pt>
    <dgm:pt modelId="{60F134B1-CCF8-4876-8064-ED219414D806}" type="pres">
      <dgm:prSet presAssocID="{96D6EBA9-EECB-4378-A6EE-31A1824C8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3EC888-B360-4BDB-8EFF-142205F2CE6F}" type="pres">
      <dgm:prSet presAssocID="{96D6EBA9-EECB-4378-A6EE-31A1824C8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49A411-35BA-43EC-A2D5-E7C1819A29EA}" type="pres">
      <dgm:prSet presAssocID="{A921322C-F0F9-46FC-93E2-9188FEF6BD21}" presName="hSp" presStyleCnt="0"/>
      <dgm:spPr/>
    </dgm:pt>
    <dgm:pt modelId="{12BBEDE9-40D1-4AAC-9AFD-2C780FB29B7D}" type="pres">
      <dgm:prSet presAssocID="{A921322C-F0F9-46FC-93E2-9188FEF6BD21}" presName="vProcSp" presStyleCnt="0"/>
      <dgm:spPr/>
    </dgm:pt>
    <dgm:pt modelId="{BDA70907-EB1C-4BA8-85E4-959AEAF8BC91}" type="pres">
      <dgm:prSet presAssocID="{A921322C-F0F9-46FC-93E2-9188FEF6BD21}" presName="vSp1" presStyleCnt="0"/>
      <dgm:spPr/>
    </dgm:pt>
    <dgm:pt modelId="{2AF143E2-FDC7-477B-BA5A-F10EC68BC208}" type="pres">
      <dgm:prSet presAssocID="{A921322C-F0F9-46FC-93E2-9188FEF6BD21}" presName="simulatedConn" presStyleLbl="solidFgAcc1" presStyleIdx="0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FE1CD621-9BCC-49C0-8138-97041AD7FCC6}" type="pres">
      <dgm:prSet presAssocID="{A921322C-F0F9-46FC-93E2-9188FEF6BD21}" presName="vSp2" presStyleCnt="0"/>
      <dgm:spPr/>
    </dgm:pt>
    <dgm:pt modelId="{EAF488EF-4A76-4E4A-83EE-818047A7C583}" type="pres">
      <dgm:prSet presAssocID="{A921322C-F0F9-46FC-93E2-9188FEF6BD21}" presName="sibTrans" presStyleCnt="0"/>
      <dgm:spPr/>
    </dgm:pt>
    <dgm:pt modelId="{FB2C8BA5-0A09-4F17-80DB-5B05EEA2B1FA}" type="pres">
      <dgm:prSet presAssocID="{26525D72-4126-4F57-BDDB-A94CC276F249}" presName="compositeNode" presStyleCnt="0">
        <dgm:presLayoutVars>
          <dgm:bulletEnabled val="1"/>
        </dgm:presLayoutVars>
      </dgm:prSet>
      <dgm:spPr/>
    </dgm:pt>
    <dgm:pt modelId="{48B10065-C644-45D0-B421-A5C517DEEAC6}" type="pres">
      <dgm:prSet presAssocID="{26525D72-4126-4F57-BDDB-A94CC276F249}" presName="bgRect" presStyleLbl="node1" presStyleIdx="1" presStyleCnt="3"/>
      <dgm:spPr/>
      <dgm:t>
        <a:bodyPr/>
        <a:lstStyle/>
        <a:p>
          <a:endParaRPr lang="lt-LT"/>
        </a:p>
      </dgm:t>
    </dgm:pt>
    <dgm:pt modelId="{1527A3DD-FCE1-4CFE-B6A4-9713DE5FD1F8}" type="pres">
      <dgm:prSet presAssocID="{26525D72-4126-4F57-BDDB-A94CC276F24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DDB35A-3FD3-473B-B114-85A95867B711}" type="pres">
      <dgm:prSet presAssocID="{26525D72-4126-4F57-BDDB-A94CC276F24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0D0110-9326-4F29-8863-54A24FDFC48E}" type="pres">
      <dgm:prSet presAssocID="{F0102C43-53E1-4D32-99F2-76AA5048F753}" presName="hSp" presStyleCnt="0"/>
      <dgm:spPr/>
    </dgm:pt>
    <dgm:pt modelId="{D4E8E8FE-ED0D-4F69-B7D7-E96D5F6A7E20}" type="pres">
      <dgm:prSet presAssocID="{F0102C43-53E1-4D32-99F2-76AA5048F753}" presName="vProcSp" presStyleCnt="0"/>
      <dgm:spPr/>
    </dgm:pt>
    <dgm:pt modelId="{ED2252A1-1440-4B37-B068-88A0425989DD}" type="pres">
      <dgm:prSet presAssocID="{F0102C43-53E1-4D32-99F2-76AA5048F753}" presName="vSp1" presStyleCnt="0"/>
      <dgm:spPr/>
    </dgm:pt>
    <dgm:pt modelId="{8BBDF36C-53EA-4459-A5DC-F2E2CB56DF16}" type="pres">
      <dgm:prSet presAssocID="{F0102C43-53E1-4D32-99F2-76AA5048F753}" presName="simulatedConn" presStyleLbl="solidFgAcc1" presStyleIdx="1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95BB9923-13AF-48D3-8DCF-3E248705EDC1}" type="pres">
      <dgm:prSet presAssocID="{F0102C43-53E1-4D32-99F2-76AA5048F753}" presName="vSp2" presStyleCnt="0"/>
      <dgm:spPr/>
    </dgm:pt>
    <dgm:pt modelId="{6FEDA1B7-7EBC-4204-8765-F7A07DB20969}" type="pres">
      <dgm:prSet presAssocID="{F0102C43-53E1-4D32-99F2-76AA5048F753}" presName="sibTrans" presStyleCnt="0"/>
      <dgm:spPr/>
    </dgm:pt>
    <dgm:pt modelId="{056BDD9F-BC91-4543-9B50-7214844E74FE}" type="pres">
      <dgm:prSet presAssocID="{D35B72AE-6898-4ED6-AC71-705A80765DB8}" presName="compositeNode" presStyleCnt="0">
        <dgm:presLayoutVars>
          <dgm:bulletEnabled val="1"/>
        </dgm:presLayoutVars>
      </dgm:prSet>
      <dgm:spPr/>
    </dgm:pt>
    <dgm:pt modelId="{2723765F-3259-4F46-9600-5B38D4A68E55}" type="pres">
      <dgm:prSet presAssocID="{D35B72AE-6898-4ED6-AC71-705A80765DB8}" presName="bgRect" presStyleLbl="node1" presStyleIdx="2" presStyleCnt="3"/>
      <dgm:spPr/>
      <dgm:t>
        <a:bodyPr/>
        <a:lstStyle/>
        <a:p>
          <a:endParaRPr lang="lt-LT"/>
        </a:p>
      </dgm:t>
    </dgm:pt>
    <dgm:pt modelId="{75F01809-0199-49FC-9A10-80AE1B8270B6}" type="pres">
      <dgm:prSet presAssocID="{D35B72AE-6898-4ED6-AC71-705A80765D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0DA2B8-BB8E-4F1F-A9D2-BD202ACB2B23}" type="pres">
      <dgm:prSet presAssocID="{D35B72AE-6898-4ED6-AC71-705A80765D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6CFF22E-2E37-445E-8F5A-9A47D72E4F09}" srcId="{D35B72AE-6898-4ED6-AC71-705A80765DB8}" destId="{22A1217A-81E0-4280-B049-B097C492286E}" srcOrd="0" destOrd="0" parTransId="{D79DECBE-CC91-48AC-A0A8-1B4E82254DFB}" sibTransId="{727071B7-59E9-4631-8AA0-FAFA8510F3E6}"/>
    <dgm:cxn modelId="{E7583995-AB17-41C0-9956-5A4717644E5B}" type="presOf" srcId="{3606893D-793A-4502-97F2-82AEAF8B5365}" destId="{083EC888-B360-4BDB-8EFF-142205F2CE6F}" srcOrd="0" destOrd="0" presId="urn:microsoft.com/office/officeart/2005/8/layout/hProcess7"/>
    <dgm:cxn modelId="{527E841F-5F58-4FA3-A2DA-E1755BD02ACD}" type="presOf" srcId="{96D6EBA9-EECB-4378-A6EE-31A1824C867A}" destId="{60F134B1-CCF8-4876-8064-ED219414D806}" srcOrd="1" destOrd="0" presId="urn:microsoft.com/office/officeart/2005/8/layout/hProcess7"/>
    <dgm:cxn modelId="{A6B6E823-9F82-4A7C-9E17-F3FD6139657F}" type="presOf" srcId="{C8C70CFA-6311-4044-AED0-2B6523E52D5B}" destId="{F4DDB35A-3FD3-473B-B114-85A95867B711}" srcOrd="0" destOrd="0" presId="urn:microsoft.com/office/officeart/2005/8/layout/hProcess7"/>
    <dgm:cxn modelId="{0148D6C4-023A-4854-9D79-E33B5362850E}" type="presOf" srcId="{D35B72AE-6898-4ED6-AC71-705A80765DB8}" destId="{75F01809-0199-49FC-9A10-80AE1B8270B6}" srcOrd="1" destOrd="0" presId="urn:microsoft.com/office/officeart/2005/8/layout/hProcess7"/>
    <dgm:cxn modelId="{623BC9BD-958A-4EE6-AC20-0533B883FF3E}" srcId="{96D6EBA9-EECB-4378-A6EE-31A1824C867A}" destId="{3606893D-793A-4502-97F2-82AEAF8B5365}" srcOrd="0" destOrd="0" parTransId="{C051BCD6-7134-43F5-A593-9909E3751D65}" sibTransId="{052172D0-CA1B-4B45-A826-0D81087BD4AE}"/>
    <dgm:cxn modelId="{6FA1572E-9B32-4C0A-A31B-597B97AAF68E}" type="presOf" srcId="{22A1217A-81E0-4280-B049-B097C492286E}" destId="{250DA2B8-BB8E-4F1F-A9D2-BD202ACB2B23}" srcOrd="0" destOrd="0" presId="urn:microsoft.com/office/officeart/2005/8/layout/hProcess7"/>
    <dgm:cxn modelId="{14B205CF-EFD2-428E-88F2-E63E9C6C9040}" srcId="{D06E272D-A690-4C5F-ADC7-E5E8B1D752F8}" destId="{96D6EBA9-EECB-4378-A6EE-31A1824C867A}" srcOrd="0" destOrd="0" parTransId="{43BB3563-8087-413E-BBA9-5A623E96B6C5}" sibTransId="{A921322C-F0F9-46FC-93E2-9188FEF6BD21}"/>
    <dgm:cxn modelId="{5AB5309B-AC8C-49A1-80C1-2A4438F7EC68}" type="presOf" srcId="{26525D72-4126-4F57-BDDB-A94CC276F249}" destId="{1527A3DD-FCE1-4CFE-B6A4-9713DE5FD1F8}" srcOrd="1" destOrd="0" presId="urn:microsoft.com/office/officeart/2005/8/layout/hProcess7"/>
    <dgm:cxn modelId="{B73ACDCA-E1E0-4D15-B86D-390D78B21227}" srcId="{26525D72-4126-4F57-BDDB-A94CC276F249}" destId="{C8C70CFA-6311-4044-AED0-2B6523E52D5B}" srcOrd="0" destOrd="0" parTransId="{64B857C9-660F-49AE-B791-E98A24429E10}" sibTransId="{42530957-3CBE-4AC0-A188-39E5891A72C0}"/>
    <dgm:cxn modelId="{079AE405-CCDB-4FC7-BEA4-687861375FD3}" srcId="{D06E272D-A690-4C5F-ADC7-E5E8B1D752F8}" destId="{26525D72-4126-4F57-BDDB-A94CC276F249}" srcOrd="1" destOrd="0" parTransId="{F5A28677-DAF1-4E35-942D-E2991896DC80}" sibTransId="{F0102C43-53E1-4D32-99F2-76AA5048F753}"/>
    <dgm:cxn modelId="{BAF3CD2F-E4A7-4ED2-AF5A-B8BA54F81F82}" type="presOf" srcId="{26525D72-4126-4F57-BDDB-A94CC276F249}" destId="{48B10065-C644-45D0-B421-A5C517DEEAC6}" srcOrd="0" destOrd="0" presId="urn:microsoft.com/office/officeart/2005/8/layout/hProcess7"/>
    <dgm:cxn modelId="{5F06E6BD-304B-4A28-B081-E59CE30BA00F}" type="presOf" srcId="{96D6EBA9-EECB-4378-A6EE-31A1824C867A}" destId="{06F0659D-C883-4EAA-9B99-B796CBB2F551}" srcOrd="0" destOrd="0" presId="urn:microsoft.com/office/officeart/2005/8/layout/hProcess7"/>
    <dgm:cxn modelId="{D9C0F9F6-6FAB-4C4F-9F43-FF0948198E39}" type="presOf" srcId="{D35B72AE-6898-4ED6-AC71-705A80765DB8}" destId="{2723765F-3259-4F46-9600-5B38D4A68E55}" srcOrd="0" destOrd="0" presId="urn:microsoft.com/office/officeart/2005/8/layout/hProcess7"/>
    <dgm:cxn modelId="{01511A98-931B-4EC3-8337-26B4B30BD36F}" type="presOf" srcId="{D06E272D-A690-4C5F-ADC7-E5E8B1D752F8}" destId="{8D8D91C7-05A0-4029-BFF1-39997AE2372F}" srcOrd="0" destOrd="0" presId="urn:microsoft.com/office/officeart/2005/8/layout/hProcess7"/>
    <dgm:cxn modelId="{F7261B11-8F8B-42F9-BE8A-D10B77D88D2B}" srcId="{D06E272D-A690-4C5F-ADC7-E5E8B1D752F8}" destId="{D35B72AE-6898-4ED6-AC71-705A80765DB8}" srcOrd="2" destOrd="0" parTransId="{BD5AB569-200F-4BF9-9CCC-599E7210B6B7}" sibTransId="{905870DC-14AA-49A8-ABAD-1EE668D0895A}"/>
    <dgm:cxn modelId="{8C0832DF-9A1E-47B9-98BA-DFCBBF706BDD}" type="presParOf" srcId="{8D8D91C7-05A0-4029-BFF1-39997AE2372F}" destId="{14C3FF87-ADB9-46FF-BE86-4F590E46E4A0}" srcOrd="0" destOrd="0" presId="urn:microsoft.com/office/officeart/2005/8/layout/hProcess7"/>
    <dgm:cxn modelId="{53CB8B60-4FD0-46FF-A898-A9EEF3EAE02B}" type="presParOf" srcId="{14C3FF87-ADB9-46FF-BE86-4F590E46E4A0}" destId="{06F0659D-C883-4EAA-9B99-B796CBB2F551}" srcOrd="0" destOrd="0" presId="urn:microsoft.com/office/officeart/2005/8/layout/hProcess7"/>
    <dgm:cxn modelId="{4A5C2265-9ECD-4B08-A0AE-452318A5E605}" type="presParOf" srcId="{14C3FF87-ADB9-46FF-BE86-4F590E46E4A0}" destId="{60F134B1-CCF8-4876-8064-ED219414D806}" srcOrd="1" destOrd="0" presId="urn:microsoft.com/office/officeart/2005/8/layout/hProcess7"/>
    <dgm:cxn modelId="{97B3C254-3F5D-401D-A864-8A0CE6FD4055}" type="presParOf" srcId="{14C3FF87-ADB9-46FF-BE86-4F590E46E4A0}" destId="{083EC888-B360-4BDB-8EFF-142205F2CE6F}" srcOrd="2" destOrd="0" presId="urn:microsoft.com/office/officeart/2005/8/layout/hProcess7"/>
    <dgm:cxn modelId="{C6C30957-1ACF-4ED5-9A49-06F67580ECD6}" type="presParOf" srcId="{8D8D91C7-05A0-4029-BFF1-39997AE2372F}" destId="{6D49A411-35BA-43EC-A2D5-E7C1819A29EA}" srcOrd="1" destOrd="0" presId="urn:microsoft.com/office/officeart/2005/8/layout/hProcess7"/>
    <dgm:cxn modelId="{AC9067CF-345A-485A-B0DD-C08A0A09E99E}" type="presParOf" srcId="{8D8D91C7-05A0-4029-BFF1-39997AE2372F}" destId="{12BBEDE9-40D1-4AAC-9AFD-2C780FB29B7D}" srcOrd="2" destOrd="0" presId="urn:microsoft.com/office/officeart/2005/8/layout/hProcess7"/>
    <dgm:cxn modelId="{7981F38D-1357-445E-A42D-C08CE97F129F}" type="presParOf" srcId="{12BBEDE9-40D1-4AAC-9AFD-2C780FB29B7D}" destId="{BDA70907-EB1C-4BA8-85E4-959AEAF8BC91}" srcOrd="0" destOrd="0" presId="urn:microsoft.com/office/officeart/2005/8/layout/hProcess7"/>
    <dgm:cxn modelId="{170B05AF-3F1B-409F-B5D6-8082D0D13F1D}" type="presParOf" srcId="{12BBEDE9-40D1-4AAC-9AFD-2C780FB29B7D}" destId="{2AF143E2-FDC7-477B-BA5A-F10EC68BC208}" srcOrd="1" destOrd="0" presId="urn:microsoft.com/office/officeart/2005/8/layout/hProcess7"/>
    <dgm:cxn modelId="{CB1F694D-77F4-4E42-99A9-EB4E57205A03}" type="presParOf" srcId="{12BBEDE9-40D1-4AAC-9AFD-2C780FB29B7D}" destId="{FE1CD621-9BCC-49C0-8138-97041AD7FCC6}" srcOrd="2" destOrd="0" presId="urn:microsoft.com/office/officeart/2005/8/layout/hProcess7"/>
    <dgm:cxn modelId="{02791BA5-47D6-4107-A9B7-6D348FA9514B}" type="presParOf" srcId="{8D8D91C7-05A0-4029-BFF1-39997AE2372F}" destId="{EAF488EF-4A76-4E4A-83EE-818047A7C583}" srcOrd="3" destOrd="0" presId="urn:microsoft.com/office/officeart/2005/8/layout/hProcess7"/>
    <dgm:cxn modelId="{6C1509E3-E4AF-45A7-AE3E-5C872904C1BA}" type="presParOf" srcId="{8D8D91C7-05A0-4029-BFF1-39997AE2372F}" destId="{FB2C8BA5-0A09-4F17-80DB-5B05EEA2B1FA}" srcOrd="4" destOrd="0" presId="urn:microsoft.com/office/officeart/2005/8/layout/hProcess7"/>
    <dgm:cxn modelId="{438E8D90-A247-43F6-825F-55B7316CC1AE}" type="presParOf" srcId="{FB2C8BA5-0A09-4F17-80DB-5B05EEA2B1FA}" destId="{48B10065-C644-45D0-B421-A5C517DEEAC6}" srcOrd="0" destOrd="0" presId="urn:microsoft.com/office/officeart/2005/8/layout/hProcess7"/>
    <dgm:cxn modelId="{048370C5-203C-4007-860E-B9F5735545F3}" type="presParOf" srcId="{FB2C8BA5-0A09-4F17-80DB-5B05EEA2B1FA}" destId="{1527A3DD-FCE1-4CFE-B6A4-9713DE5FD1F8}" srcOrd="1" destOrd="0" presId="urn:microsoft.com/office/officeart/2005/8/layout/hProcess7"/>
    <dgm:cxn modelId="{ADC2BD53-67E9-4B65-B4E3-F1157552D2C0}" type="presParOf" srcId="{FB2C8BA5-0A09-4F17-80DB-5B05EEA2B1FA}" destId="{F4DDB35A-3FD3-473B-B114-85A95867B711}" srcOrd="2" destOrd="0" presId="urn:microsoft.com/office/officeart/2005/8/layout/hProcess7"/>
    <dgm:cxn modelId="{E201ADD1-1F41-42AB-B952-75FAEF7D2163}" type="presParOf" srcId="{8D8D91C7-05A0-4029-BFF1-39997AE2372F}" destId="{510D0110-9326-4F29-8863-54A24FDFC48E}" srcOrd="5" destOrd="0" presId="urn:microsoft.com/office/officeart/2005/8/layout/hProcess7"/>
    <dgm:cxn modelId="{04B9D204-1076-4CFB-B4CE-16649162CC8B}" type="presParOf" srcId="{8D8D91C7-05A0-4029-BFF1-39997AE2372F}" destId="{D4E8E8FE-ED0D-4F69-B7D7-E96D5F6A7E20}" srcOrd="6" destOrd="0" presId="urn:microsoft.com/office/officeart/2005/8/layout/hProcess7"/>
    <dgm:cxn modelId="{331CB854-6EDB-444E-81C8-01D81403EBC2}" type="presParOf" srcId="{D4E8E8FE-ED0D-4F69-B7D7-E96D5F6A7E20}" destId="{ED2252A1-1440-4B37-B068-88A0425989DD}" srcOrd="0" destOrd="0" presId="urn:microsoft.com/office/officeart/2005/8/layout/hProcess7"/>
    <dgm:cxn modelId="{580F3455-1BF7-458B-9F43-E5658B8184E1}" type="presParOf" srcId="{D4E8E8FE-ED0D-4F69-B7D7-E96D5F6A7E20}" destId="{8BBDF36C-53EA-4459-A5DC-F2E2CB56DF16}" srcOrd="1" destOrd="0" presId="urn:microsoft.com/office/officeart/2005/8/layout/hProcess7"/>
    <dgm:cxn modelId="{CF16A9C2-2925-4272-B445-D8435AA83460}" type="presParOf" srcId="{D4E8E8FE-ED0D-4F69-B7D7-E96D5F6A7E20}" destId="{95BB9923-13AF-48D3-8DCF-3E248705EDC1}" srcOrd="2" destOrd="0" presId="urn:microsoft.com/office/officeart/2005/8/layout/hProcess7"/>
    <dgm:cxn modelId="{068FAE2D-67F1-4AA3-828F-BA58433F5183}" type="presParOf" srcId="{8D8D91C7-05A0-4029-BFF1-39997AE2372F}" destId="{6FEDA1B7-7EBC-4204-8765-F7A07DB20969}" srcOrd="7" destOrd="0" presId="urn:microsoft.com/office/officeart/2005/8/layout/hProcess7"/>
    <dgm:cxn modelId="{C9E41B63-5F09-4EC9-BEDD-C5A9DCADB96A}" type="presParOf" srcId="{8D8D91C7-05A0-4029-BFF1-39997AE2372F}" destId="{056BDD9F-BC91-4543-9B50-7214844E74FE}" srcOrd="8" destOrd="0" presId="urn:microsoft.com/office/officeart/2005/8/layout/hProcess7"/>
    <dgm:cxn modelId="{0DCB0114-C2FE-4EFF-B0DD-A1605622438E}" type="presParOf" srcId="{056BDD9F-BC91-4543-9B50-7214844E74FE}" destId="{2723765F-3259-4F46-9600-5B38D4A68E55}" srcOrd="0" destOrd="0" presId="urn:microsoft.com/office/officeart/2005/8/layout/hProcess7"/>
    <dgm:cxn modelId="{DEE167E3-7B78-400D-B7D7-EC3E35607AA0}" type="presParOf" srcId="{056BDD9F-BC91-4543-9B50-7214844E74FE}" destId="{75F01809-0199-49FC-9A10-80AE1B8270B6}" srcOrd="1" destOrd="0" presId="urn:microsoft.com/office/officeart/2005/8/layout/hProcess7"/>
    <dgm:cxn modelId="{6FCECDA2-1C5A-4D01-AC5B-FE87B8C97FE3}" type="presParOf" srcId="{056BDD9F-BC91-4543-9B50-7214844E74FE}" destId="{250DA2B8-BB8E-4F1F-A9D2-BD202ACB2B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E272D-A690-4C5F-ADC7-E5E8B1D752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6D6EBA9-EECB-4378-A6EE-31A1824C867A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TIKSLAS</a:t>
          </a:r>
          <a:endParaRPr lang="lt-LT" b="1" dirty="0">
            <a:solidFill>
              <a:schemeClr val="tx1"/>
            </a:solidFill>
          </a:endParaRPr>
        </a:p>
      </dgm:t>
    </dgm:pt>
    <dgm:pt modelId="{43BB3563-8087-413E-BBA9-5A623E96B6C5}" type="parTrans" cxnId="{14B205CF-EFD2-428E-88F2-E63E9C6C9040}">
      <dgm:prSet/>
      <dgm:spPr/>
      <dgm:t>
        <a:bodyPr/>
        <a:lstStyle/>
        <a:p>
          <a:endParaRPr lang="lt-LT"/>
        </a:p>
      </dgm:t>
    </dgm:pt>
    <dgm:pt modelId="{A921322C-F0F9-46FC-93E2-9188FEF6BD21}" type="sibTrans" cxnId="{14B205CF-EFD2-428E-88F2-E63E9C6C9040}">
      <dgm:prSet/>
      <dgm:spPr/>
      <dgm:t>
        <a:bodyPr/>
        <a:lstStyle/>
        <a:p>
          <a:endParaRPr lang="lt-LT"/>
        </a:p>
      </dgm:t>
    </dgm:pt>
    <dgm:pt modelId="{3606893D-793A-4502-97F2-82AEAF8B5365}">
      <dgm:prSet phldrT="[Tekstas]" custT="1"/>
      <dgm:spPr/>
      <dgm:t>
        <a:bodyPr/>
        <a:lstStyle/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r>
            <a:rPr lang="lt-LT" sz="1600" dirty="0" smtClean="0">
              <a:solidFill>
                <a:schemeClr val="tx1"/>
              </a:solidFill>
            </a:rPr>
            <a:t>Tenkinti visuomenės kultūrinius ir sporto poreikius, remti turizmo plėtrą ir vietos bendruomenės iniciatyvas</a:t>
          </a:r>
          <a:endParaRPr lang="lt-LT" sz="1600" dirty="0">
            <a:solidFill>
              <a:schemeClr val="tx1"/>
            </a:solidFill>
          </a:endParaRPr>
        </a:p>
      </dgm:t>
    </dgm:pt>
    <dgm:pt modelId="{C051BCD6-7134-43F5-A593-9909E3751D65}" type="parTrans" cxnId="{623BC9BD-958A-4EE6-AC20-0533B883FF3E}">
      <dgm:prSet/>
      <dgm:spPr/>
      <dgm:t>
        <a:bodyPr/>
        <a:lstStyle/>
        <a:p>
          <a:endParaRPr lang="lt-LT"/>
        </a:p>
      </dgm:t>
    </dgm:pt>
    <dgm:pt modelId="{052172D0-CA1B-4B45-A826-0D81087BD4AE}" type="sibTrans" cxnId="{623BC9BD-958A-4EE6-AC20-0533B883FF3E}">
      <dgm:prSet/>
      <dgm:spPr/>
      <dgm:t>
        <a:bodyPr/>
        <a:lstStyle/>
        <a:p>
          <a:endParaRPr lang="lt-LT"/>
        </a:p>
      </dgm:t>
    </dgm:pt>
    <dgm:pt modelId="{26525D72-4126-4F57-BDDB-A94CC276F249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UŽDAVINIAI</a:t>
          </a:r>
          <a:endParaRPr lang="lt-LT" b="1" dirty="0">
            <a:solidFill>
              <a:schemeClr val="tx1"/>
            </a:solidFill>
          </a:endParaRPr>
        </a:p>
      </dgm:t>
    </dgm:pt>
    <dgm:pt modelId="{F5A28677-DAF1-4E35-942D-E2991896DC80}" type="parTrans" cxnId="{079AE405-CCDB-4FC7-BEA4-687861375FD3}">
      <dgm:prSet/>
      <dgm:spPr/>
      <dgm:t>
        <a:bodyPr/>
        <a:lstStyle/>
        <a:p>
          <a:endParaRPr lang="lt-LT"/>
        </a:p>
      </dgm:t>
    </dgm:pt>
    <dgm:pt modelId="{F0102C43-53E1-4D32-99F2-76AA5048F753}" type="sibTrans" cxnId="{079AE405-CCDB-4FC7-BEA4-687861375FD3}">
      <dgm:prSet/>
      <dgm:spPr/>
      <dgm:t>
        <a:bodyPr/>
        <a:lstStyle/>
        <a:p>
          <a:endParaRPr lang="lt-LT"/>
        </a:p>
      </dgm:t>
    </dgm:pt>
    <dgm:pt modelId="{C8C70CFA-6311-4044-AED0-2B6523E52D5B}">
      <dgm:prSet phldrT="[Tekstas]" custT="1"/>
      <dgm:spPr/>
      <dgm:t>
        <a:bodyPr/>
        <a:lstStyle/>
        <a:p>
          <a:pPr algn="ctr"/>
          <a:endParaRPr lang="lt-LT" sz="4000" dirty="0" smtClean="0">
            <a:solidFill>
              <a:schemeClr val="tx1"/>
            </a:solidFill>
          </a:endParaRPr>
        </a:p>
        <a:p>
          <a:pPr algn="ctr"/>
          <a:r>
            <a:rPr lang="lt-LT" sz="4000" dirty="0" smtClean="0">
              <a:solidFill>
                <a:schemeClr val="tx1"/>
              </a:solidFill>
            </a:rPr>
            <a:t>4</a:t>
          </a:r>
          <a:endParaRPr lang="lt-LT" sz="4000" dirty="0">
            <a:solidFill>
              <a:schemeClr val="tx1"/>
            </a:solidFill>
          </a:endParaRPr>
        </a:p>
      </dgm:t>
    </dgm:pt>
    <dgm:pt modelId="{64B857C9-660F-49AE-B791-E98A24429E10}" type="parTrans" cxnId="{B73ACDCA-E1E0-4D15-B86D-390D78B21227}">
      <dgm:prSet/>
      <dgm:spPr/>
      <dgm:t>
        <a:bodyPr/>
        <a:lstStyle/>
        <a:p>
          <a:endParaRPr lang="lt-LT"/>
        </a:p>
      </dgm:t>
    </dgm:pt>
    <dgm:pt modelId="{42530957-3CBE-4AC0-A188-39E5891A72C0}" type="sibTrans" cxnId="{B73ACDCA-E1E0-4D15-B86D-390D78B21227}">
      <dgm:prSet/>
      <dgm:spPr/>
      <dgm:t>
        <a:bodyPr/>
        <a:lstStyle/>
        <a:p>
          <a:endParaRPr lang="lt-LT"/>
        </a:p>
      </dgm:t>
    </dgm:pt>
    <dgm:pt modelId="{D35B72AE-6898-4ED6-AC71-705A80765DB8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PRIEMONĖS</a:t>
          </a:r>
          <a:endParaRPr lang="lt-LT" b="1" dirty="0">
            <a:solidFill>
              <a:schemeClr val="tx1"/>
            </a:solidFill>
          </a:endParaRPr>
        </a:p>
      </dgm:t>
    </dgm:pt>
    <dgm:pt modelId="{BD5AB569-200F-4BF9-9CCC-599E7210B6B7}" type="parTrans" cxnId="{F7261B11-8F8B-42F9-BE8A-D10B77D88D2B}">
      <dgm:prSet/>
      <dgm:spPr/>
      <dgm:t>
        <a:bodyPr/>
        <a:lstStyle/>
        <a:p>
          <a:endParaRPr lang="lt-LT"/>
        </a:p>
      </dgm:t>
    </dgm:pt>
    <dgm:pt modelId="{905870DC-14AA-49A8-ABAD-1EE668D0895A}" type="sibTrans" cxnId="{F7261B11-8F8B-42F9-BE8A-D10B77D88D2B}">
      <dgm:prSet/>
      <dgm:spPr/>
      <dgm:t>
        <a:bodyPr/>
        <a:lstStyle/>
        <a:p>
          <a:endParaRPr lang="lt-LT"/>
        </a:p>
      </dgm:t>
    </dgm:pt>
    <dgm:pt modelId="{22A1217A-81E0-4280-B049-B097C492286E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</a:rPr>
            <a:t>       </a:t>
          </a:r>
        </a:p>
        <a:p>
          <a:r>
            <a:rPr lang="lt-LT" sz="4000" dirty="0" smtClean="0">
              <a:solidFill>
                <a:schemeClr val="tx1"/>
              </a:solidFill>
            </a:rPr>
            <a:t>     24</a:t>
          </a:r>
          <a:endParaRPr lang="lt-LT" sz="4000" dirty="0">
            <a:solidFill>
              <a:schemeClr val="tx1"/>
            </a:solidFill>
          </a:endParaRPr>
        </a:p>
      </dgm:t>
    </dgm:pt>
    <dgm:pt modelId="{D79DECBE-CC91-48AC-A0A8-1B4E82254DFB}" type="parTrans" cxnId="{26CFF22E-2E37-445E-8F5A-9A47D72E4F09}">
      <dgm:prSet/>
      <dgm:spPr/>
      <dgm:t>
        <a:bodyPr/>
        <a:lstStyle/>
        <a:p>
          <a:endParaRPr lang="lt-LT"/>
        </a:p>
      </dgm:t>
    </dgm:pt>
    <dgm:pt modelId="{727071B7-59E9-4631-8AA0-FAFA8510F3E6}" type="sibTrans" cxnId="{26CFF22E-2E37-445E-8F5A-9A47D72E4F09}">
      <dgm:prSet/>
      <dgm:spPr/>
      <dgm:t>
        <a:bodyPr/>
        <a:lstStyle/>
        <a:p>
          <a:endParaRPr lang="lt-LT"/>
        </a:p>
      </dgm:t>
    </dgm:pt>
    <dgm:pt modelId="{8D8D91C7-05A0-4029-BFF1-39997AE2372F}" type="pres">
      <dgm:prSet presAssocID="{D06E272D-A690-4C5F-ADC7-E5E8B1D75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C3FF87-ADB9-46FF-BE86-4F590E46E4A0}" type="pres">
      <dgm:prSet presAssocID="{96D6EBA9-EECB-4378-A6EE-31A1824C867A}" presName="compositeNode" presStyleCnt="0">
        <dgm:presLayoutVars>
          <dgm:bulletEnabled val="1"/>
        </dgm:presLayoutVars>
      </dgm:prSet>
      <dgm:spPr/>
    </dgm:pt>
    <dgm:pt modelId="{06F0659D-C883-4EAA-9B99-B796CBB2F551}" type="pres">
      <dgm:prSet presAssocID="{96D6EBA9-EECB-4378-A6EE-31A1824C867A}" presName="bgRect" presStyleLbl="node1" presStyleIdx="0" presStyleCnt="3" custLinFactNeighborX="-72" custLinFactNeighborY="8376"/>
      <dgm:spPr/>
      <dgm:t>
        <a:bodyPr/>
        <a:lstStyle/>
        <a:p>
          <a:endParaRPr lang="lt-LT"/>
        </a:p>
      </dgm:t>
    </dgm:pt>
    <dgm:pt modelId="{60F134B1-CCF8-4876-8064-ED219414D806}" type="pres">
      <dgm:prSet presAssocID="{96D6EBA9-EECB-4378-A6EE-31A1824C8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3EC888-B360-4BDB-8EFF-142205F2CE6F}" type="pres">
      <dgm:prSet presAssocID="{96D6EBA9-EECB-4378-A6EE-31A1824C8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49A411-35BA-43EC-A2D5-E7C1819A29EA}" type="pres">
      <dgm:prSet presAssocID="{A921322C-F0F9-46FC-93E2-9188FEF6BD21}" presName="hSp" presStyleCnt="0"/>
      <dgm:spPr/>
    </dgm:pt>
    <dgm:pt modelId="{12BBEDE9-40D1-4AAC-9AFD-2C780FB29B7D}" type="pres">
      <dgm:prSet presAssocID="{A921322C-F0F9-46FC-93E2-9188FEF6BD21}" presName="vProcSp" presStyleCnt="0"/>
      <dgm:spPr/>
    </dgm:pt>
    <dgm:pt modelId="{BDA70907-EB1C-4BA8-85E4-959AEAF8BC91}" type="pres">
      <dgm:prSet presAssocID="{A921322C-F0F9-46FC-93E2-9188FEF6BD21}" presName="vSp1" presStyleCnt="0"/>
      <dgm:spPr/>
    </dgm:pt>
    <dgm:pt modelId="{2AF143E2-FDC7-477B-BA5A-F10EC68BC208}" type="pres">
      <dgm:prSet presAssocID="{A921322C-F0F9-46FC-93E2-9188FEF6BD21}" presName="simulatedConn" presStyleLbl="solidFgAcc1" presStyleIdx="0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FE1CD621-9BCC-49C0-8138-97041AD7FCC6}" type="pres">
      <dgm:prSet presAssocID="{A921322C-F0F9-46FC-93E2-9188FEF6BD21}" presName="vSp2" presStyleCnt="0"/>
      <dgm:spPr/>
    </dgm:pt>
    <dgm:pt modelId="{EAF488EF-4A76-4E4A-83EE-818047A7C583}" type="pres">
      <dgm:prSet presAssocID="{A921322C-F0F9-46FC-93E2-9188FEF6BD21}" presName="sibTrans" presStyleCnt="0"/>
      <dgm:spPr/>
    </dgm:pt>
    <dgm:pt modelId="{FB2C8BA5-0A09-4F17-80DB-5B05EEA2B1FA}" type="pres">
      <dgm:prSet presAssocID="{26525D72-4126-4F57-BDDB-A94CC276F249}" presName="compositeNode" presStyleCnt="0">
        <dgm:presLayoutVars>
          <dgm:bulletEnabled val="1"/>
        </dgm:presLayoutVars>
      </dgm:prSet>
      <dgm:spPr/>
    </dgm:pt>
    <dgm:pt modelId="{48B10065-C644-45D0-B421-A5C517DEEAC6}" type="pres">
      <dgm:prSet presAssocID="{26525D72-4126-4F57-BDDB-A94CC276F249}" presName="bgRect" presStyleLbl="node1" presStyleIdx="1" presStyleCnt="3"/>
      <dgm:spPr/>
      <dgm:t>
        <a:bodyPr/>
        <a:lstStyle/>
        <a:p>
          <a:endParaRPr lang="lt-LT"/>
        </a:p>
      </dgm:t>
    </dgm:pt>
    <dgm:pt modelId="{1527A3DD-FCE1-4CFE-B6A4-9713DE5FD1F8}" type="pres">
      <dgm:prSet presAssocID="{26525D72-4126-4F57-BDDB-A94CC276F24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DDB35A-3FD3-473B-B114-85A95867B711}" type="pres">
      <dgm:prSet presAssocID="{26525D72-4126-4F57-BDDB-A94CC276F24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0D0110-9326-4F29-8863-54A24FDFC48E}" type="pres">
      <dgm:prSet presAssocID="{F0102C43-53E1-4D32-99F2-76AA5048F753}" presName="hSp" presStyleCnt="0"/>
      <dgm:spPr/>
    </dgm:pt>
    <dgm:pt modelId="{D4E8E8FE-ED0D-4F69-B7D7-E96D5F6A7E20}" type="pres">
      <dgm:prSet presAssocID="{F0102C43-53E1-4D32-99F2-76AA5048F753}" presName="vProcSp" presStyleCnt="0"/>
      <dgm:spPr/>
    </dgm:pt>
    <dgm:pt modelId="{ED2252A1-1440-4B37-B068-88A0425989DD}" type="pres">
      <dgm:prSet presAssocID="{F0102C43-53E1-4D32-99F2-76AA5048F753}" presName="vSp1" presStyleCnt="0"/>
      <dgm:spPr/>
    </dgm:pt>
    <dgm:pt modelId="{8BBDF36C-53EA-4459-A5DC-F2E2CB56DF16}" type="pres">
      <dgm:prSet presAssocID="{F0102C43-53E1-4D32-99F2-76AA5048F753}" presName="simulatedConn" presStyleLbl="solidFgAcc1" presStyleIdx="1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95BB9923-13AF-48D3-8DCF-3E248705EDC1}" type="pres">
      <dgm:prSet presAssocID="{F0102C43-53E1-4D32-99F2-76AA5048F753}" presName="vSp2" presStyleCnt="0"/>
      <dgm:spPr/>
    </dgm:pt>
    <dgm:pt modelId="{6FEDA1B7-7EBC-4204-8765-F7A07DB20969}" type="pres">
      <dgm:prSet presAssocID="{F0102C43-53E1-4D32-99F2-76AA5048F753}" presName="sibTrans" presStyleCnt="0"/>
      <dgm:spPr/>
    </dgm:pt>
    <dgm:pt modelId="{056BDD9F-BC91-4543-9B50-7214844E74FE}" type="pres">
      <dgm:prSet presAssocID="{D35B72AE-6898-4ED6-AC71-705A80765DB8}" presName="compositeNode" presStyleCnt="0">
        <dgm:presLayoutVars>
          <dgm:bulletEnabled val="1"/>
        </dgm:presLayoutVars>
      </dgm:prSet>
      <dgm:spPr/>
    </dgm:pt>
    <dgm:pt modelId="{2723765F-3259-4F46-9600-5B38D4A68E55}" type="pres">
      <dgm:prSet presAssocID="{D35B72AE-6898-4ED6-AC71-705A80765DB8}" presName="bgRect" presStyleLbl="node1" presStyleIdx="2" presStyleCnt="3"/>
      <dgm:spPr/>
      <dgm:t>
        <a:bodyPr/>
        <a:lstStyle/>
        <a:p>
          <a:endParaRPr lang="lt-LT"/>
        </a:p>
      </dgm:t>
    </dgm:pt>
    <dgm:pt modelId="{75F01809-0199-49FC-9A10-80AE1B8270B6}" type="pres">
      <dgm:prSet presAssocID="{D35B72AE-6898-4ED6-AC71-705A80765D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0DA2B8-BB8E-4F1F-A9D2-BD202ACB2B23}" type="pres">
      <dgm:prSet presAssocID="{D35B72AE-6898-4ED6-AC71-705A80765D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6CFF22E-2E37-445E-8F5A-9A47D72E4F09}" srcId="{D35B72AE-6898-4ED6-AC71-705A80765DB8}" destId="{22A1217A-81E0-4280-B049-B097C492286E}" srcOrd="0" destOrd="0" parTransId="{D79DECBE-CC91-48AC-A0A8-1B4E82254DFB}" sibTransId="{727071B7-59E9-4631-8AA0-FAFA8510F3E6}"/>
    <dgm:cxn modelId="{3760899B-2EC3-42AA-AC5C-2D83B1A5CF8E}" type="presOf" srcId="{26525D72-4126-4F57-BDDB-A94CC276F249}" destId="{48B10065-C644-45D0-B421-A5C517DEEAC6}" srcOrd="0" destOrd="0" presId="urn:microsoft.com/office/officeart/2005/8/layout/hProcess7"/>
    <dgm:cxn modelId="{8101CE08-56DD-4518-A4C9-C73B68E5795A}" type="presOf" srcId="{C8C70CFA-6311-4044-AED0-2B6523E52D5B}" destId="{F4DDB35A-3FD3-473B-B114-85A95867B711}" srcOrd="0" destOrd="0" presId="urn:microsoft.com/office/officeart/2005/8/layout/hProcess7"/>
    <dgm:cxn modelId="{079AE405-CCDB-4FC7-BEA4-687861375FD3}" srcId="{D06E272D-A690-4C5F-ADC7-E5E8B1D752F8}" destId="{26525D72-4126-4F57-BDDB-A94CC276F249}" srcOrd="1" destOrd="0" parTransId="{F5A28677-DAF1-4E35-942D-E2991896DC80}" sibTransId="{F0102C43-53E1-4D32-99F2-76AA5048F753}"/>
    <dgm:cxn modelId="{6B14611C-6889-4E17-8EB1-27E9A6ADA96F}" type="presOf" srcId="{D35B72AE-6898-4ED6-AC71-705A80765DB8}" destId="{75F01809-0199-49FC-9A10-80AE1B8270B6}" srcOrd="1" destOrd="0" presId="urn:microsoft.com/office/officeart/2005/8/layout/hProcess7"/>
    <dgm:cxn modelId="{2C2A71F1-8DCA-4C95-B7F6-497AB5B41D67}" type="presOf" srcId="{3606893D-793A-4502-97F2-82AEAF8B5365}" destId="{083EC888-B360-4BDB-8EFF-142205F2CE6F}" srcOrd="0" destOrd="0" presId="urn:microsoft.com/office/officeart/2005/8/layout/hProcess7"/>
    <dgm:cxn modelId="{90078593-E7B6-4DA6-90A4-EA11F1BB9893}" type="presOf" srcId="{96D6EBA9-EECB-4378-A6EE-31A1824C867A}" destId="{60F134B1-CCF8-4876-8064-ED219414D806}" srcOrd="1" destOrd="0" presId="urn:microsoft.com/office/officeart/2005/8/layout/hProcess7"/>
    <dgm:cxn modelId="{39763A95-2E49-4F67-89EF-AB8C67801750}" type="presOf" srcId="{D35B72AE-6898-4ED6-AC71-705A80765DB8}" destId="{2723765F-3259-4F46-9600-5B38D4A68E55}" srcOrd="0" destOrd="0" presId="urn:microsoft.com/office/officeart/2005/8/layout/hProcess7"/>
    <dgm:cxn modelId="{14B205CF-EFD2-428E-88F2-E63E9C6C9040}" srcId="{D06E272D-A690-4C5F-ADC7-E5E8B1D752F8}" destId="{96D6EBA9-EECB-4378-A6EE-31A1824C867A}" srcOrd="0" destOrd="0" parTransId="{43BB3563-8087-413E-BBA9-5A623E96B6C5}" sibTransId="{A921322C-F0F9-46FC-93E2-9188FEF6BD21}"/>
    <dgm:cxn modelId="{D67B7B5F-C449-45C2-90CF-D56364628E95}" type="presOf" srcId="{22A1217A-81E0-4280-B049-B097C492286E}" destId="{250DA2B8-BB8E-4F1F-A9D2-BD202ACB2B23}" srcOrd="0" destOrd="0" presId="urn:microsoft.com/office/officeart/2005/8/layout/hProcess7"/>
    <dgm:cxn modelId="{CCBF2608-9A6B-4504-B24B-E4ACA60BECE5}" type="presOf" srcId="{26525D72-4126-4F57-BDDB-A94CC276F249}" destId="{1527A3DD-FCE1-4CFE-B6A4-9713DE5FD1F8}" srcOrd="1" destOrd="0" presId="urn:microsoft.com/office/officeart/2005/8/layout/hProcess7"/>
    <dgm:cxn modelId="{4CE7C389-FE10-4CFB-8C48-384B2FAF2F42}" type="presOf" srcId="{D06E272D-A690-4C5F-ADC7-E5E8B1D752F8}" destId="{8D8D91C7-05A0-4029-BFF1-39997AE2372F}" srcOrd="0" destOrd="0" presId="urn:microsoft.com/office/officeart/2005/8/layout/hProcess7"/>
    <dgm:cxn modelId="{623BC9BD-958A-4EE6-AC20-0533B883FF3E}" srcId="{96D6EBA9-EECB-4378-A6EE-31A1824C867A}" destId="{3606893D-793A-4502-97F2-82AEAF8B5365}" srcOrd="0" destOrd="0" parTransId="{C051BCD6-7134-43F5-A593-9909E3751D65}" sibTransId="{052172D0-CA1B-4B45-A826-0D81087BD4AE}"/>
    <dgm:cxn modelId="{B73ACDCA-E1E0-4D15-B86D-390D78B21227}" srcId="{26525D72-4126-4F57-BDDB-A94CC276F249}" destId="{C8C70CFA-6311-4044-AED0-2B6523E52D5B}" srcOrd="0" destOrd="0" parTransId="{64B857C9-660F-49AE-B791-E98A24429E10}" sibTransId="{42530957-3CBE-4AC0-A188-39E5891A72C0}"/>
    <dgm:cxn modelId="{57DD9297-97E2-4740-BB13-F0D0FAFD3773}" type="presOf" srcId="{96D6EBA9-EECB-4378-A6EE-31A1824C867A}" destId="{06F0659D-C883-4EAA-9B99-B796CBB2F551}" srcOrd="0" destOrd="0" presId="urn:microsoft.com/office/officeart/2005/8/layout/hProcess7"/>
    <dgm:cxn modelId="{F7261B11-8F8B-42F9-BE8A-D10B77D88D2B}" srcId="{D06E272D-A690-4C5F-ADC7-E5E8B1D752F8}" destId="{D35B72AE-6898-4ED6-AC71-705A80765DB8}" srcOrd="2" destOrd="0" parTransId="{BD5AB569-200F-4BF9-9CCC-599E7210B6B7}" sibTransId="{905870DC-14AA-49A8-ABAD-1EE668D0895A}"/>
    <dgm:cxn modelId="{79D3C0A5-325B-4664-8E7D-8D46773471B7}" type="presParOf" srcId="{8D8D91C7-05A0-4029-BFF1-39997AE2372F}" destId="{14C3FF87-ADB9-46FF-BE86-4F590E46E4A0}" srcOrd="0" destOrd="0" presId="urn:microsoft.com/office/officeart/2005/8/layout/hProcess7"/>
    <dgm:cxn modelId="{4133042D-7E67-4AC4-B187-B737344CED6F}" type="presParOf" srcId="{14C3FF87-ADB9-46FF-BE86-4F590E46E4A0}" destId="{06F0659D-C883-4EAA-9B99-B796CBB2F551}" srcOrd="0" destOrd="0" presId="urn:microsoft.com/office/officeart/2005/8/layout/hProcess7"/>
    <dgm:cxn modelId="{6B165FA2-DFC4-4FA9-8F28-4B740260D61E}" type="presParOf" srcId="{14C3FF87-ADB9-46FF-BE86-4F590E46E4A0}" destId="{60F134B1-CCF8-4876-8064-ED219414D806}" srcOrd="1" destOrd="0" presId="urn:microsoft.com/office/officeart/2005/8/layout/hProcess7"/>
    <dgm:cxn modelId="{E713AB6A-AC3C-46B0-B238-1BAEC4360E63}" type="presParOf" srcId="{14C3FF87-ADB9-46FF-BE86-4F590E46E4A0}" destId="{083EC888-B360-4BDB-8EFF-142205F2CE6F}" srcOrd="2" destOrd="0" presId="urn:microsoft.com/office/officeart/2005/8/layout/hProcess7"/>
    <dgm:cxn modelId="{0BF9B965-68A1-4F35-8CCC-87CA0FCF2677}" type="presParOf" srcId="{8D8D91C7-05A0-4029-BFF1-39997AE2372F}" destId="{6D49A411-35BA-43EC-A2D5-E7C1819A29EA}" srcOrd="1" destOrd="0" presId="urn:microsoft.com/office/officeart/2005/8/layout/hProcess7"/>
    <dgm:cxn modelId="{1E7938B8-0E88-45EF-B0F6-2791F81AF134}" type="presParOf" srcId="{8D8D91C7-05A0-4029-BFF1-39997AE2372F}" destId="{12BBEDE9-40D1-4AAC-9AFD-2C780FB29B7D}" srcOrd="2" destOrd="0" presId="urn:microsoft.com/office/officeart/2005/8/layout/hProcess7"/>
    <dgm:cxn modelId="{01546AEE-A40C-46DF-8FF8-501C3D18BE32}" type="presParOf" srcId="{12BBEDE9-40D1-4AAC-9AFD-2C780FB29B7D}" destId="{BDA70907-EB1C-4BA8-85E4-959AEAF8BC91}" srcOrd="0" destOrd="0" presId="urn:microsoft.com/office/officeart/2005/8/layout/hProcess7"/>
    <dgm:cxn modelId="{C81CE9A8-56A2-4AA4-AD32-9DF798BD515F}" type="presParOf" srcId="{12BBEDE9-40D1-4AAC-9AFD-2C780FB29B7D}" destId="{2AF143E2-FDC7-477B-BA5A-F10EC68BC208}" srcOrd="1" destOrd="0" presId="urn:microsoft.com/office/officeart/2005/8/layout/hProcess7"/>
    <dgm:cxn modelId="{4D4F9B17-4516-4390-A213-EA6A848723C6}" type="presParOf" srcId="{12BBEDE9-40D1-4AAC-9AFD-2C780FB29B7D}" destId="{FE1CD621-9BCC-49C0-8138-97041AD7FCC6}" srcOrd="2" destOrd="0" presId="urn:microsoft.com/office/officeart/2005/8/layout/hProcess7"/>
    <dgm:cxn modelId="{E8B743B1-4FC5-46E0-9B34-C0C8EBC02248}" type="presParOf" srcId="{8D8D91C7-05A0-4029-BFF1-39997AE2372F}" destId="{EAF488EF-4A76-4E4A-83EE-818047A7C583}" srcOrd="3" destOrd="0" presId="urn:microsoft.com/office/officeart/2005/8/layout/hProcess7"/>
    <dgm:cxn modelId="{D98A68DA-D6C3-4B40-A804-4201D5B9D3C6}" type="presParOf" srcId="{8D8D91C7-05A0-4029-BFF1-39997AE2372F}" destId="{FB2C8BA5-0A09-4F17-80DB-5B05EEA2B1FA}" srcOrd="4" destOrd="0" presId="urn:microsoft.com/office/officeart/2005/8/layout/hProcess7"/>
    <dgm:cxn modelId="{8EFBB7A7-581C-44F5-8914-DAD0AF04B7DC}" type="presParOf" srcId="{FB2C8BA5-0A09-4F17-80DB-5B05EEA2B1FA}" destId="{48B10065-C644-45D0-B421-A5C517DEEAC6}" srcOrd="0" destOrd="0" presId="urn:microsoft.com/office/officeart/2005/8/layout/hProcess7"/>
    <dgm:cxn modelId="{D05B1250-311F-48BB-B95A-9E9F5FF2546F}" type="presParOf" srcId="{FB2C8BA5-0A09-4F17-80DB-5B05EEA2B1FA}" destId="{1527A3DD-FCE1-4CFE-B6A4-9713DE5FD1F8}" srcOrd="1" destOrd="0" presId="urn:microsoft.com/office/officeart/2005/8/layout/hProcess7"/>
    <dgm:cxn modelId="{21290189-294D-49A4-B7B9-676EE2B8BC7E}" type="presParOf" srcId="{FB2C8BA5-0A09-4F17-80DB-5B05EEA2B1FA}" destId="{F4DDB35A-3FD3-473B-B114-85A95867B711}" srcOrd="2" destOrd="0" presId="urn:microsoft.com/office/officeart/2005/8/layout/hProcess7"/>
    <dgm:cxn modelId="{4B711B6B-FC88-4CD8-B5F1-BB535F3D228E}" type="presParOf" srcId="{8D8D91C7-05A0-4029-BFF1-39997AE2372F}" destId="{510D0110-9326-4F29-8863-54A24FDFC48E}" srcOrd="5" destOrd="0" presId="urn:microsoft.com/office/officeart/2005/8/layout/hProcess7"/>
    <dgm:cxn modelId="{214B5515-6E77-4241-9199-B9CE86DE3C8C}" type="presParOf" srcId="{8D8D91C7-05A0-4029-BFF1-39997AE2372F}" destId="{D4E8E8FE-ED0D-4F69-B7D7-E96D5F6A7E20}" srcOrd="6" destOrd="0" presId="urn:microsoft.com/office/officeart/2005/8/layout/hProcess7"/>
    <dgm:cxn modelId="{66E93F9D-6889-43D1-940A-2E32C7EA2F11}" type="presParOf" srcId="{D4E8E8FE-ED0D-4F69-B7D7-E96D5F6A7E20}" destId="{ED2252A1-1440-4B37-B068-88A0425989DD}" srcOrd="0" destOrd="0" presId="urn:microsoft.com/office/officeart/2005/8/layout/hProcess7"/>
    <dgm:cxn modelId="{1D0F29F0-9018-4C40-BB14-4BE9BB226A42}" type="presParOf" srcId="{D4E8E8FE-ED0D-4F69-B7D7-E96D5F6A7E20}" destId="{8BBDF36C-53EA-4459-A5DC-F2E2CB56DF16}" srcOrd="1" destOrd="0" presId="urn:microsoft.com/office/officeart/2005/8/layout/hProcess7"/>
    <dgm:cxn modelId="{8495575B-7597-4FD1-8810-D28BFA088B01}" type="presParOf" srcId="{D4E8E8FE-ED0D-4F69-B7D7-E96D5F6A7E20}" destId="{95BB9923-13AF-48D3-8DCF-3E248705EDC1}" srcOrd="2" destOrd="0" presId="urn:microsoft.com/office/officeart/2005/8/layout/hProcess7"/>
    <dgm:cxn modelId="{F193BDF3-2B19-442B-BD6E-92D49FEE0C98}" type="presParOf" srcId="{8D8D91C7-05A0-4029-BFF1-39997AE2372F}" destId="{6FEDA1B7-7EBC-4204-8765-F7A07DB20969}" srcOrd="7" destOrd="0" presId="urn:microsoft.com/office/officeart/2005/8/layout/hProcess7"/>
    <dgm:cxn modelId="{6477D1F8-71E6-4FFA-8C0D-957753EF215B}" type="presParOf" srcId="{8D8D91C7-05A0-4029-BFF1-39997AE2372F}" destId="{056BDD9F-BC91-4543-9B50-7214844E74FE}" srcOrd="8" destOrd="0" presId="urn:microsoft.com/office/officeart/2005/8/layout/hProcess7"/>
    <dgm:cxn modelId="{68432D53-8510-4CC4-96FC-FA069A811522}" type="presParOf" srcId="{056BDD9F-BC91-4543-9B50-7214844E74FE}" destId="{2723765F-3259-4F46-9600-5B38D4A68E55}" srcOrd="0" destOrd="0" presId="urn:microsoft.com/office/officeart/2005/8/layout/hProcess7"/>
    <dgm:cxn modelId="{6E5F2D7D-A412-4ACC-83C4-4F19DE997455}" type="presParOf" srcId="{056BDD9F-BC91-4543-9B50-7214844E74FE}" destId="{75F01809-0199-49FC-9A10-80AE1B8270B6}" srcOrd="1" destOrd="0" presId="urn:microsoft.com/office/officeart/2005/8/layout/hProcess7"/>
    <dgm:cxn modelId="{F43D44E3-F6E8-4F16-8CD5-B4E0E700D30E}" type="presParOf" srcId="{056BDD9F-BC91-4543-9B50-7214844E74FE}" destId="{250DA2B8-BB8E-4F1F-A9D2-BD202ACB2B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6E272D-A690-4C5F-ADC7-E5E8B1D752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6D6EBA9-EECB-4378-A6EE-31A1824C867A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TIKSLAS</a:t>
          </a:r>
          <a:endParaRPr lang="lt-LT" b="1" dirty="0">
            <a:solidFill>
              <a:schemeClr val="tx1"/>
            </a:solidFill>
          </a:endParaRPr>
        </a:p>
      </dgm:t>
    </dgm:pt>
    <dgm:pt modelId="{43BB3563-8087-413E-BBA9-5A623E96B6C5}" type="parTrans" cxnId="{14B205CF-EFD2-428E-88F2-E63E9C6C9040}">
      <dgm:prSet/>
      <dgm:spPr/>
      <dgm:t>
        <a:bodyPr/>
        <a:lstStyle/>
        <a:p>
          <a:endParaRPr lang="lt-LT"/>
        </a:p>
      </dgm:t>
    </dgm:pt>
    <dgm:pt modelId="{A921322C-F0F9-46FC-93E2-9188FEF6BD21}" type="sibTrans" cxnId="{14B205CF-EFD2-428E-88F2-E63E9C6C9040}">
      <dgm:prSet/>
      <dgm:spPr/>
      <dgm:t>
        <a:bodyPr/>
        <a:lstStyle/>
        <a:p>
          <a:endParaRPr lang="lt-LT"/>
        </a:p>
      </dgm:t>
    </dgm:pt>
    <dgm:pt modelId="{3606893D-793A-4502-97F2-82AEAF8B5365}">
      <dgm:prSet phldrT="[Tekstas]" custT="1"/>
      <dgm:spPr/>
      <dgm:t>
        <a:bodyPr/>
        <a:lstStyle/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r>
            <a:rPr lang="lt-LT" sz="1600" dirty="0" smtClean="0">
              <a:solidFill>
                <a:schemeClr val="tx1"/>
              </a:solidFill>
            </a:rPr>
            <a:t>Įgyvendinti Lietuvos Respublikos įstatymais ir kitais teisės aktais numatytą socialinę ir sveikatos politiką, mažinti socialinę atskirtį rajone</a:t>
          </a:r>
          <a:endParaRPr lang="lt-LT" sz="1600" dirty="0">
            <a:solidFill>
              <a:schemeClr val="tx1"/>
            </a:solidFill>
          </a:endParaRPr>
        </a:p>
      </dgm:t>
    </dgm:pt>
    <dgm:pt modelId="{C051BCD6-7134-43F5-A593-9909E3751D65}" type="parTrans" cxnId="{623BC9BD-958A-4EE6-AC20-0533B883FF3E}">
      <dgm:prSet/>
      <dgm:spPr/>
      <dgm:t>
        <a:bodyPr/>
        <a:lstStyle/>
        <a:p>
          <a:endParaRPr lang="lt-LT"/>
        </a:p>
      </dgm:t>
    </dgm:pt>
    <dgm:pt modelId="{052172D0-CA1B-4B45-A826-0D81087BD4AE}" type="sibTrans" cxnId="{623BC9BD-958A-4EE6-AC20-0533B883FF3E}">
      <dgm:prSet/>
      <dgm:spPr/>
      <dgm:t>
        <a:bodyPr/>
        <a:lstStyle/>
        <a:p>
          <a:endParaRPr lang="lt-LT"/>
        </a:p>
      </dgm:t>
    </dgm:pt>
    <dgm:pt modelId="{26525D72-4126-4F57-BDDB-A94CC276F249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UŽDAVINIAI</a:t>
          </a:r>
          <a:endParaRPr lang="lt-LT" b="1" dirty="0">
            <a:solidFill>
              <a:schemeClr val="tx1"/>
            </a:solidFill>
          </a:endParaRPr>
        </a:p>
      </dgm:t>
    </dgm:pt>
    <dgm:pt modelId="{F5A28677-DAF1-4E35-942D-E2991896DC80}" type="parTrans" cxnId="{079AE405-CCDB-4FC7-BEA4-687861375FD3}">
      <dgm:prSet/>
      <dgm:spPr/>
      <dgm:t>
        <a:bodyPr/>
        <a:lstStyle/>
        <a:p>
          <a:endParaRPr lang="lt-LT"/>
        </a:p>
      </dgm:t>
    </dgm:pt>
    <dgm:pt modelId="{F0102C43-53E1-4D32-99F2-76AA5048F753}" type="sibTrans" cxnId="{079AE405-CCDB-4FC7-BEA4-687861375FD3}">
      <dgm:prSet/>
      <dgm:spPr/>
      <dgm:t>
        <a:bodyPr/>
        <a:lstStyle/>
        <a:p>
          <a:endParaRPr lang="lt-LT"/>
        </a:p>
      </dgm:t>
    </dgm:pt>
    <dgm:pt modelId="{C8C70CFA-6311-4044-AED0-2B6523E52D5B}">
      <dgm:prSet phldrT="[Tekstas]" custT="1"/>
      <dgm:spPr/>
      <dgm:t>
        <a:bodyPr/>
        <a:lstStyle/>
        <a:p>
          <a:pPr algn="ctr"/>
          <a:endParaRPr lang="lt-LT" sz="4000" dirty="0" smtClean="0">
            <a:solidFill>
              <a:schemeClr val="tx1"/>
            </a:solidFill>
          </a:endParaRPr>
        </a:p>
        <a:p>
          <a:pPr algn="ctr"/>
          <a:r>
            <a:rPr lang="lt-LT" sz="4000" dirty="0" smtClean="0">
              <a:solidFill>
                <a:schemeClr val="tx1"/>
              </a:solidFill>
            </a:rPr>
            <a:t>4</a:t>
          </a:r>
          <a:endParaRPr lang="lt-LT" sz="4000" dirty="0">
            <a:solidFill>
              <a:schemeClr val="tx1"/>
            </a:solidFill>
          </a:endParaRPr>
        </a:p>
      </dgm:t>
    </dgm:pt>
    <dgm:pt modelId="{64B857C9-660F-49AE-B791-E98A24429E10}" type="parTrans" cxnId="{B73ACDCA-E1E0-4D15-B86D-390D78B21227}">
      <dgm:prSet/>
      <dgm:spPr/>
      <dgm:t>
        <a:bodyPr/>
        <a:lstStyle/>
        <a:p>
          <a:endParaRPr lang="lt-LT"/>
        </a:p>
      </dgm:t>
    </dgm:pt>
    <dgm:pt modelId="{42530957-3CBE-4AC0-A188-39E5891A72C0}" type="sibTrans" cxnId="{B73ACDCA-E1E0-4D15-B86D-390D78B21227}">
      <dgm:prSet/>
      <dgm:spPr/>
      <dgm:t>
        <a:bodyPr/>
        <a:lstStyle/>
        <a:p>
          <a:endParaRPr lang="lt-LT"/>
        </a:p>
      </dgm:t>
    </dgm:pt>
    <dgm:pt modelId="{D35B72AE-6898-4ED6-AC71-705A80765DB8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PRIEMONĖS</a:t>
          </a:r>
          <a:endParaRPr lang="lt-LT" b="1" dirty="0">
            <a:solidFill>
              <a:schemeClr val="tx1"/>
            </a:solidFill>
          </a:endParaRPr>
        </a:p>
      </dgm:t>
    </dgm:pt>
    <dgm:pt modelId="{BD5AB569-200F-4BF9-9CCC-599E7210B6B7}" type="parTrans" cxnId="{F7261B11-8F8B-42F9-BE8A-D10B77D88D2B}">
      <dgm:prSet/>
      <dgm:spPr/>
      <dgm:t>
        <a:bodyPr/>
        <a:lstStyle/>
        <a:p>
          <a:endParaRPr lang="lt-LT"/>
        </a:p>
      </dgm:t>
    </dgm:pt>
    <dgm:pt modelId="{905870DC-14AA-49A8-ABAD-1EE668D0895A}" type="sibTrans" cxnId="{F7261B11-8F8B-42F9-BE8A-D10B77D88D2B}">
      <dgm:prSet/>
      <dgm:spPr/>
      <dgm:t>
        <a:bodyPr/>
        <a:lstStyle/>
        <a:p>
          <a:endParaRPr lang="lt-LT"/>
        </a:p>
      </dgm:t>
    </dgm:pt>
    <dgm:pt modelId="{22A1217A-81E0-4280-B049-B097C492286E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</a:rPr>
            <a:t>       </a:t>
          </a:r>
        </a:p>
        <a:p>
          <a:r>
            <a:rPr lang="lt-LT" sz="4000" dirty="0" smtClean="0">
              <a:solidFill>
                <a:schemeClr val="tx1"/>
              </a:solidFill>
            </a:rPr>
            <a:t>     45</a:t>
          </a:r>
          <a:endParaRPr lang="lt-LT" sz="4000" dirty="0">
            <a:solidFill>
              <a:schemeClr val="tx1"/>
            </a:solidFill>
          </a:endParaRPr>
        </a:p>
      </dgm:t>
    </dgm:pt>
    <dgm:pt modelId="{D79DECBE-CC91-48AC-A0A8-1B4E82254DFB}" type="parTrans" cxnId="{26CFF22E-2E37-445E-8F5A-9A47D72E4F09}">
      <dgm:prSet/>
      <dgm:spPr/>
      <dgm:t>
        <a:bodyPr/>
        <a:lstStyle/>
        <a:p>
          <a:endParaRPr lang="lt-LT"/>
        </a:p>
      </dgm:t>
    </dgm:pt>
    <dgm:pt modelId="{727071B7-59E9-4631-8AA0-FAFA8510F3E6}" type="sibTrans" cxnId="{26CFF22E-2E37-445E-8F5A-9A47D72E4F09}">
      <dgm:prSet/>
      <dgm:spPr/>
      <dgm:t>
        <a:bodyPr/>
        <a:lstStyle/>
        <a:p>
          <a:endParaRPr lang="lt-LT"/>
        </a:p>
      </dgm:t>
    </dgm:pt>
    <dgm:pt modelId="{8D8D91C7-05A0-4029-BFF1-39997AE2372F}" type="pres">
      <dgm:prSet presAssocID="{D06E272D-A690-4C5F-ADC7-E5E8B1D75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C3FF87-ADB9-46FF-BE86-4F590E46E4A0}" type="pres">
      <dgm:prSet presAssocID="{96D6EBA9-EECB-4378-A6EE-31A1824C867A}" presName="compositeNode" presStyleCnt="0">
        <dgm:presLayoutVars>
          <dgm:bulletEnabled val="1"/>
        </dgm:presLayoutVars>
      </dgm:prSet>
      <dgm:spPr/>
    </dgm:pt>
    <dgm:pt modelId="{06F0659D-C883-4EAA-9B99-B796CBB2F551}" type="pres">
      <dgm:prSet presAssocID="{96D6EBA9-EECB-4378-A6EE-31A1824C867A}" presName="bgRect" presStyleLbl="node1" presStyleIdx="0" presStyleCnt="3" custLinFactNeighborX="-72" custLinFactNeighborY="8376"/>
      <dgm:spPr/>
      <dgm:t>
        <a:bodyPr/>
        <a:lstStyle/>
        <a:p>
          <a:endParaRPr lang="lt-LT"/>
        </a:p>
      </dgm:t>
    </dgm:pt>
    <dgm:pt modelId="{60F134B1-CCF8-4876-8064-ED219414D806}" type="pres">
      <dgm:prSet presAssocID="{96D6EBA9-EECB-4378-A6EE-31A1824C8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3EC888-B360-4BDB-8EFF-142205F2CE6F}" type="pres">
      <dgm:prSet presAssocID="{96D6EBA9-EECB-4378-A6EE-31A1824C8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49A411-35BA-43EC-A2D5-E7C1819A29EA}" type="pres">
      <dgm:prSet presAssocID="{A921322C-F0F9-46FC-93E2-9188FEF6BD21}" presName="hSp" presStyleCnt="0"/>
      <dgm:spPr/>
    </dgm:pt>
    <dgm:pt modelId="{12BBEDE9-40D1-4AAC-9AFD-2C780FB29B7D}" type="pres">
      <dgm:prSet presAssocID="{A921322C-F0F9-46FC-93E2-9188FEF6BD21}" presName="vProcSp" presStyleCnt="0"/>
      <dgm:spPr/>
    </dgm:pt>
    <dgm:pt modelId="{BDA70907-EB1C-4BA8-85E4-959AEAF8BC91}" type="pres">
      <dgm:prSet presAssocID="{A921322C-F0F9-46FC-93E2-9188FEF6BD21}" presName="vSp1" presStyleCnt="0"/>
      <dgm:spPr/>
    </dgm:pt>
    <dgm:pt modelId="{2AF143E2-FDC7-477B-BA5A-F10EC68BC208}" type="pres">
      <dgm:prSet presAssocID="{A921322C-F0F9-46FC-93E2-9188FEF6BD21}" presName="simulatedConn" presStyleLbl="solidFgAcc1" presStyleIdx="0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FE1CD621-9BCC-49C0-8138-97041AD7FCC6}" type="pres">
      <dgm:prSet presAssocID="{A921322C-F0F9-46FC-93E2-9188FEF6BD21}" presName="vSp2" presStyleCnt="0"/>
      <dgm:spPr/>
    </dgm:pt>
    <dgm:pt modelId="{EAF488EF-4A76-4E4A-83EE-818047A7C583}" type="pres">
      <dgm:prSet presAssocID="{A921322C-F0F9-46FC-93E2-9188FEF6BD21}" presName="sibTrans" presStyleCnt="0"/>
      <dgm:spPr/>
    </dgm:pt>
    <dgm:pt modelId="{FB2C8BA5-0A09-4F17-80DB-5B05EEA2B1FA}" type="pres">
      <dgm:prSet presAssocID="{26525D72-4126-4F57-BDDB-A94CC276F249}" presName="compositeNode" presStyleCnt="0">
        <dgm:presLayoutVars>
          <dgm:bulletEnabled val="1"/>
        </dgm:presLayoutVars>
      </dgm:prSet>
      <dgm:spPr/>
    </dgm:pt>
    <dgm:pt modelId="{48B10065-C644-45D0-B421-A5C517DEEAC6}" type="pres">
      <dgm:prSet presAssocID="{26525D72-4126-4F57-BDDB-A94CC276F249}" presName="bgRect" presStyleLbl="node1" presStyleIdx="1" presStyleCnt="3"/>
      <dgm:spPr/>
      <dgm:t>
        <a:bodyPr/>
        <a:lstStyle/>
        <a:p>
          <a:endParaRPr lang="lt-LT"/>
        </a:p>
      </dgm:t>
    </dgm:pt>
    <dgm:pt modelId="{1527A3DD-FCE1-4CFE-B6A4-9713DE5FD1F8}" type="pres">
      <dgm:prSet presAssocID="{26525D72-4126-4F57-BDDB-A94CC276F24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DDB35A-3FD3-473B-B114-85A95867B711}" type="pres">
      <dgm:prSet presAssocID="{26525D72-4126-4F57-BDDB-A94CC276F24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0D0110-9326-4F29-8863-54A24FDFC48E}" type="pres">
      <dgm:prSet presAssocID="{F0102C43-53E1-4D32-99F2-76AA5048F753}" presName="hSp" presStyleCnt="0"/>
      <dgm:spPr/>
    </dgm:pt>
    <dgm:pt modelId="{D4E8E8FE-ED0D-4F69-B7D7-E96D5F6A7E20}" type="pres">
      <dgm:prSet presAssocID="{F0102C43-53E1-4D32-99F2-76AA5048F753}" presName="vProcSp" presStyleCnt="0"/>
      <dgm:spPr/>
    </dgm:pt>
    <dgm:pt modelId="{ED2252A1-1440-4B37-B068-88A0425989DD}" type="pres">
      <dgm:prSet presAssocID="{F0102C43-53E1-4D32-99F2-76AA5048F753}" presName="vSp1" presStyleCnt="0"/>
      <dgm:spPr/>
    </dgm:pt>
    <dgm:pt modelId="{8BBDF36C-53EA-4459-A5DC-F2E2CB56DF16}" type="pres">
      <dgm:prSet presAssocID="{F0102C43-53E1-4D32-99F2-76AA5048F753}" presName="simulatedConn" presStyleLbl="solidFgAcc1" presStyleIdx="1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95BB9923-13AF-48D3-8DCF-3E248705EDC1}" type="pres">
      <dgm:prSet presAssocID="{F0102C43-53E1-4D32-99F2-76AA5048F753}" presName="vSp2" presStyleCnt="0"/>
      <dgm:spPr/>
    </dgm:pt>
    <dgm:pt modelId="{6FEDA1B7-7EBC-4204-8765-F7A07DB20969}" type="pres">
      <dgm:prSet presAssocID="{F0102C43-53E1-4D32-99F2-76AA5048F753}" presName="sibTrans" presStyleCnt="0"/>
      <dgm:spPr/>
    </dgm:pt>
    <dgm:pt modelId="{056BDD9F-BC91-4543-9B50-7214844E74FE}" type="pres">
      <dgm:prSet presAssocID="{D35B72AE-6898-4ED6-AC71-705A80765DB8}" presName="compositeNode" presStyleCnt="0">
        <dgm:presLayoutVars>
          <dgm:bulletEnabled val="1"/>
        </dgm:presLayoutVars>
      </dgm:prSet>
      <dgm:spPr/>
    </dgm:pt>
    <dgm:pt modelId="{2723765F-3259-4F46-9600-5B38D4A68E55}" type="pres">
      <dgm:prSet presAssocID="{D35B72AE-6898-4ED6-AC71-705A80765DB8}" presName="bgRect" presStyleLbl="node1" presStyleIdx="2" presStyleCnt="3"/>
      <dgm:spPr/>
      <dgm:t>
        <a:bodyPr/>
        <a:lstStyle/>
        <a:p>
          <a:endParaRPr lang="lt-LT"/>
        </a:p>
      </dgm:t>
    </dgm:pt>
    <dgm:pt modelId="{75F01809-0199-49FC-9A10-80AE1B8270B6}" type="pres">
      <dgm:prSet presAssocID="{D35B72AE-6898-4ED6-AC71-705A80765D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0DA2B8-BB8E-4F1F-A9D2-BD202ACB2B23}" type="pres">
      <dgm:prSet presAssocID="{D35B72AE-6898-4ED6-AC71-705A80765D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4B205CF-EFD2-428E-88F2-E63E9C6C9040}" srcId="{D06E272D-A690-4C5F-ADC7-E5E8B1D752F8}" destId="{96D6EBA9-EECB-4378-A6EE-31A1824C867A}" srcOrd="0" destOrd="0" parTransId="{43BB3563-8087-413E-BBA9-5A623E96B6C5}" sibTransId="{A921322C-F0F9-46FC-93E2-9188FEF6BD21}"/>
    <dgm:cxn modelId="{2951B673-A4BC-4214-832D-1C118F2735F5}" type="presOf" srcId="{3606893D-793A-4502-97F2-82AEAF8B5365}" destId="{083EC888-B360-4BDB-8EFF-142205F2CE6F}" srcOrd="0" destOrd="0" presId="urn:microsoft.com/office/officeart/2005/8/layout/hProcess7"/>
    <dgm:cxn modelId="{428CB02F-9BCB-49E6-BF29-B71EA08BF605}" type="presOf" srcId="{96D6EBA9-EECB-4378-A6EE-31A1824C867A}" destId="{06F0659D-C883-4EAA-9B99-B796CBB2F551}" srcOrd="0" destOrd="0" presId="urn:microsoft.com/office/officeart/2005/8/layout/hProcess7"/>
    <dgm:cxn modelId="{7A4CD64C-E44C-4867-8E7E-49C50999D258}" type="presOf" srcId="{D06E272D-A690-4C5F-ADC7-E5E8B1D752F8}" destId="{8D8D91C7-05A0-4029-BFF1-39997AE2372F}" srcOrd="0" destOrd="0" presId="urn:microsoft.com/office/officeart/2005/8/layout/hProcess7"/>
    <dgm:cxn modelId="{B38E6CF3-EC2F-48AD-BAF7-00202412D01C}" type="presOf" srcId="{D35B72AE-6898-4ED6-AC71-705A80765DB8}" destId="{2723765F-3259-4F46-9600-5B38D4A68E55}" srcOrd="0" destOrd="0" presId="urn:microsoft.com/office/officeart/2005/8/layout/hProcess7"/>
    <dgm:cxn modelId="{F7261B11-8F8B-42F9-BE8A-D10B77D88D2B}" srcId="{D06E272D-A690-4C5F-ADC7-E5E8B1D752F8}" destId="{D35B72AE-6898-4ED6-AC71-705A80765DB8}" srcOrd="2" destOrd="0" parTransId="{BD5AB569-200F-4BF9-9CCC-599E7210B6B7}" sibTransId="{905870DC-14AA-49A8-ABAD-1EE668D0895A}"/>
    <dgm:cxn modelId="{079AE405-CCDB-4FC7-BEA4-687861375FD3}" srcId="{D06E272D-A690-4C5F-ADC7-E5E8B1D752F8}" destId="{26525D72-4126-4F57-BDDB-A94CC276F249}" srcOrd="1" destOrd="0" parTransId="{F5A28677-DAF1-4E35-942D-E2991896DC80}" sibTransId="{F0102C43-53E1-4D32-99F2-76AA5048F753}"/>
    <dgm:cxn modelId="{26CFF22E-2E37-445E-8F5A-9A47D72E4F09}" srcId="{D35B72AE-6898-4ED6-AC71-705A80765DB8}" destId="{22A1217A-81E0-4280-B049-B097C492286E}" srcOrd="0" destOrd="0" parTransId="{D79DECBE-CC91-48AC-A0A8-1B4E82254DFB}" sibTransId="{727071B7-59E9-4631-8AA0-FAFA8510F3E6}"/>
    <dgm:cxn modelId="{FB702888-B73D-4941-A04E-606DD2BC1359}" type="presOf" srcId="{D35B72AE-6898-4ED6-AC71-705A80765DB8}" destId="{75F01809-0199-49FC-9A10-80AE1B8270B6}" srcOrd="1" destOrd="0" presId="urn:microsoft.com/office/officeart/2005/8/layout/hProcess7"/>
    <dgm:cxn modelId="{B73ACDCA-E1E0-4D15-B86D-390D78B21227}" srcId="{26525D72-4126-4F57-BDDB-A94CC276F249}" destId="{C8C70CFA-6311-4044-AED0-2B6523E52D5B}" srcOrd="0" destOrd="0" parTransId="{64B857C9-660F-49AE-B791-E98A24429E10}" sibTransId="{42530957-3CBE-4AC0-A188-39E5891A72C0}"/>
    <dgm:cxn modelId="{020223D2-40C7-459D-BC19-BF039E691B32}" type="presOf" srcId="{26525D72-4126-4F57-BDDB-A94CC276F249}" destId="{1527A3DD-FCE1-4CFE-B6A4-9713DE5FD1F8}" srcOrd="1" destOrd="0" presId="urn:microsoft.com/office/officeart/2005/8/layout/hProcess7"/>
    <dgm:cxn modelId="{9F587F8E-2F1C-4B12-873D-CA7C3241CD01}" type="presOf" srcId="{96D6EBA9-EECB-4378-A6EE-31A1824C867A}" destId="{60F134B1-CCF8-4876-8064-ED219414D806}" srcOrd="1" destOrd="0" presId="urn:microsoft.com/office/officeart/2005/8/layout/hProcess7"/>
    <dgm:cxn modelId="{623BC9BD-958A-4EE6-AC20-0533B883FF3E}" srcId="{96D6EBA9-EECB-4378-A6EE-31A1824C867A}" destId="{3606893D-793A-4502-97F2-82AEAF8B5365}" srcOrd="0" destOrd="0" parTransId="{C051BCD6-7134-43F5-A593-9909E3751D65}" sibTransId="{052172D0-CA1B-4B45-A826-0D81087BD4AE}"/>
    <dgm:cxn modelId="{1DC9569E-C171-4B63-B24C-273ABC5E4307}" type="presOf" srcId="{26525D72-4126-4F57-BDDB-A94CC276F249}" destId="{48B10065-C644-45D0-B421-A5C517DEEAC6}" srcOrd="0" destOrd="0" presId="urn:microsoft.com/office/officeart/2005/8/layout/hProcess7"/>
    <dgm:cxn modelId="{99B6A67C-B180-4955-AC6B-3AF3ECDF217E}" type="presOf" srcId="{C8C70CFA-6311-4044-AED0-2B6523E52D5B}" destId="{F4DDB35A-3FD3-473B-B114-85A95867B711}" srcOrd="0" destOrd="0" presId="urn:microsoft.com/office/officeart/2005/8/layout/hProcess7"/>
    <dgm:cxn modelId="{9A9CFFA0-32F2-4850-9493-28D33190BB6A}" type="presOf" srcId="{22A1217A-81E0-4280-B049-B097C492286E}" destId="{250DA2B8-BB8E-4F1F-A9D2-BD202ACB2B23}" srcOrd="0" destOrd="0" presId="urn:microsoft.com/office/officeart/2005/8/layout/hProcess7"/>
    <dgm:cxn modelId="{0A650A89-C4C0-423B-BA54-D3413A51ADDD}" type="presParOf" srcId="{8D8D91C7-05A0-4029-BFF1-39997AE2372F}" destId="{14C3FF87-ADB9-46FF-BE86-4F590E46E4A0}" srcOrd="0" destOrd="0" presId="urn:microsoft.com/office/officeart/2005/8/layout/hProcess7"/>
    <dgm:cxn modelId="{0E40EA17-CC92-4964-8354-530908861282}" type="presParOf" srcId="{14C3FF87-ADB9-46FF-BE86-4F590E46E4A0}" destId="{06F0659D-C883-4EAA-9B99-B796CBB2F551}" srcOrd="0" destOrd="0" presId="urn:microsoft.com/office/officeart/2005/8/layout/hProcess7"/>
    <dgm:cxn modelId="{FA73E2D0-D247-4EDC-946D-A763430B23F0}" type="presParOf" srcId="{14C3FF87-ADB9-46FF-BE86-4F590E46E4A0}" destId="{60F134B1-CCF8-4876-8064-ED219414D806}" srcOrd="1" destOrd="0" presId="urn:microsoft.com/office/officeart/2005/8/layout/hProcess7"/>
    <dgm:cxn modelId="{2B441EA7-41FA-492C-A669-830D23DB1502}" type="presParOf" srcId="{14C3FF87-ADB9-46FF-BE86-4F590E46E4A0}" destId="{083EC888-B360-4BDB-8EFF-142205F2CE6F}" srcOrd="2" destOrd="0" presId="urn:microsoft.com/office/officeart/2005/8/layout/hProcess7"/>
    <dgm:cxn modelId="{7C9C5A1D-274D-4C77-B159-CB46844D109F}" type="presParOf" srcId="{8D8D91C7-05A0-4029-BFF1-39997AE2372F}" destId="{6D49A411-35BA-43EC-A2D5-E7C1819A29EA}" srcOrd="1" destOrd="0" presId="urn:microsoft.com/office/officeart/2005/8/layout/hProcess7"/>
    <dgm:cxn modelId="{688827F8-1C10-4923-B2EA-87C4FB596EB6}" type="presParOf" srcId="{8D8D91C7-05A0-4029-BFF1-39997AE2372F}" destId="{12BBEDE9-40D1-4AAC-9AFD-2C780FB29B7D}" srcOrd="2" destOrd="0" presId="urn:microsoft.com/office/officeart/2005/8/layout/hProcess7"/>
    <dgm:cxn modelId="{F4CE337C-A4F4-4C11-BA04-A2F5C45CD9F9}" type="presParOf" srcId="{12BBEDE9-40D1-4AAC-9AFD-2C780FB29B7D}" destId="{BDA70907-EB1C-4BA8-85E4-959AEAF8BC91}" srcOrd="0" destOrd="0" presId="urn:microsoft.com/office/officeart/2005/8/layout/hProcess7"/>
    <dgm:cxn modelId="{5B884A44-F5B9-498E-BF15-6CBB35961F5D}" type="presParOf" srcId="{12BBEDE9-40D1-4AAC-9AFD-2C780FB29B7D}" destId="{2AF143E2-FDC7-477B-BA5A-F10EC68BC208}" srcOrd="1" destOrd="0" presId="urn:microsoft.com/office/officeart/2005/8/layout/hProcess7"/>
    <dgm:cxn modelId="{390F2BD5-D57A-4F77-8770-BF9704F3A863}" type="presParOf" srcId="{12BBEDE9-40D1-4AAC-9AFD-2C780FB29B7D}" destId="{FE1CD621-9BCC-49C0-8138-97041AD7FCC6}" srcOrd="2" destOrd="0" presId="urn:microsoft.com/office/officeart/2005/8/layout/hProcess7"/>
    <dgm:cxn modelId="{6522E1AF-7CE8-4E6F-8C06-5BE7BB9AD1EA}" type="presParOf" srcId="{8D8D91C7-05A0-4029-BFF1-39997AE2372F}" destId="{EAF488EF-4A76-4E4A-83EE-818047A7C583}" srcOrd="3" destOrd="0" presId="urn:microsoft.com/office/officeart/2005/8/layout/hProcess7"/>
    <dgm:cxn modelId="{1A04C148-B96F-4251-BB5F-478F5D1C9D61}" type="presParOf" srcId="{8D8D91C7-05A0-4029-BFF1-39997AE2372F}" destId="{FB2C8BA5-0A09-4F17-80DB-5B05EEA2B1FA}" srcOrd="4" destOrd="0" presId="urn:microsoft.com/office/officeart/2005/8/layout/hProcess7"/>
    <dgm:cxn modelId="{5116B8D6-193F-4C4C-BCE6-509E9C2E97C9}" type="presParOf" srcId="{FB2C8BA5-0A09-4F17-80DB-5B05EEA2B1FA}" destId="{48B10065-C644-45D0-B421-A5C517DEEAC6}" srcOrd="0" destOrd="0" presId="urn:microsoft.com/office/officeart/2005/8/layout/hProcess7"/>
    <dgm:cxn modelId="{804D0064-08AA-4F52-BD16-FCB08349C43A}" type="presParOf" srcId="{FB2C8BA5-0A09-4F17-80DB-5B05EEA2B1FA}" destId="{1527A3DD-FCE1-4CFE-B6A4-9713DE5FD1F8}" srcOrd="1" destOrd="0" presId="urn:microsoft.com/office/officeart/2005/8/layout/hProcess7"/>
    <dgm:cxn modelId="{EA3ED50D-6015-4AD2-8521-AF6A9C0EAAFF}" type="presParOf" srcId="{FB2C8BA5-0A09-4F17-80DB-5B05EEA2B1FA}" destId="{F4DDB35A-3FD3-473B-B114-85A95867B711}" srcOrd="2" destOrd="0" presId="urn:microsoft.com/office/officeart/2005/8/layout/hProcess7"/>
    <dgm:cxn modelId="{7E8CDBDC-73D6-4738-A2CA-FA60B7928AF8}" type="presParOf" srcId="{8D8D91C7-05A0-4029-BFF1-39997AE2372F}" destId="{510D0110-9326-4F29-8863-54A24FDFC48E}" srcOrd="5" destOrd="0" presId="urn:microsoft.com/office/officeart/2005/8/layout/hProcess7"/>
    <dgm:cxn modelId="{5C2F5823-0F79-4391-9E13-94DFDD3D6DC6}" type="presParOf" srcId="{8D8D91C7-05A0-4029-BFF1-39997AE2372F}" destId="{D4E8E8FE-ED0D-4F69-B7D7-E96D5F6A7E20}" srcOrd="6" destOrd="0" presId="urn:microsoft.com/office/officeart/2005/8/layout/hProcess7"/>
    <dgm:cxn modelId="{A598BF84-F010-4CEA-8BB0-5BC8999196A5}" type="presParOf" srcId="{D4E8E8FE-ED0D-4F69-B7D7-E96D5F6A7E20}" destId="{ED2252A1-1440-4B37-B068-88A0425989DD}" srcOrd="0" destOrd="0" presId="urn:microsoft.com/office/officeart/2005/8/layout/hProcess7"/>
    <dgm:cxn modelId="{B9722AA7-3E57-4A48-909E-7CCE2BAC7EC9}" type="presParOf" srcId="{D4E8E8FE-ED0D-4F69-B7D7-E96D5F6A7E20}" destId="{8BBDF36C-53EA-4459-A5DC-F2E2CB56DF16}" srcOrd="1" destOrd="0" presId="urn:microsoft.com/office/officeart/2005/8/layout/hProcess7"/>
    <dgm:cxn modelId="{7671D270-AC90-4204-AFFF-024B587F7DFE}" type="presParOf" srcId="{D4E8E8FE-ED0D-4F69-B7D7-E96D5F6A7E20}" destId="{95BB9923-13AF-48D3-8DCF-3E248705EDC1}" srcOrd="2" destOrd="0" presId="urn:microsoft.com/office/officeart/2005/8/layout/hProcess7"/>
    <dgm:cxn modelId="{1CB101D6-74CC-476A-9607-6E623A969EF1}" type="presParOf" srcId="{8D8D91C7-05A0-4029-BFF1-39997AE2372F}" destId="{6FEDA1B7-7EBC-4204-8765-F7A07DB20969}" srcOrd="7" destOrd="0" presId="urn:microsoft.com/office/officeart/2005/8/layout/hProcess7"/>
    <dgm:cxn modelId="{1B6FD81C-0A1B-4B04-AA35-1BD1482870CE}" type="presParOf" srcId="{8D8D91C7-05A0-4029-BFF1-39997AE2372F}" destId="{056BDD9F-BC91-4543-9B50-7214844E74FE}" srcOrd="8" destOrd="0" presId="urn:microsoft.com/office/officeart/2005/8/layout/hProcess7"/>
    <dgm:cxn modelId="{C1B668AA-E2AE-465C-88F5-A866EEF37795}" type="presParOf" srcId="{056BDD9F-BC91-4543-9B50-7214844E74FE}" destId="{2723765F-3259-4F46-9600-5B38D4A68E55}" srcOrd="0" destOrd="0" presId="urn:microsoft.com/office/officeart/2005/8/layout/hProcess7"/>
    <dgm:cxn modelId="{C6D7E2D5-8759-413B-BF4C-8A1F5F83B9BE}" type="presParOf" srcId="{056BDD9F-BC91-4543-9B50-7214844E74FE}" destId="{75F01809-0199-49FC-9A10-80AE1B8270B6}" srcOrd="1" destOrd="0" presId="urn:microsoft.com/office/officeart/2005/8/layout/hProcess7"/>
    <dgm:cxn modelId="{CF27E15A-40EA-42F0-90EB-3D05207879BE}" type="presParOf" srcId="{056BDD9F-BC91-4543-9B50-7214844E74FE}" destId="{250DA2B8-BB8E-4F1F-A9D2-BD202ACB2B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6E272D-A690-4C5F-ADC7-E5E8B1D752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6D6EBA9-EECB-4378-A6EE-31A1824C867A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TIKSLAS</a:t>
          </a:r>
          <a:endParaRPr lang="lt-LT" b="1" dirty="0">
            <a:solidFill>
              <a:schemeClr val="tx1"/>
            </a:solidFill>
          </a:endParaRPr>
        </a:p>
      </dgm:t>
    </dgm:pt>
    <dgm:pt modelId="{43BB3563-8087-413E-BBA9-5A623E96B6C5}" type="parTrans" cxnId="{14B205CF-EFD2-428E-88F2-E63E9C6C9040}">
      <dgm:prSet/>
      <dgm:spPr/>
      <dgm:t>
        <a:bodyPr/>
        <a:lstStyle/>
        <a:p>
          <a:endParaRPr lang="lt-LT"/>
        </a:p>
      </dgm:t>
    </dgm:pt>
    <dgm:pt modelId="{A921322C-F0F9-46FC-93E2-9188FEF6BD21}" type="sibTrans" cxnId="{14B205CF-EFD2-428E-88F2-E63E9C6C9040}">
      <dgm:prSet/>
      <dgm:spPr/>
      <dgm:t>
        <a:bodyPr/>
        <a:lstStyle/>
        <a:p>
          <a:endParaRPr lang="lt-LT"/>
        </a:p>
      </dgm:t>
    </dgm:pt>
    <dgm:pt modelId="{3606893D-793A-4502-97F2-82AEAF8B5365}">
      <dgm:prSet phldrT="[Tekstas]" custT="1"/>
      <dgm:spPr/>
      <dgm:t>
        <a:bodyPr/>
        <a:lstStyle/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endParaRPr lang="lt-LT" sz="1600" dirty="0" smtClean="0">
            <a:solidFill>
              <a:schemeClr val="tx1"/>
            </a:solidFill>
          </a:endParaRPr>
        </a:p>
        <a:p>
          <a:pPr algn="ctr"/>
          <a:r>
            <a:rPr lang="lt-LT" sz="1600" dirty="0" smtClean="0">
              <a:solidFill>
                <a:schemeClr val="tx1"/>
              </a:solidFill>
            </a:rPr>
            <a:t>Užtikrinti infrastruktūros objektų, viešųjų erdvių ir pastatų būklės gerinimą, priežiūrą ir plėtrą</a:t>
          </a:r>
          <a:endParaRPr lang="lt-LT" sz="1600" dirty="0">
            <a:solidFill>
              <a:schemeClr val="tx1"/>
            </a:solidFill>
          </a:endParaRPr>
        </a:p>
      </dgm:t>
    </dgm:pt>
    <dgm:pt modelId="{C051BCD6-7134-43F5-A593-9909E3751D65}" type="parTrans" cxnId="{623BC9BD-958A-4EE6-AC20-0533B883FF3E}">
      <dgm:prSet/>
      <dgm:spPr/>
      <dgm:t>
        <a:bodyPr/>
        <a:lstStyle/>
        <a:p>
          <a:endParaRPr lang="lt-LT"/>
        </a:p>
      </dgm:t>
    </dgm:pt>
    <dgm:pt modelId="{052172D0-CA1B-4B45-A826-0D81087BD4AE}" type="sibTrans" cxnId="{623BC9BD-958A-4EE6-AC20-0533B883FF3E}">
      <dgm:prSet/>
      <dgm:spPr/>
      <dgm:t>
        <a:bodyPr/>
        <a:lstStyle/>
        <a:p>
          <a:endParaRPr lang="lt-LT"/>
        </a:p>
      </dgm:t>
    </dgm:pt>
    <dgm:pt modelId="{26525D72-4126-4F57-BDDB-A94CC276F249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UŽDAVINIAI</a:t>
          </a:r>
          <a:endParaRPr lang="lt-LT" b="1" dirty="0">
            <a:solidFill>
              <a:schemeClr val="tx1"/>
            </a:solidFill>
          </a:endParaRPr>
        </a:p>
      </dgm:t>
    </dgm:pt>
    <dgm:pt modelId="{F5A28677-DAF1-4E35-942D-E2991896DC80}" type="parTrans" cxnId="{079AE405-CCDB-4FC7-BEA4-687861375FD3}">
      <dgm:prSet/>
      <dgm:spPr/>
      <dgm:t>
        <a:bodyPr/>
        <a:lstStyle/>
        <a:p>
          <a:endParaRPr lang="lt-LT"/>
        </a:p>
      </dgm:t>
    </dgm:pt>
    <dgm:pt modelId="{F0102C43-53E1-4D32-99F2-76AA5048F753}" type="sibTrans" cxnId="{079AE405-CCDB-4FC7-BEA4-687861375FD3}">
      <dgm:prSet/>
      <dgm:spPr/>
      <dgm:t>
        <a:bodyPr/>
        <a:lstStyle/>
        <a:p>
          <a:endParaRPr lang="lt-LT"/>
        </a:p>
      </dgm:t>
    </dgm:pt>
    <dgm:pt modelId="{C8C70CFA-6311-4044-AED0-2B6523E52D5B}">
      <dgm:prSet phldrT="[Tekstas]" custT="1"/>
      <dgm:spPr/>
      <dgm:t>
        <a:bodyPr/>
        <a:lstStyle/>
        <a:p>
          <a:pPr algn="ctr"/>
          <a:endParaRPr lang="lt-LT" sz="4000" dirty="0" smtClean="0">
            <a:solidFill>
              <a:schemeClr val="tx1"/>
            </a:solidFill>
          </a:endParaRPr>
        </a:p>
        <a:p>
          <a:pPr algn="ctr"/>
          <a:r>
            <a:rPr lang="lt-LT" sz="4000" dirty="0" smtClean="0">
              <a:solidFill>
                <a:schemeClr val="tx1"/>
              </a:solidFill>
            </a:rPr>
            <a:t>3</a:t>
          </a:r>
          <a:endParaRPr lang="lt-LT" sz="4000" dirty="0">
            <a:solidFill>
              <a:schemeClr val="tx1"/>
            </a:solidFill>
          </a:endParaRPr>
        </a:p>
      </dgm:t>
    </dgm:pt>
    <dgm:pt modelId="{64B857C9-660F-49AE-B791-E98A24429E10}" type="parTrans" cxnId="{B73ACDCA-E1E0-4D15-B86D-390D78B21227}">
      <dgm:prSet/>
      <dgm:spPr/>
      <dgm:t>
        <a:bodyPr/>
        <a:lstStyle/>
        <a:p>
          <a:endParaRPr lang="lt-LT"/>
        </a:p>
      </dgm:t>
    </dgm:pt>
    <dgm:pt modelId="{42530957-3CBE-4AC0-A188-39E5891A72C0}" type="sibTrans" cxnId="{B73ACDCA-E1E0-4D15-B86D-390D78B21227}">
      <dgm:prSet/>
      <dgm:spPr/>
      <dgm:t>
        <a:bodyPr/>
        <a:lstStyle/>
        <a:p>
          <a:endParaRPr lang="lt-LT"/>
        </a:p>
      </dgm:t>
    </dgm:pt>
    <dgm:pt modelId="{D35B72AE-6898-4ED6-AC71-705A80765DB8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PRIEMONĖS</a:t>
          </a:r>
          <a:endParaRPr lang="lt-LT" b="1" dirty="0">
            <a:solidFill>
              <a:schemeClr val="tx1"/>
            </a:solidFill>
          </a:endParaRPr>
        </a:p>
      </dgm:t>
    </dgm:pt>
    <dgm:pt modelId="{BD5AB569-200F-4BF9-9CCC-599E7210B6B7}" type="parTrans" cxnId="{F7261B11-8F8B-42F9-BE8A-D10B77D88D2B}">
      <dgm:prSet/>
      <dgm:spPr/>
      <dgm:t>
        <a:bodyPr/>
        <a:lstStyle/>
        <a:p>
          <a:endParaRPr lang="lt-LT"/>
        </a:p>
      </dgm:t>
    </dgm:pt>
    <dgm:pt modelId="{905870DC-14AA-49A8-ABAD-1EE668D0895A}" type="sibTrans" cxnId="{F7261B11-8F8B-42F9-BE8A-D10B77D88D2B}">
      <dgm:prSet/>
      <dgm:spPr/>
      <dgm:t>
        <a:bodyPr/>
        <a:lstStyle/>
        <a:p>
          <a:endParaRPr lang="lt-LT"/>
        </a:p>
      </dgm:t>
    </dgm:pt>
    <dgm:pt modelId="{22A1217A-81E0-4280-B049-B097C492286E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</a:rPr>
            <a:t>       </a:t>
          </a:r>
        </a:p>
        <a:p>
          <a:r>
            <a:rPr lang="lt-LT" sz="4000" dirty="0" smtClean="0">
              <a:solidFill>
                <a:schemeClr val="tx1"/>
              </a:solidFill>
            </a:rPr>
            <a:t>     31</a:t>
          </a:r>
          <a:endParaRPr lang="lt-LT" sz="4000" dirty="0">
            <a:solidFill>
              <a:schemeClr val="tx1"/>
            </a:solidFill>
          </a:endParaRPr>
        </a:p>
      </dgm:t>
    </dgm:pt>
    <dgm:pt modelId="{D79DECBE-CC91-48AC-A0A8-1B4E82254DFB}" type="parTrans" cxnId="{26CFF22E-2E37-445E-8F5A-9A47D72E4F09}">
      <dgm:prSet/>
      <dgm:spPr/>
      <dgm:t>
        <a:bodyPr/>
        <a:lstStyle/>
        <a:p>
          <a:endParaRPr lang="lt-LT"/>
        </a:p>
      </dgm:t>
    </dgm:pt>
    <dgm:pt modelId="{727071B7-59E9-4631-8AA0-FAFA8510F3E6}" type="sibTrans" cxnId="{26CFF22E-2E37-445E-8F5A-9A47D72E4F09}">
      <dgm:prSet/>
      <dgm:spPr/>
      <dgm:t>
        <a:bodyPr/>
        <a:lstStyle/>
        <a:p>
          <a:endParaRPr lang="lt-LT"/>
        </a:p>
      </dgm:t>
    </dgm:pt>
    <dgm:pt modelId="{8D8D91C7-05A0-4029-BFF1-39997AE2372F}" type="pres">
      <dgm:prSet presAssocID="{D06E272D-A690-4C5F-ADC7-E5E8B1D75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C3FF87-ADB9-46FF-BE86-4F590E46E4A0}" type="pres">
      <dgm:prSet presAssocID="{96D6EBA9-EECB-4378-A6EE-31A1824C867A}" presName="compositeNode" presStyleCnt="0">
        <dgm:presLayoutVars>
          <dgm:bulletEnabled val="1"/>
        </dgm:presLayoutVars>
      </dgm:prSet>
      <dgm:spPr/>
    </dgm:pt>
    <dgm:pt modelId="{06F0659D-C883-4EAA-9B99-B796CBB2F551}" type="pres">
      <dgm:prSet presAssocID="{96D6EBA9-EECB-4378-A6EE-31A1824C867A}" presName="bgRect" presStyleLbl="node1" presStyleIdx="0" presStyleCnt="3" custLinFactNeighborX="44" custLinFactNeighborY="-2792"/>
      <dgm:spPr/>
      <dgm:t>
        <a:bodyPr/>
        <a:lstStyle/>
        <a:p>
          <a:endParaRPr lang="lt-LT"/>
        </a:p>
      </dgm:t>
    </dgm:pt>
    <dgm:pt modelId="{60F134B1-CCF8-4876-8064-ED219414D806}" type="pres">
      <dgm:prSet presAssocID="{96D6EBA9-EECB-4378-A6EE-31A1824C8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3EC888-B360-4BDB-8EFF-142205F2CE6F}" type="pres">
      <dgm:prSet presAssocID="{96D6EBA9-EECB-4378-A6EE-31A1824C8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49A411-35BA-43EC-A2D5-E7C1819A29EA}" type="pres">
      <dgm:prSet presAssocID="{A921322C-F0F9-46FC-93E2-9188FEF6BD21}" presName="hSp" presStyleCnt="0"/>
      <dgm:spPr/>
    </dgm:pt>
    <dgm:pt modelId="{12BBEDE9-40D1-4AAC-9AFD-2C780FB29B7D}" type="pres">
      <dgm:prSet presAssocID="{A921322C-F0F9-46FC-93E2-9188FEF6BD21}" presName="vProcSp" presStyleCnt="0"/>
      <dgm:spPr/>
    </dgm:pt>
    <dgm:pt modelId="{BDA70907-EB1C-4BA8-85E4-959AEAF8BC91}" type="pres">
      <dgm:prSet presAssocID="{A921322C-F0F9-46FC-93E2-9188FEF6BD21}" presName="vSp1" presStyleCnt="0"/>
      <dgm:spPr/>
    </dgm:pt>
    <dgm:pt modelId="{2AF143E2-FDC7-477B-BA5A-F10EC68BC208}" type="pres">
      <dgm:prSet presAssocID="{A921322C-F0F9-46FC-93E2-9188FEF6BD21}" presName="simulatedConn" presStyleLbl="solidFgAcc1" presStyleIdx="0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FE1CD621-9BCC-49C0-8138-97041AD7FCC6}" type="pres">
      <dgm:prSet presAssocID="{A921322C-F0F9-46FC-93E2-9188FEF6BD21}" presName="vSp2" presStyleCnt="0"/>
      <dgm:spPr/>
    </dgm:pt>
    <dgm:pt modelId="{EAF488EF-4A76-4E4A-83EE-818047A7C583}" type="pres">
      <dgm:prSet presAssocID="{A921322C-F0F9-46FC-93E2-9188FEF6BD21}" presName="sibTrans" presStyleCnt="0"/>
      <dgm:spPr/>
    </dgm:pt>
    <dgm:pt modelId="{FB2C8BA5-0A09-4F17-80DB-5B05EEA2B1FA}" type="pres">
      <dgm:prSet presAssocID="{26525D72-4126-4F57-BDDB-A94CC276F249}" presName="compositeNode" presStyleCnt="0">
        <dgm:presLayoutVars>
          <dgm:bulletEnabled val="1"/>
        </dgm:presLayoutVars>
      </dgm:prSet>
      <dgm:spPr/>
    </dgm:pt>
    <dgm:pt modelId="{48B10065-C644-45D0-B421-A5C517DEEAC6}" type="pres">
      <dgm:prSet presAssocID="{26525D72-4126-4F57-BDDB-A94CC276F249}" presName="bgRect" presStyleLbl="node1" presStyleIdx="1" presStyleCnt="3"/>
      <dgm:spPr/>
      <dgm:t>
        <a:bodyPr/>
        <a:lstStyle/>
        <a:p>
          <a:endParaRPr lang="lt-LT"/>
        </a:p>
      </dgm:t>
    </dgm:pt>
    <dgm:pt modelId="{1527A3DD-FCE1-4CFE-B6A4-9713DE5FD1F8}" type="pres">
      <dgm:prSet presAssocID="{26525D72-4126-4F57-BDDB-A94CC276F24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DDB35A-3FD3-473B-B114-85A95867B711}" type="pres">
      <dgm:prSet presAssocID="{26525D72-4126-4F57-BDDB-A94CC276F24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0D0110-9326-4F29-8863-54A24FDFC48E}" type="pres">
      <dgm:prSet presAssocID="{F0102C43-53E1-4D32-99F2-76AA5048F753}" presName="hSp" presStyleCnt="0"/>
      <dgm:spPr/>
    </dgm:pt>
    <dgm:pt modelId="{D4E8E8FE-ED0D-4F69-B7D7-E96D5F6A7E20}" type="pres">
      <dgm:prSet presAssocID="{F0102C43-53E1-4D32-99F2-76AA5048F753}" presName="vProcSp" presStyleCnt="0"/>
      <dgm:spPr/>
    </dgm:pt>
    <dgm:pt modelId="{ED2252A1-1440-4B37-B068-88A0425989DD}" type="pres">
      <dgm:prSet presAssocID="{F0102C43-53E1-4D32-99F2-76AA5048F753}" presName="vSp1" presStyleCnt="0"/>
      <dgm:spPr/>
    </dgm:pt>
    <dgm:pt modelId="{8BBDF36C-53EA-4459-A5DC-F2E2CB56DF16}" type="pres">
      <dgm:prSet presAssocID="{F0102C43-53E1-4D32-99F2-76AA5048F753}" presName="simulatedConn" presStyleLbl="solidFgAcc1" presStyleIdx="1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95BB9923-13AF-48D3-8DCF-3E248705EDC1}" type="pres">
      <dgm:prSet presAssocID="{F0102C43-53E1-4D32-99F2-76AA5048F753}" presName="vSp2" presStyleCnt="0"/>
      <dgm:spPr/>
    </dgm:pt>
    <dgm:pt modelId="{6FEDA1B7-7EBC-4204-8765-F7A07DB20969}" type="pres">
      <dgm:prSet presAssocID="{F0102C43-53E1-4D32-99F2-76AA5048F753}" presName="sibTrans" presStyleCnt="0"/>
      <dgm:spPr/>
    </dgm:pt>
    <dgm:pt modelId="{056BDD9F-BC91-4543-9B50-7214844E74FE}" type="pres">
      <dgm:prSet presAssocID="{D35B72AE-6898-4ED6-AC71-705A80765DB8}" presName="compositeNode" presStyleCnt="0">
        <dgm:presLayoutVars>
          <dgm:bulletEnabled val="1"/>
        </dgm:presLayoutVars>
      </dgm:prSet>
      <dgm:spPr/>
    </dgm:pt>
    <dgm:pt modelId="{2723765F-3259-4F46-9600-5B38D4A68E55}" type="pres">
      <dgm:prSet presAssocID="{D35B72AE-6898-4ED6-AC71-705A80765DB8}" presName="bgRect" presStyleLbl="node1" presStyleIdx="2" presStyleCnt="3"/>
      <dgm:spPr/>
      <dgm:t>
        <a:bodyPr/>
        <a:lstStyle/>
        <a:p>
          <a:endParaRPr lang="lt-LT"/>
        </a:p>
      </dgm:t>
    </dgm:pt>
    <dgm:pt modelId="{75F01809-0199-49FC-9A10-80AE1B8270B6}" type="pres">
      <dgm:prSet presAssocID="{D35B72AE-6898-4ED6-AC71-705A80765D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0DA2B8-BB8E-4F1F-A9D2-BD202ACB2B23}" type="pres">
      <dgm:prSet presAssocID="{D35B72AE-6898-4ED6-AC71-705A80765D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290489A-5D81-4014-B8E9-EFB443793BAB}" type="presOf" srcId="{3606893D-793A-4502-97F2-82AEAF8B5365}" destId="{083EC888-B360-4BDB-8EFF-142205F2CE6F}" srcOrd="0" destOrd="0" presId="urn:microsoft.com/office/officeart/2005/8/layout/hProcess7"/>
    <dgm:cxn modelId="{F2CCCF56-BAEF-4AA6-9BED-A5EDCF478951}" type="presOf" srcId="{D35B72AE-6898-4ED6-AC71-705A80765DB8}" destId="{2723765F-3259-4F46-9600-5B38D4A68E55}" srcOrd="0" destOrd="0" presId="urn:microsoft.com/office/officeart/2005/8/layout/hProcess7"/>
    <dgm:cxn modelId="{E12E8059-1CC0-4B7B-9CA7-4582648A0E3E}" type="presOf" srcId="{D06E272D-A690-4C5F-ADC7-E5E8B1D752F8}" destId="{8D8D91C7-05A0-4029-BFF1-39997AE2372F}" srcOrd="0" destOrd="0" presId="urn:microsoft.com/office/officeart/2005/8/layout/hProcess7"/>
    <dgm:cxn modelId="{6014F9F2-7F5D-4577-96F4-5633E53DB44E}" type="presOf" srcId="{C8C70CFA-6311-4044-AED0-2B6523E52D5B}" destId="{F4DDB35A-3FD3-473B-B114-85A95867B711}" srcOrd="0" destOrd="0" presId="urn:microsoft.com/office/officeart/2005/8/layout/hProcess7"/>
    <dgm:cxn modelId="{079AE405-CCDB-4FC7-BEA4-687861375FD3}" srcId="{D06E272D-A690-4C5F-ADC7-E5E8B1D752F8}" destId="{26525D72-4126-4F57-BDDB-A94CC276F249}" srcOrd="1" destOrd="0" parTransId="{F5A28677-DAF1-4E35-942D-E2991896DC80}" sibTransId="{F0102C43-53E1-4D32-99F2-76AA5048F753}"/>
    <dgm:cxn modelId="{4061B8FE-AFC4-4F52-A1F7-C1B8FFB29660}" type="presOf" srcId="{22A1217A-81E0-4280-B049-B097C492286E}" destId="{250DA2B8-BB8E-4F1F-A9D2-BD202ACB2B23}" srcOrd="0" destOrd="0" presId="urn:microsoft.com/office/officeart/2005/8/layout/hProcess7"/>
    <dgm:cxn modelId="{B73ACDCA-E1E0-4D15-B86D-390D78B21227}" srcId="{26525D72-4126-4F57-BDDB-A94CC276F249}" destId="{C8C70CFA-6311-4044-AED0-2B6523E52D5B}" srcOrd="0" destOrd="0" parTransId="{64B857C9-660F-49AE-B791-E98A24429E10}" sibTransId="{42530957-3CBE-4AC0-A188-39E5891A72C0}"/>
    <dgm:cxn modelId="{F7261B11-8F8B-42F9-BE8A-D10B77D88D2B}" srcId="{D06E272D-A690-4C5F-ADC7-E5E8B1D752F8}" destId="{D35B72AE-6898-4ED6-AC71-705A80765DB8}" srcOrd="2" destOrd="0" parTransId="{BD5AB569-200F-4BF9-9CCC-599E7210B6B7}" sibTransId="{905870DC-14AA-49A8-ABAD-1EE668D0895A}"/>
    <dgm:cxn modelId="{418B35FF-512C-4C59-94FB-4168B5B5F4C8}" type="presOf" srcId="{96D6EBA9-EECB-4378-A6EE-31A1824C867A}" destId="{06F0659D-C883-4EAA-9B99-B796CBB2F551}" srcOrd="0" destOrd="0" presId="urn:microsoft.com/office/officeart/2005/8/layout/hProcess7"/>
    <dgm:cxn modelId="{8B20B92D-1C3A-417A-B18B-EF52BEE56C8C}" type="presOf" srcId="{D35B72AE-6898-4ED6-AC71-705A80765DB8}" destId="{75F01809-0199-49FC-9A10-80AE1B8270B6}" srcOrd="1" destOrd="0" presId="urn:microsoft.com/office/officeart/2005/8/layout/hProcess7"/>
    <dgm:cxn modelId="{14B205CF-EFD2-428E-88F2-E63E9C6C9040}" srcId="{D06E272D-A690-4C5F-ADC7-E5E8B1D752F8}" destId="{96D6EBA9-EECB-4378-A6EE-31A1824C867A}" srcOrd="0" destOrd="0" parTransId="{43BB3563-8087-413E-BBA9-5A623E96B6C5}" sibTransId="{A921322C-F0F9-46FC-93E2-9188FEF6BD21}"/>
    <dgm:cxn modelId="{7E2F2FF1-7C13-4CEA-AA2E-FFFC2C018242}" type="presOf" srcId="{26525D72-4126-4F57-BDDB-A94CC276F249}" destId="{1527A3DD-FCE1-4CFE-B6A4-9713DE5FD1F8}" srcOrd="1" destOrd="0" presId="urn:microsoft.com/office/officeart/2005/8/layout/hProcess7"/>
    <dgm:cxn modelId="{D3800C7A-196D-4477-8AFA-262B881786C2}" type="presOf" srcId="{96D6EBA9-EECB-4378-A6EE-31A1824C867A}" destId="{60F134B1-CCF8-4876-8064-ED219414D806}" srcOrd="1" destOrd="0" presId="urn:microsoft.com/office/officeart/2005/8/layout/hProcess7"/>
    <dgm:cxn modelId="{26CFF22E-2E37-445E-8F5A-9A47D72E4F09}" srcId="{D35B72AE-6898-4ED6-AC71-705A80765DB8}" destId="{22A1217A-81E0-4280-B049-B097C492286E}" srcOrd="0" destOrd="0" parTransId="{D79DECBE-CC91-48AC-A0A8-1B4E82254DFB}" sibTransId="{727071B7-59E9-4631-8AA0-FAFA8510F3E6}"/>
    <dgm:cxn modelId="{83703EC4-68D6-4649-A3B2-5015ADB99635}" type="presOf" srcId="{26525D72-4126-4F57-BDDB-A94CC276F249}" destId="{48B10065-C644-45D0-B421-A5C517DEEAC6}" srcOrd="0" destOrd="0" presId="urn:microsoft.com/office/officeart/2005/8/layout/hProcess7"/>
    <dgm:cxn modelId="{623BC9BD-958A-4EE6-AC20-0533B883FF3E}" srcId="{96D6EBA9-EECB-4378-A6EE-31A1824C867A}" destId="{3606893D-793A-4502-97F2-82AEAF8B5365}" srcOrd="0" destOrd="0" parTransId="{C051BCD6-7134-43F5-A593-9909E3751D65}" sibTransId="{052172D0-CA1B-4B45-A826-0D81087BD4AE}"/>
    <dgm:cxn modelId="{0DF422F8-AD97-4F0E-A908-6218F586AF22}" type="presParOf" srcId="{8D8D91C7-05A0-4029-BFF1-39997AE2372F}" destId="{14C3FF87-ADB9-46FF-BE86-4F590E46E4A0}" srcOrd="0" destOrd="0" presId="urn:microsoft.com/office/officeart/2005/8/layout/hProcess7"/>
    <dgm:cxn modelId="{659AB9F0-4600-4FD2-933C-7CF165001FED}" type="presParOf" srcId="{14C3FF87-ADB9-46FF-BE86-4F590E46E4A0}" destId="{06F0659D-C883-4EAA-9B99-B796CBB2F551}" srcOrd="0" destOrd="0" presId="urn:microsoft.com/office/officeart/2005/8/layout/hProcess7"/>
    <dgm:cxn modelId="{51C0F653-804A-4EE2-AAF4-97FD566CEB55}" type="presParOf" srcId="{14C3FF87-ADB9-46FF-BE86-4F590E46E4A0}" destId="{60F134B1-CCF8-4876-8064-ED219414D806}" srcOrd="1" destOrd="0" presId="urn:microsoft.com/office/officeart/2005/8/layout/hProcess7"/>
    <dgm:cxn modelId="{83966BA2-88DE-411A-831B-77B89D5B9F92}" type="presParOf" srcId="{14C3FF87-ADB9-46FF-BE86-4F590E46E4A0}" destId="{083EC888-B360-4BDB-8EFF-142205F2CE6F}" srcOrd="2" destOrd="0" presId="urn:microsoft.com/office/officeart/2005/8/layout/hProcess7"/>
    <dgm:cxn modelId="{C95210F7-A167-45EE-9D0C-BDB2D99EEF70}" type="presParOf" srcId="{8D8D91C7-05A0-4029-BFF1-39997AE2372F}" destId="{6D49A411-35BA-43EC-A2D5-E7C1819A29EA}" srcOrd="1" destOrd="0" presId="urn:microsoft.com/office/officeart/2005/8/layout/hProcess7"/>
    <dgm:cxn modelId="{42643DAE-5838-4B51-9310-6BB094FB3C3C}" type="presParOf" srcId="{8D8D91C7-05A0-4029-BFF1-39997AE2372F}" destId="{12BBEDE9-40D1-4AAC-9AFD-2C780FB29B7D}" srcOrd="2" destOrd="0" presId="urn:microsoft.com/office/officeart/2005/8/layout/hProcess7"/>
    <dgm:cxn modelId="{4862129F-EEC1-4830-A56D-833DD7E29EB1}" type="presParOf" srcId="{12BBEDE9-40D1-4AAC-9AFD-2C780FB29B7D}" destId="{BDA70907-EB1C-4BA8-85E4-959AEAF8BC91}" srcOrd="0" destOrd="0" presId="urn:microsoft.com/office/officeart/2005/8/layout/hProcess7"/>
    <dgm:cxn modelId="{28C98E60-4BE5-4EF8-B8A6-D5F73EAB975E}" type="presParOf" srcId="{12BBEDE9-40D1-4AAC-9AFD-2C780FB29B7D}" destId="{2AF143E2-FDC7-477B-BA5A-F10EC68BC208}" srcOrd="1" destOrd="0" presId="urn:microsoft.com/office/officeart/2005/8/layout/hProcess7"/>
    <dgm:cxn modelId="{FA560845-AB3B-442E-BD99-69FB25178704}" type="presParOf" srcId="{12BBEDE9-40D1-4AAC-9AFD-2C780FB29B7D}" destId="{FE1CD621-9BCC-49C0-8138-97041AD7FCC6}" srcOrd="2" destOrd="0" presId="urn:microsoft.com/office/officeart/2005/8/layout/hProcess7"/>
    <dgm:cxn modelId="{384F74DB-38EA-414D-9247-CD09B83FAA8D}" type="presParOf" srcId="{8D8D91C7-05A0-4029-BFF1-39997AE2372F}" destId="{EAF488EF-4A76-4E4A-83EE-818047A7C583}" srcOrd="3" destOrd="0" presId="urn:microsoft.com/office/officeart/2005/8/layout/hProcess7"/>
    <dgm:cxn modelId="{00C59C70-D442-4C02-84B8-99BEE74DC904}" type="presParOf" srcId="{8D8D91C7-05A0-4029-BFF1-39997AE2372F}" destId="{FB2C8BA5-0A09-4F17-80DB-5B05EEA2B1FA}" srcOrd="4" destOrd="0" presId="urn:microsoft.com/office/officeart/2005/8/layout/hProcess7"/>
    <dgm:cxn modelId="{0731F0CB-C498-42EB-B416-3B2814CC1773}" type="presParOf" srcId="{FB2C8BA5-0A09-4F17-80DB-5B05EEA2B1FA}" destId="{48B10065-C644-45D0-B421-A5C517DEEAC6}" srcOrd="0" destOrd="0" presId="urn:microsoft.com/office/officeart/2005/8/layout/hProcess7"/>
    <dgm:cxn modelId="{5D2A2012-E2D9-4690-A79D-49365A0A42DF}" type="presParOf" srcId="{FB2C8BA5-0A09-4F17-80DB-5B05EEA2B1FA}" destId="{1527A3DD-FCE1-4CFE-B6A4-9713DE5FD1F8}" srcOrd="1" destOrd="0" presId="urn:microsoft.com/office/officeart/2005/8/layout/hProcess7"/>
    <dgm:cxn modelId="{C247D463-1AD8-441B-9B58-2A0F16B203D4}" type="presParOf" srcId="{FB2C8BA5-0A09-4F17-80DB-5B05EEA2B1FA}" destId="{F4DDB35A-3FD3-473B-B114-85A95867B711}" srcOrd="2" destOrd="0" presId="urn:microsoft.com/office/officeart/2005/8/layout/hProcess7"/>
    <dgm:cxn modelId="{8B732253-680B-4166-9D3B-DCF60322EA06}" type="presParOf" srcId="{8D8D91C7-05A0-4029-BFF1-39997AE2372F}" destId="{510D0110-9326-4F29-8863-54A24FDFC48E}" srcOrd="5" destOrd="0" presId="urn:microsoft.com/office/officeart/2005/8/layout/hProcess7"/>
    <dgm:cxn modelId="{84C37614-0D61-4FE6-951B-4A85773946F2}" type="presParOf" srcId="{8D8D91C7-05A0-4029-BFF1-39997AE2372F}" destId="{D4E8E8FE-ED0D-4F69-B7D7-E96D5F6A7E20}" srcOrd="6" destOrd="0" presId="urn:microsoft.com/office/officeart/2005/8/layout/hProcess7"/>
    <dgm:cxn modelId="{6A9D7393-C3D8-42BE-B4EC-B46DC9108C7D}" type="presParOf" srcId="{D4E8E8FE-ED0D-4F69-B7D7-E96D5F6A7E20}" destId="{ED2252A1-1440-4B37-B068-88A0425989DD}" srcOrd="0" destOrd="0" presId="urn:microsoft.com/office/officeart/2005/8/layout/hProcess7"/>
    <dgm:cxn modelId="{8ED7FB37-D854-47E6-A6B0-A8B5CC93DCC3}" type="presParOf" srcId="{D4E8E8FE-ED0D-4F69-B7D7-E96D5F6A7E20}" destId="{8BBDF36C-53EA-4459-A5DC-F2E2CB56DF16}" srcOrd="1" destOrd="0" presId="urn:microsoft.com/office/officeart/2005/8/layout/hProcess7"/>
    <dgm:cxn modelId="{A65417BC-684A-4D93-A2FD-58B8C082AD6E}" type="presParOf" srcId="{D4E8E8FE-ED0D-4F69-B7D7-E96D5F6A7E20}" destId="{95BB9923-13AF-48D3-8DCF-3E248705EDC1}" srcOrd="2" destOrd="0" presId="urn:microsoft.com/office/officeart/2005/8/layout/hProcess7"/>
    <dgm:cxn modelId="{E5E22662-8B05-4E91-9AFC-A666973499FC}" type="presParOf" srcId="{8D8D91C7-05A0-4029-BFF1-39997AE2372F}" destId="{6FEDA1B7-7EBC-4204-8765-F7A07DB20969}" srcOrd="7" destOrd="0" presId="urn:microsoft.com/office/officeart/2005/8/layout/hProcess7"/>
    <dgm:cxn modelId="{154CCD46-537F-4305-A94D-17D106832C42}" type="presParOf" srcId="{8D8D91C7-05A0-4029-BFF1-39997AE2372F}" destId="{056BDD9F-BC91-4543-9B50-7214844E74FE}" srcOrd="8" destOrd="0" presId="urn:microsoft.com/office/officeart/2005/8/layout/hProcess7"/>
    <dgm:cxn modelId="{83FC947D-A766-4AFF-81E0-64B0966EAE23}" type="presParOf" srcId="{056BDD9F-BC91-4543-9B50-7214844E74FE}" destId="{2723765F-3259-4F46-9600-5B38D4A68E55}" srcOrd="0" destOrd="0" presId="urn:microsoft.com/office/officeart/2005/8/layout/hProcess7"/>
    <dgm:cxn modelId="{FAD7B56B-4EED-432B-B88F-CF4BF03C1A79}" type="presParOf" srcId="{056BDD9F-BC91-4543-9B50-7214844E74FE}" destId="{75F01809-0199-49FC-9A10-80AE1B8270B6}" srcOrd="1" destOrd="0" presId="urn:microsoft.com/office/officeart/2005/8/layout/hProcess7"/>
    <dgm:cxn modelId="{20A3362C-A80D-407A-9805-86BEEA2CC355}" type="presParOf" srcId="{056BDD9F-BC91-4543-9B50-7214844E74FE}" destId="{250DA2B8-BB8E-4F1F-A9D2-BD202ACB2B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6E272D-A690-4C5F-ADC7-E5E8B1D752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6D6EBA9-EECB-4378-A6EE-31A1824C867A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TIKSLAS</a:t>
          </a:r>
          <a:endParaRPr lang="lt-LT" b="1" dirty="0">
            <a:solidFill>
              <a:schemeClr val="tx1"/>
            </a:solidFill>
          </a:endParaRPr>
        </a:p>
      </dgm:t>
    </dgm:pt>
    <dgm:pt modelId="{43BB3563-8087-413E-BBA9-5A623E96B6C5}" type="parTrans" cxnId="{14B205CF-EFD2-428E-88F2-E63E9C6C9040}">
      <dgm:prSet/>
      <dgm:spPr/>
      <dgm:t>
        <a:bodyPr/>
        <a:lstStyle/>
        <a:p>
          <a:endParaRPr lang="lt-LT"/>
        </a:p>
      </dgm:t>
    </dgm:pt>
    <dgm:pt modelId="{A921322C-F0F9-46FC-93E2-9188FEF6BD21}" type="sibTrans" cxnId="{14B205CF-EFD2-428E-88F2-E63E9C6C9040}">
      <dgm:prSet/>
      <dgm:spPr/>
      <dgm:t>
        <a:bodyPr/>
        <a:lstStyle/>
        <a:p>
          <a:endParaRPr lang="lt-LT"/>
        </a:p>
      </dgm:t>
    </dgm:pt>
    <dgm:pt modelId="{3606893D-793A-4502-97F2-82AEAF8B5365}">
      <dgm:prSet phldrT="[Tekstas]" custT="1"/>
      <dgm:spPr/>
      <dgm:t>
        <a:bodyPr/>
        <a:lstStyle/>
        <a:p>
          <a:pPr algn="ctr"/>
          <a:endParaRPr lang="lt-LT" sz="1400" dirty="0" smtClean="0">
            <a:solidFill>
              <a:schemeClr val="tx1"/>
            </a:solidFill>
          </a:endParaRPr>
        </a:p>
        <a:p>
          <a:pPr algn="ctr"/>
          <a:r>
            <a:rPr lang="lt-LT" sz="1400" b="1" dirty="0" smtClean="0">
              <a:solidFill>
                <a:schemeClr val="tx1"/>
              </a:solidFill>
            </a:rPr>
            <a:t>1.</a:t>
          </a:r>
          <a:r>
            <a:rPr lang="lt-LT" sz="1400" dirty="0" smtClean="0">
              <a:solidFill>
                <a:schemeClr val="tx1"/>
              </a:solidFill>
            </a:rPr>
            <a:t> Sudaryti palankias sąlygas ūkininkavimui ir skatinti verslo plėtrą rajone</a:t>
          </a:r>
        </a:p>
        <a:p>
          <a:pPr algn="ctr"/>
          <a:r>
            <a:rPr lang="lt-LT" sz="1400" b="1" dirty="0" smtClean="0">
              <a:solidFill>
                <a:schemeClr val="tx1"/>
              </a:solidFill>
            </a:rPr>
            <a:t>2.</a:t>
          </a:r>
          <a:r>
            <a:rPr lang="lt-LT" sz="1400" dirty="0" smtClean="0">
              <a:solidFill>
                <a:schemeClr val="tx1"/>
              </a:solidFill>
            </a:rPr>
            <a:t> Vykdyti rajono gyvenamosios aplinkos kokybės gerinimo ir žalos aplinkai prevencijos priemones</a:t>
          </a:r>
          <a:endParaRPr lang="lt-LT" sz="1400" dirty="0">
            <a:solidFill>
              <a:schemeClr val="tx1"/>
            </a:solidFill>
          </a:endParaRPr>
        </a:p>
      </dgm:t>
    </dgm:pt>
    <dgm:pt modelId="{C051BCD6-7134-43F5-A593-9909E3751D65}" type="parTrans" cxnId="{623BC9BD-958A-4EE6-AC20-0533B883FF3E}">
      <dgm:prSet/>
      <dgm:spPr/>
      <dgm:t>
        <a:bodyPr/>
        <a:lstStyle/>
        <a:p>
          <a:endParaRPr lang="lt-LT"/>
        </a:p>
      </dgm:t>
    </dgm:pt>
    <dgm:pt modelId="{052172D0-CA1B-4B45-A826-0D81087BD4AE}" type="sibTrans" cxnId="{623BC9BD-958A-4EE6-AC20-0533B883FF3E}">
      <dgm:prSet/>
      <dgm:spPr/>
      <dgm:t>
        <a:bodyPr/>
        <a:lstStyle/>
        <a:p>
          <a:endParaRPr lang="lt-LT"/>
        </a:p>
      </dgm:t>
    </dgm:pt>
    <dgm:pt modelId="{26525D72-4126-4F57-BDDB-A94CC276F249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UŽDAVINIAI</a:t>
          </a:r>
          <a:endParaRPr lang="lt-LT" b="1" dirty="0">
            <a:solidFill>
              <a:schemeClr val="tx1"/>
            </a:solidFill>
          </a:endParaRPr>
        </a:p>
      </dgm:t>
    </dgm:pt>
    <dgm:pt modelId="{F5A28677-DAF1-4E35-942D-E2991896DC80}" type="parTrans" cxnId="{079AE405-CCDB-4FC7-BEA4-687861375FD3}">
      <dgm:prSet/>
      <dgm:spPr/>
      <dgm:t>
        <a:bodyPr/>
        <a:lstStyle/>
        <a:p>
          <a:endParaRPr lang="lt-LT"/>
        </a:p>
      </dgm:t>
    </dgm:pt>
    <dgm:pt modelId="{F0102C43-53E1-4D32-99F2-76AA5048F753}" type="sibTrans" cxnId="{079AE405-CCDB-4FC7-BEA4-687861375FD3}">
      <dgm:prSet/>
      <dgm:spPr/>
      <dgm:t>
        <a:bodyPr/>
        <a:lstStyle/>
        <a:p>
          <a:endParaRPr lang="lt-LT"/>
        </a:p>
      </dgm:t>
    </dgm:pt>
    <dgm:pt modelId="{C8C70CFA-6311-4044-AED0-2B6523E52D5B}">
      <dgm:prSet phldrT="[Tekstas]" custT="1"/>
      <dgm:spPr/>
      <dgm:t>
        <a:bodyPr/>
        <a:lstStyle/>
        <a:p>
          <a:pPr algn="ctr"/>
          <a:endParaRPr lang="lt-LT" sz="4000" dirty="0" smtClean="0">
            <a:solidFill>
              <a:schemeClr val="tx1"/>
            </a:solidFill>
          </a:endParaRPr>
        </a:p>
        <a:p>
          <a:pPr algn="ctr"/>
          <a:r>
            <a:rPr lang="lt-LT" sz="4000" dirty="0" smtClean="0">
              <a:solidFill>
                <a:schemeClr val="tx1"/>
              </a:solidFill>
            </a:rPr>
            <a:t>2</a:t>
          </a:r>
        </a:p>
      </dgm:t>
    </dgm:pt>
    <dgm:pt modelId="{64B857C9-660F-49AE-B791-E98A24429E10}" type="parTrans" cxnId="{B73ACDCA-E1E0-4D15-B86D-390D78B21227}">
      <dgm:prSet/>
      <dgm:spPr/>
      <dgm:t>
        <a:bodyPr/>
        <a:lstStyle/>
        <a:p>
          <a:endParaRPr lang="lt-LT"/>
        </a:p>
      </dgm:t>
    </dgm:pt>
    <dgm:pt modelId="{42530957-3CBE-4AC0-A188-39E5891A72C0}" type="sibTrans" cxnId="{B73ACDCA-E1E0-4D15-B86D-390D78B21227}">
      <dgm:prSet/>
      <dgm:spPr/>
      <dgm:t>
        <a:bodyPr/>
        <a:lstStyle/>
        <a:p>
          <a:endParaRPr lang="lt-LT"/>
        </a:p>
      </dgm:t>
    </dgm:pt>
    <dgm:pt modelId="{D35B72AE-6898-4ED6-AC71-705A80765DB8}">
      <dgm:prSet phldrT="[Tekstas]"/>
      <dgm:spPr>
        <a:solidFill>
          <a:srgbClr val="FF0066"/>
        </a:solidFill>
      </dgm:spPr>
      <dgm:t>
        <a:bodyPr/>
        <a:lstStyle/>
        <a:p>
          <a:pPr algn="ctr"/>
          <a:r>
            <a:rPr lang="lt-LT" b="1" dirty="0" smtClean="0">
              <a:solidFill>
                <a:schemeClr val="tx1"/>
              </a:solidFill>
            </a:rPr>
            <a:t>PROGRAMOS</a:t>
          </a:r>
          <a:r>
            <a:rPr lang="lt-LT" dirty="0" smtClean="0"/>
            <a:t> </a:t>
          </a:r>
          <a:r>
            <a:rPr lang="lt-LT" b="1" dirty="0" smtClean="0">
              <a:solidFill>
                <a:schemeClr val="tx1"/>
              </a:solidFill>
            </a:rPr>
            <a:t>PRIEMONĖS</a:t>
          </a:r>
          <a:endParaRPr lang="lt-LT" b="1" dirty="0">
            <a:solidFill>
              <a:schemeClr val="tx1"/>
            </a:solidFill>
          </a:endParaRPr>
        </a:p>
      </dgm:t>
    </dgm:pt>
    <dgm:pt modelId="{BD5AB569-200F-4BF9-9CCC-599E7210B6B7}" type="parTrans" cxnId="{F7261B11-8F8B-42F9-BE8A-D10B77D88D2B}">
      <dgm:prSet/>
      <dgm:spPr/>
      <dgm:t>
        <a:bodyPr/>
        <a:lstStyle/>
        <a:p>
          <a:endParaRPr lang="lt-LT"/>
        </a:p>
      </dgm:t>
    </dgm:pt>
    <dgm:pt modelId="{905870DC-14AA-49A8-ABAD-1EE668D0895A}" type="sibTrans" cxnId="{F7261B11-8F8B-42F9-BE8A-D10B77D88D2B}">
      <dgm:prSet/>
      <dgm:spPr/>
      <dgm:t>
        <a:bodyPr/>
        <a:lstStyle/>
        <a:p>
          <a:endParaRPr lang="lt-LT"/>
        </a:p>
      </dgm:t>
    </dgm:pt>
    <dgm:pt modelId="{22A1217A-81E0-4280-B049-B097C492286E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</a:rPr>
            <a:t>       </a:t>
          </a:r>
        </a:p>
        <a:p>
          <a:r>
            <a:rPr lang="lt-LT" sz="4000" dirty="0" smtClean="0">
              <a:solidFill>
                <a:schemeClr val="tx1"/>
              </a:solidFill>
            </a:rPr>
            <a:t>     20</a:t>
          </a:r>
          <a:endParaRPr lang="lt-LT" sz="4000" dirty="0">
            <a:solidFill>
              <a:schemeClr val="tx1"/>
            </a:solidFill>
          </a:endParaRPr>
        </a:p>
      </dgm:t>
    </dgm:pt>
    <dgm:pt modelId="{D79DECBE-CC91-48AC-A0A8-1B4E82254DFB}" type="parTrans" cxnId="{26CFF22E-2E37-445E-8F5A-9A47D72E4F09}">
      <dgm:prSet/>
      <dgm:spPr/>
      <dgm:t>
        <a:bodyPr/>
        <a:lstStyle/>
        <a:p>
          <a:endParaRPr lang="lt-LT"/>
        </a:p>
      </dgm:t>
    </dgm:pt>
    <dgm:pt modelId="{727071B7-59E9-4631-8AA0-FAFA8510F3E6}" type="sibTrans" cxnId="{26CFF22E-2E37-445E-8F5A-9A47D72E4F09}">
      <dgm:prSet/>
      <dgm:spPr/>
      <dgm:t>
        <a:bodyPr/>
        <a:lstStyle/>
        <a:p>
          <a:endParaRPr lang="lt-LT"/>
        </a:p>
      </dgm:t>
    </dgm:pt>
    <dgm:pt modelId="{8D8D91C7-05A0-4029-BFF1-39997AE2372F}" type="pres">
      <dgm:prSet presAssocID="{D06E272D-A690-4C5F-ADC7-E5E8B1D75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C3FF87-ADB9-46FF-BE86-4F590E46E4A0}" type="pres">
      <dgm:prSet presAssocID="{96D6EBA9-EECB-4378-A6EE-31A1824C867A}" presName="compositeNode" presStyleCnt="0">
        <dgm:presLayoutVars>
          <dgm:bulletEnabled val="1"/>
        </dgm:presLayoutVars>
      </dgm:prSet>
      <dgm:spPr/>
    </dgm:pt>
    <dgm:pt modelId="{06F0659D-C883-4EAA-9B99-B796CBB2F551}" type="pres">
      <dgm:prSet presAssocID="{96D6EBA9-EECB-4378-A6EE-31A1824C867A}" presName="bgRect" presStyleLbl="node1" presStyleIdx="0" presStyleCnt="3" custLinFactNeighborX="44" custLinFactNeighborY="-2792"/>
      <dgm:spPr/>
      <dgm:t>
        <a:bodyPr/>
        <a:lstStyle/>
        <a:p>
          <a:endParaRPr lang="lt-LT"/>
        </a:p>
      </dgm:t>
    </dgm:pt>
    <dgm:pt modelId="{60F134B1-CCF8-4876-8064-ED219414D806}" type="pres">
      <dgm:prSet presAssocID="{96D6EBA9-EECB-4378-A6EE-31A1824C8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3EC888-B360-4BDB-8EFF-142205F2CE6F}" type="pres">
      <dgm:prSet presAssocID="{96D6EBA9-EECB-4378-A6EE-31A1824C8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49A411-35BA-43EC-A2D5-E7C1819A29EA}" type="pres">
      <dgm:prSet presAssocID="{A921322C-F0F9-46FC-93E2-9188FEF6BD21}" presName="hSp" presStyleCnt="0"/>
      <dgm:spPr/>
    </dgm:pt>
    <dgm:pt modelId="{12BBEDE9-40D1-4AAC-9AFD-2C780FB29B7D}" type="pres">
      <dgm:prSet presAssocID="{A921322C-F0F9-46FC-93E2-9188FEF6BD21}" presName="vProcSp" presStyleCnt="0"/>
      <dgm:spPr/>
    </dgm:pt>
    <dgm:pt modelId="{BDA70907-EB1C-4BA8-85E4-959AEAF8BC91}" type="pres">
      <dgm:prSet presAssocID="{A921322C-F0F9-46FC-93E2-9188FEF6BD21}" presName="vSp1" presStyleCnt="0"/>
      <dgm:spPr/>
    </dgm:pt>
    <dgm:pt modelId="{2AF143E2-FDC7-477B-BA5A-F10EC68BC208}" type="pres">
      <dgm:prSet presAssocID="{A921322C-F0F9-46FC-93E2-9188FEF6BD21}" presName="simulatedConn" presStyleLbl="solidFgAcc1" presStyleIdx="0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FE1CD621-9BCC-49C0-8138-97041AD7FCC6}" type="pres">
      <dgm:prSet presAssocID="{A921322C-F0F9-46FC-93E2-9188FEF6BD21}" presName="vSp2" presStyleCnt="0"/>
      <dgm:spPr/>
    </dgm:pt>
    <dgm:pt modelId="{EAF488EF-4A76-4E4A-83EE-818047A7C583}" type="pres">
      <dgm:prSet presAssocID="{A921322C-F0F9-46FC-93E2-9188FEF6BD21}" presName="sibTrans" presStyleCnt="0"/>
      <dgm:spPr/>
    </dgm:pt>
    <dgm:pt modelId="{FB2C8BA5-0A09-4F17-80DB-5B05EEA2B1FA}" type="pres">
      <dgm:prSet presAssocID="{26525D72-4126-4F57-BDDB-A94CC276F249}" presName="compositeNode" presStyleCnt="0">
        <dgm:presLayoutVars>
          <dgm:bulletEnabled val="1"/>
        </dgm:presLayoutVars>
      </dgm:prSet>
      <dgm:spPr/>
    </dgm:pt>
    <dgm:pt modelId="{48B10065-C644-45D0-B421-A5C517DEEAC6}" type="pres">
      <dgm:prSet presAssocID="{26525D72-4126-4F57-BDDB-A94CC276F249}" presName="bgRect" presStyleLbl="node1" presStyleIdx="1" presStyleCnt="3"/>
      <dgm:spPr/>
      <dgm:t>
        <a:bodyPr/>
        <a:lstStyle/>
        <a:p>
          <a:endParaRPr lang="lt-LT"/>
        </a:p>
      </dgm:t>
    </dgm:pt>
    <dgm:pt modelId="{1527A3DD-FCE1-4CFE-B6A4-9713DE5FD1F8}" type="pres">
      <dgm:prSet presAssocID="{26525D72-4126-4F57-BDDB-A94CC276F24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DDB35A-3FD3-473B-B114-85A95867B711}" type="pres">
      <dgm:prSet presAssocID="{26525D72-4126-4F57-BDDB-A94CC276F24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0D0110-9326-4F29-8863-54A24FDFC48E}" type="pres">
      <dgm:prSet presAssocID="{F0102C43-53E1-4D32-99F2-76AA5048F753}" presName="hSp" presStyleCnt="0"/>
      <dgm:spPr/>
    </dgm:pt>
    <dgm:pt modelId="{D4E8E8FE-ED0D-4F69-B7D7-E96D5F6A7E20}" type="pres">
      <dgm:prSet presAssocID="{F0102C43-53E1-4D32-99F2-76AA5048F753}" presName="vProcSp" presStyleCnt="0"/>
      <dgm:spPr/>
    </dgm:pt>
    <dgm:pt modelId="{ED2252A1-1440-4B37-B068-88A0425989DD}" type="pres">
      <dgm:prSet presAssocID="{F0102C43-53E1-4D32-99F2-76AA5048F753}" presName="vSp1" presStyleCnt="0"/>
      <dgm:spPr/>
    </dgm:pt>
    <dgm:pt modelId="{8BBDF36C-53EA-4459-A5DC-F2E2CB56DF16}" type="pres">
      <dgm:prSet presAssocID="{F0102C43-53E1-4D32-99F2-76AA5048F753}" presName="simulatedConn" presStyleLbl="solidFgAcc1" presStyleIdx="1" presStyleCnt="2"/>
      <dgm:spPr>
        <a:solidFill>
          <a:srgbClr val="0033CC"/>
        </a:solidFill>
        <a:ln>
          <a:solidFill>
            <a:srgbClr val="0033CC"/>
          </a:solidFill>
        </a:ln>
      </dgm:spPr>
    </dgm:pt>
    <dgm:pt modelId="{95BB9923-13AF-48D3-8DCF-3E248705EDC1}" type="pres">
      <dgm:prSet presAssocID="{F0102C43-53E1-4D32-99F2-76AA5048F753}" presName="vSp2" presStyleCnt="0"/>
      <dgm:spPr/>
    </dgm:pt>
    <dgm:pt modelId="{6FEDA1B7-7EBC-4204-8765-F7A07DB20969}" type="pres">
      <dgm:prSet presAssocID="{F0102C43-53E1-4D32-99F2-76AA5048F753}" presName="sibTrans" presStyleCnt="0"/>
      <dgm:spPr/>
    </dgm:pt>
    <dgm:pt modelId="{056BDD9F-BC91-4543-9B50-7214844E74FE}" type="pres">
      <dgm:prSet presAssocID="{D35B72AE-6898-4ED6-AC71-705A80765DB8}" presName="compositeNode" presStyleCnt="0">
        <dgm:presLayoutVars>
          <dgm:bulletEnabled val="1"/>
        </dgm:presLayoutVars>
      </dgm:prSet>
      <dgm:spPr/>
    </dgm:pt>
    <dgm:pt modelId="{2723765F-3259-4F46-9600-5B38D4A68E55}" type="pres">
      <dgm:prSet presAssocID="{D35B72AE-6898-4ED6-AC71-705A80765DB8}" presName="bgRect" presStyleLbl="node1" presStyleIdx="2" presStyleCnt="3"/>
      <dgm:spPr/>
      <dgm:t>
        <a:bodyPr/>
        <a:lstStyle/>
        <a:p>
          <a:endParaRPr lang="lt-LT"/>
        </a:p>
      </dgm:t>
    </dgm:pt>
    <dgm:pt modelId="{75F01809-0199-49FC-9A10-80AE1B8270B6}" type="pres">
      <dgm:prSet presAssocID="{D35B72AE-6898-4ED6-AC71-705A80765D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0DA2B8-BB8E-4F1F-A9D2-BD202ACB2B23}" type="pres">
      <dgm:prSet presAssocID="{D35B72AE-6898-4ED6-AC71-705A80765D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4B205CF-EFD2-428E-88F2-E63E9C6C9040}" srcId="{D06E272D-A690-4C5F-ADC7-E5E8B1D752F8}" destId="{96D6EBA9-EECB-4378-A6EE-31A1824C867A}" srcOrd="0" destOrd="0" parTransId="{43BB3563-8087-413E-BBA9-5A623E96B6C5}" sibTransId="{A921322C-F0F9-46FC-93E2-9188FEF6BD21}"/>
    <dgm:cxn modelId="{7E304203-1EC1-4A71-ABC1-51C072771AB5}" type="presOf" srcId="{D35B72AE-6898-4ED6-AC71-705A80765DB8}" destId="{75F01809-0199-49FC-9A10-80AE1B8270B6}" srcOrd="1" destOrd="0" presId="urn:microsoft.com/office/officeart/2005/8/layout/hProcess7"/>
    <dgm:cxn modelId="{010DDAA0-E4C8-4FDC-8530-1E7982898E48}" type="presOf" srcId="{22A1217A-81E0-4280-B049-B097C492286E}" destId="{250DA2B8-BB8E-4F1F-A9D2-BD202ACB2B23}" srcOrd="0" destOrd="0" presId="urn:microsoft.com/office/officeart/2005/8/layout/hProcess7"/>
    <dgm:cxn modelId="{F8CB4318-4B8E-49C2-A702-8CC7785D6BA6}" type="presOf" srcId="{26525D72-4126-4F57-BDDB-A94CC276F249}" destId="{48B10065-C644-45D0-B421-A5C517DEEAC6}" srcOrd="0" destOrd="0" presId="urn:microsoft.com/office/officeart/2005/8/layout/hProcess7"/>
    <dgm:cxn modelId="{E495A625-9BFA-4FF2-9427-6C9151D0F81E}" type="presOf" srcId="{96D6EBA9-EECB-4378-A6EE-31A1824C867A}" destId="{60F134B1-CCF8-4876-8064-ED219414D806}" srcOrd="1" destOrd="0" presId="urn:microsoft.com/office/officeart/2005/8/layout/hProcess7"/>
    <dgm:cxn modelId="{C2434E50-8531-4EEC-A62C-D2BC3F776776}" type="presOf" srcId="{26525D72-4126-4F57-BDDB-A94CC276F249}" destId="{1527A3DD-FCE1-4CFE-B6A4-9713DE5FD1F8}" srcOrd="1" destOrd="0" presId="urn:microsoft.com/office/officeart/2005/8/layout/hProcess7"/>
    <dgm:cxn modelId="{73BEE4E9-7DFC-4F18-A981-F58CE41EA03A}" type="presOf" srcId="{C8C70CFA-6311-4044-AED0-2B6523E52D5B}" destId="{F4DDB35A-3FD3-473B-B114-85A95867B711}" srcOrd="0" destOrd="0" presId="urn:microsoft.com/office/officeart/2005/8/layout/hProcess7"/>
    <dgm:cxn modelId="{F7261B11-8F8B-42F9-BE8A-D10B77D88D2B}" srcId="{D06E272D-A690-4C5F-ADC7-E5E8B1D752F8}" destId="{D35B72AE-6898-4ED6-AC71-705A80765DB8}" srcOrd="2" destOrd="0" parTransId="{BD5AB569-200F-4BF9-9CCC-599E7210B6B7}" sibTransId="{905870DC-14AA-49A8-ABAD-1EE668D0895A}"/>
    <dgm:cxn modelId="{079AE405-CCDB-4FC7-BEA4-687861375FD3}" srcId="{D06E272D-A690-4C5F-ADC7-E5E8B1D752F8}" destId="{26525D72-4126-4F57-BDDB-A94CC276F249}" srcOrd="1" destOrd="0" parTransId="{F5A28677-DAF1-4E35-942D-E2991896DC80}" sibTransId="{F0102C43-53E1-4D32-99F2-76AA5048F753}"/>
    <dgm:cxn modelId="{50AF4E21-AC33-4BF6-9E95-6E826C889B54}" type="presOf" srcId="{D35B72AE-6898-4ED6-AC71-705A80765DB8}" destId="{2723765F-3259-4F46-9600-5B38D4A68E55}" srcOrd="0" destOrd="0" presId="urn:microsoft.com/office/officeart/2005/8/layout/hProcess7"/>
    <dgm:cxn modelId="{26CFF22E-2E37-445E-8F5A-9A47D72E4F09}" srcId="{D35B72AE-6898-4ED6-AC71-705A80765DB8}" destId="{22A1217A-81E0-4280-B049-B097C492286E}" srcOrd="0" destOrd="0" parTransId="{D79DECBE-CC91-48AC-A0A8-1B4E82254DFB}" sibTransId="{727071B7-59E9-4631-8AA0-FAFA8510F3E6}"/>
    <dgm:cxn modelId="{B73ACDCA-E1E0-4D15-B86D-390D78B21227}" srcId="{26525D72-4126-4F57-BDDB-A94CC276F249}" destId="{C8C70CFA-6311-4044-AED0-2B6523E52D5B}" srcOrd="0" destOrd="0" parTransId="{64B857C9-660F-49AE-B791-E98A24429E10}" sibTransId="{42530957-3CBE-4AC0-A188-39E5891A72C0}"/>
    <dgm:cxn modelId="{623BC9BD-958A-4EE6-AC20-0533B883FF3E}" srcId="{96D6EBA9-EECB-4378-A6EE-31A1824C867A}" destId="{3606893D-793A-4502-97F2-82AEAF8B5365}" srcOrd="0" destOrd="0" parTransId="{C051BCD6-7134-43F5-A593-9909E3751D65}" sibTransId="{052172D0-CA1B-4B45-A826-0D81087BD4AE}"/>
    <dgm:cxn modelId="{6DD4B1A2-B60F-46F0-913F-192D2E0AD2C8}" type="presOf" srcId="{3606893D-793A-4502-97F2-82AEAF8B5365}" destId="{083EC888-B360-4BDB-8EFF-142205F2CE6F}" srcOrd="0" destOrd="0" presId="urn:microsoft.com/office/officeart/2005/8/layout/hProcess7"/>
    <dgm:cxn modelId="{C5C71249-9D85-45D9-B25B-69575C4BEF86}" type="presOf" srcId="{96D6EBA9-EECB-4378-A6EE-31A1824C867A}" destId="{06F0659D-C883-4EAA-9B99-B796CBB2F551}" srcOrd="0" destOrd="0" presId="urn:microsoft.com/office/officeart/2005/8/layout/hProcess7"/>
    <dgm:cxn modelId="{7B0ABB07-D64D-4B79-BFC0-444F753A6499}" type="presOf" srcId="{D06E272D-A690-4C5F-ADC7-E5E8B1D752F8}" destId="{8D8D91C7-05A0-4029-BFF1-39997AE2372F}" srcOrd="0" destOrd="0" presId="urn:microsoft.com/office/officeart/2005/8/layout/hProcess7"/>
    <dgm:cxn modelId="{BECA4162-6A64-4D33-B601-BB6EA0F8D27B}" type="presParOf" srcId="{8D8D91C7-05A0-4029-BFF1-39997AE2372F}" destId="{14C3FF87-ADB9-46FF-BE86-4F590E46E4A0}" srcOrd="0" destOrd="0" presId="urn:microsoft.com/office/officeart/2005/8/layout/hProcess7"/>
    <dgm:cxn modelId="{FBEAEF22-89C6-4285-8B60-C4810B1D4A3C}" type="presParOf" srcId="{14C3FF87-ADB9-46FF-BE86-4F590E46E4A0}" destId="{06F0659D-C883-4EAA-9B99-B796CBB2F551}" srcOrd="0" destOrd="0" presId="urn:microsoft.com/office/officeart/2005/8/layout/hProcess7"/>
    <dgm:cxn modelId="{AA7498A6-EB87-4402-89C9-8FB385A31149}" type="presParOf" srcId="{14C3FF87-ADB9-46FF-BE86-4F590E46E4A0}" destId="{60F134B1-CCF8-4876-8064-ED219414D806}" srcOrd="1" destOrd="0" presId="urn:microsoft.com/office/officeart/2005/8/layout/hProcess7"/>
    <dgm:cxn modelId="{6813D843-58D3-4BA6-B693-9E3E036CBCEF}" type="presParOf" srcId="{14C3FF87-ADB9-46FF-BE86-4F590E46E4A0}" destId="{083EC888-B360-4BDB-8EFF-142205F2CE6F}" srcOrd="2" destOrd="0" presId="urn:microsoft.com/office/officeart/2005/8/layout/hProcess7"/>
    <dgm:cxn modelId="{A11AC05A-0F07-426D-AC03-1063BF9E8064}" type="presParOf" srcId="{8D8D91C7-05A0-4029-BFF1-39997AE2372F}" destId="{6D49A411-35BA-43EC-A2D5-E7C1819A29EA}" srcOrd="1" destOrd="0" presId="urn:microsoft.com/office/officeart/2005/8/layout/hProcess7"/>
    <dgm:cxn modelId="{A38564CC-B526-4225-9A42-B147AD648B09}" type="presParOf" srcId="{8D8D91C7-05A0-4029-BFF1-39997AE2372F}" destId="{12BBEDE9-40D1-4AAC-9AFD-2C780FB29B7D}" srcOrd="2" destOrd="0" presId="urn:microsoft.com/office/officeart/2005/8/layout/hProcess7"/>
    <dgm:cxn modelId="{15D592C6-D45A-4A61-9623-446D513B7738}" type="presParOf" srcId="{12BBEDE9-40D1-4AAC-9AFD-2C780FB29B7D}" destId="{BDA70907-EB1C-4BA8-85E4-959AEAF8BC91}" srcOrd="0" destOrd="0" presId="urn:microsoft.com/office/officeart/2005/8/layout/hProcess7"/>
    <dgm:cxn modelId="{A6A69701-33ED-42D4-AA43-87E9FCC85655}" type="presParOf" srcId="{12BBEDE9-40D1-4AAC-9AFD-2C780FB29B7D}" destId="{2AF143E2-FDC7-477B-BA5A-F10EC68BC208}" srcOrd="1" destOrd="0" presId="urn:microsoft.com/office/officeart/2005/8/layout/hProcess7"/>
    <dgm:cxn modelId="{3834784D-20F3-4265-93B8-8630B6E45A70}" type="presParOf" srcId="{12BBEDE9-40D1-4AAC-9AFD-2C780FB29B7D}" destId="{FE1CD621-9BCC-49C0-8138-97041AD7FCC6}" srcOrd="2" destOrd="0" presId="urn:microsoft.com/office/officeart/2005/8/layout/hProcess7"/>
    <dgm:cxn modelId="{EA33F5F9-E121-44BA-AAB9-A6A5F2D432FF}" type="presParOf" srcId="{8D8D91C7-05A0-4029-BFF1-39997AE2372F}" destId="{EAF488EF-4A76-4E4A-83EE-818047A7C583}" srcOrd="3" destOrd="0" presId="urn:microsoft.com/office/officeart/2005/8/layout/hProcess7"/>
    <dgm:cxn modelId="{933F1B2C-6E6C-4B82-AF52-C3FBE6F488F0}" type="presParOf" srcId="{8D8D91C7-05A0-4029-BFF1-39997AE2372F}" destId="{FB2C8BA5-0A09-4F17-80DB-5B05EEA2B1FA}" srcOrd="4" destOrd="0" presId="urn:microsoft.com/office/officeart/2005/8/layout/hProcess7"/>
    <dgm:cxn modelId="{46E92850-CFFC-4C8E-87B0-2AFCDA72FC7D}" type="presParOf" srcId="{FB2C8BA5-0A09-4F17-80DB-5B05EEA2B1FA}" destId="{48B10065-C644-45D0-B421-A5C517DEEAC6}" srcOrd="0" destOrd="0" presId="urn:microsoft.com/office/officeart/2005/8/layout/hProcess7"/>
    <dgm:cxn modelId="{D34BA1DB-C4B3-49DD-9CD1-DD5D15C7B039}" type="presParOf" srcId="{FB2C8BA5-0A09-4F17-80DB-5B05EEA2B1FA}" destId="{1527A3DD-FCE1-4CFE-B6A4-9713DE5FD1F8}" srcOrd="1" destOrd="0" presId="urn:microsoft.com/office/officeart/2005/8/layout/hProcess7"/>
    <dgm:cxn modelId="{2AA08ED1-0206-4B9F-BF58-72D6E2F3EF24}" type="presParOf" srcId="{FB2C8BA5-0A09-4F17-80DB-5B05EEA2B1FA}" destId="{F4DDB35A-3FD3-473B-B114-85A95867B711}" srcOrd="2" destOrd="0" presId="urn:microsoft.com/office/officeart/2005/8/layout/hProcess7"/>
    <dgm:cxn modelId="{FA149594-8243-4C22-81B8-B6F7CDED23FF}" type="presParOf" srcId="{8D8D91C7-05A0-4029-BFF1-39997AE2372F}" destId="{510D0110-9326-4F29-8863-54A24FDFC48E}" srcOrd="5" destOrd="0" presId="urn:microsoft.com/office/officeart/2005/8/layout/hProcess7"/>
    <dgm:cxn modelId="{C04460D3-DF1F-482D-882A-A66AF4DF36A4}" type="presParOf" srcId="{8D8D91C7-05A0-4029-BFF1-39997AE2372F}" destId="{D4E8E8FE-ED0D-4F69-B7D7-E96D5F6A7E20}" srcOrd="6" destOrd="0" presId="urn:microsoft.com/office/officeart/2005/8/layout/hProcess7"/>
    <dgm:cxn modelId="{BDC2FD16-FF7B-490B-9EFB-D849AD813012}" type="presParOf" srcId="{D4E8E8FE-ED0D-4F69-B7D7-E96D5F6A7E20}" destId="{ED2252A1-1440-4B37-B068-88A0425989DD}" srcOrd="0" destOrd="0" presId="urn:microsoft.com/office/officeart/2005/8/layout/hProcess7"/>
    <dgm:cxn modelId="{83ABF42D-03B7-4916-A3ED-458AA7B06767}" type="presParOf" srcId="{D4E8E8FE-ED0D-4F69-B7D7-E96D5F6A7E20}" destId="{8BBDF36C-53EA-4459-A5DC-F2E2CB56DF16}" srcOrd="1" destOrd="0" presId="urn:microsoft.com/office/officeart/2005/8/layout/hProcess7"/>
    <dgm:cxn modelId="{41FEE88D-79E0-4159-86F1-D9FC16906DFB}" type="presParOf" srcId="{D4E8E8FE-ED0D-4F69-B7D7-E96D5F6A7E20}" destId="{95BB9923-13AF-48D3-8DCF-3E248705EDC1}" srcOrd="2" destOrd="0" presId="urn:microsoft.com/office/officeart/2005/8/layout/hProcess7"/>
    <dgm:cxn modelId="{05EF1FBE-A35E-4B35-A544-AE5B2DCF46F8}" type="presParOf" srcId="{8D8D91C7-05A0-4029-BFF1-39997AE2372F}" destId="{6FEDA1B7-7EBC-4204-8765-F7A07DB20969}" srcOrd="7" destOrd="0" presId="urn:microsoft.com/office/officeart/2005/8/layout/hProcess7"/>
    <dgm:cxn modelId="{CD94697A-C6A1-4241-891D-A84F131D93C6}" type="presParOf" srcId="{8D8D91C7-05A0-4029-BFF1-39997AE2372F}" destId="{056BDD9F-BC91-4543-9B50-7214844E74FE}" srcOrd="8" destOrd="0" presId="urn:microsoft.com/office/officeart/2005/8/layout/hProcess7"/>
    <dgm:cxn modelId="{5A3A7FF1-FD73-49B9-958D-6836DE067F3E}" type="presParOf" srcId="{056BDD9F-BC91-4543-9B50-7214844E74FE}" destId="{2723765F-3259-4F46-9600-5B38D4A68E55}" srcOrd="0" destOrd="0" presId="urn:microsoft.com/office/officeart/2005/8/layout/hProcess7"/>
    <dgm:cxn modelId="{85F34ADB-C8AE-4243-A2FD-C1D933E09B62}" type="presParOf" srcId="{056BDD9F-BC91-4543-9B50-7214844E74FE}" destId="{75F01809-0199-49FC-9A10-80AE1B8270B6}" srcOrd="1" destOrd="0" presId="urn:microsoft.com/office/officeart/2005/8/layout/hProcess7"/>
    <dgm:cxn modelId="{B4567A18-C502-4E82-A4C9-FA05E15D7C47}" type="presParOf" srcId="{056BDD9F-BC91-4543-9B50-7214844E74FE}" destId="{250DA2B8-BB8E-4F1F-A9D2-BD202ACB2B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606A-4780-48B2-B6FE-E9140219598B}">
      <dsp:nvSpPr>
        <dsp:cNvPr id="0" name=""/>
        <dsp:cNvSpPr/>
      </dsp:nvSpPr>
      <dsp:spPr>
        <a:xfrm>
          <a:off x="71408" y="1574643"/>
          <a:ext cx="2645956" cy="1058382"/>
        </a:xfrm>
        <a:prstGeom prst="rect">
          <a:avLst/>
        </a:prstGeom>
        <a:solidFill>
          <a:srgbClr val="CCFF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 strateginis tikslas. </a:t>
          </a:r>
          <a:r>
            <a:rPr lang="lt-LT" sz="1500" b="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Aukšta švietimo, socialinės paramos ir sveikatos apsaugos paslaugų kokybė ir prieinamumas  </a:t>
          </a:r>
          <a:endParaRPr lang="lt-LT" sz="1500" b="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71408" y="1574643"/>
        <a:ext cx="2645956" cy="1058382"/>
      </dsp:txXfrm>
    </dsp:sp>
    <dsp:sp modelId="{AC231398-D671-46DB-BB3A-95E29D7DA8B5}">
      <dsp:nvSpPr>
        <dsp:cNvPr id="0" name=""/>
        <dsp:cNvSpPr/>
      </dsp:nvSpPr>
      <dsp:spPr>
        <a:xfrm>
          <a:off x="0" y="2726294"/>
          <a:ext cx="2645956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500" kern="1200" dirty="0">
            <a:latin typeface="+mj-lt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>
              <a:latin typeface="+mj-lt"/>
              <a:cs typeface="Times New Roman" panose="02020603050405020304" pitchFamily="18" charset="0"/>
            </a:rPr>
            <a:t>Ugdymo kokybės ir mokymosi aplinkos užtikrinimo programa Nr.2</a:t>
          </a:r>
          <a:endParaRPr lang="lt-LT" sz="1500" kern="1200" dirty="0">
            <a:latin typeface="+mj-lt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>
              <a:latin typeface="+mj-lt"/>
              <a:cs typeface="Times New Roman" panose="02020603050405020304" pitchFamily="18" charset="0"/>
            </a:rPr>
            <a:t>Socialinės paramos ir sveikatos apsaugos paslaugų kokybės gerinimo programa Nr. 4</a:t>
          </a:r>
          <a:endParaRPr lang="lt-LT" sz="1500" kern="1200" dirty="0">
            <a:latin typeface="+mj-lt"/>
            <a:cs typeface="Times New Roman" panose="02020603050405020304" pitchFamily="18" charset="0"/>
          </a:endParaRPr>
        </a:p>
      </dsp:txBody>
      <dsp:txXfrm>
        <a:off x="0" y="2726294"/>
        <a:ext cx="2645956" cy="2810880"/>
      </dsp:txXfrm>
    </dsp:sp>
    <dsp:sp modelId="{462A4894-36E8-4B73-B8AC-95264B09D180}">
      <dsp:nvSpPr>
        <dsp:cNvPr id="0" name=""/>
        <dsp:cNvSpPr/>
      </dsp:nvSpPr>
      <dsp:spPr>
        <a:xfrm>
          <a:off x="3022232" y="1583057"/>
          <a:ext cx="2645956" cy="1058382"/>
        </a:xfrm>
        <a:prstGeom prst="rect">
          <a:avLst/>
        </a:prstGeom>
        <a:solidFill>
          <a:srgbClr val="CCFF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 strateginis tikslas. </a:t>
          </a:r>
          <a:r>
            <a:rPr lang="lt-LT" sz="1500" b="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Aktyvi bendruomeninė, kultūrinė, sportinė veikla bei rajono turistinio ir rekreacinio patrauklumo didinimas</a:t>
          </a:r>
          <a:endParaRPr lang="lt-LT" sz="1500" b="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3022232" y="1583057"/>
        <a:ext cx="2645956" cy="1058382"/>
      </dsp:txXfrm>
    </dsp:sp>
    <dsp:sp modelId="{C1053E5D-E381-4219-8774-EC98D0EB7A78}">
      <dsp:nvSpPr>
        <dsp:cNvPr id="0" name=""/>
        <dsp:cNvSpPr/>
      </dsp:nvSpPr>
      <dsp:spPr>
        <a:xfrm>
          <a:off x="3022232" y="2726294"/>
          <a:ext cx="2645956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500" kern="1200" dirty="0">
            <a:latin typeface="+mj-lt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500" kern="1200" dirty="0" smtClean="0">
              <a:latin typeface="+mj-lt"/>
              <a:cs typeface="Times New Roman" panose="02020603050405020304" pitchFamily="18" charset="0"/>
            </a:rPr>
            <a:t>Kultūros, sporto, bendruomenės, vaikų ir jaunimo gyvenimo aktyvinimo programa Nr. 3</a:t>
          </a:r>
          <a:endParaRPr lang="lt-LT" sz="1500" kern="1200" dirty="0">
            <a:latin typeface="+mj-lt"/>
            <a:cs typeface="Times New Roman" panose="02020603050405020304" pitchFamily="18" charset="0"/>
          </a:endParaRPr>
        </a:p>
      </dsp:txBody>
      <dsp:txXfrm>
        <a:off x="3022232" y="2726294"/>
        <a:ext cx="2645956" cy="2810880"/>
      </dsp:txXfrm>
    </dsp:sp>
    <dsp:sp modelId="{EB288812-3BD5-4CE1-914B-792387CD41CC}">
      <dsp:nvSpPr>
        <dsp:cNvPr id="0" name=""/>
        <dsp:cNvSpPr/>
      </dsp:nvSpPr>
      <dsp:spPr>
        <a:xfrm>
          <a:off x="6015233" y="1583057"/>
          <a:ext cx="2735019" cy="1058382"/>
        </a:xfrm>
        <a:prstGeom prst="rect">
          <a:avLst/>
        </a:prstGeom>
        <a:solidFill>
          <a:srgbClr val="CCFF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3 strateginis tikslas. </a:t>
          </a:r>
          <a:r>
            <a:rPr lang="lt-LT" sz="1500" b="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Darni teritorinė plėtra ir kokybiška gyvenamoji bei verslo aplinka</a:t>
          </a:r>
          <a:endParaRPr lang="lt-LT" sz="1500" b="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6015233" y="1583057"/>
        <a:ext cx="2735019" cy="1058382"/>
      </dsp:txXfrm>
    </dsp:sp>
    <dsp:sp modelId="{C6C4D2C1-76F3-490A-8143-7128260BA45D}">
      <dsp:nvSpPr>
        <dsp:cNvPr id="0" name=""/>
        <dsp:cNvSpPr/>
      </dsp:nvSpPr>
      <dsp:spPr>
        <a:xfrm>
          <a:off x="6059830" y="2726293"/>
          <a:ext cx="269604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500" kern="1200" dirty="0">
            <a:latin typeface="+mj-lt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>
              <a:latin typeface="+mj-lt"/>
              <a:cs typeface="Times New Roman" panose="02020603050405020304" pitchFamily="18" charset="0"/>
            </a:rPr>
            <a:t>Savivaldybės pagrindinių funkcijų vykdymo programa Nr. 1</a:t>
          </a:r>
          <a:endParaRPr lang="lt-LT" sz="1500" kern="1200" dirty="0">
            <a:latin typeface="+mj-lt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>
              <a:latin typeface="+mj-lt"/>
              <a:cs typeface="Times New Roman" panose="02020603050405020304" pitchFamily="18" charset="0"/>
            </a:rPr>
            <a:t>Rajono infrastruktūros objektų priežiūros, plėtros ir modernizavimo programa Nr. 5</a:t>
          </a:r>
          <a:endParaRPr lang="lt-LT" sz="1500" kern="1200" dirty="0">
            <a:latin typeface="+mj-lt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>
              <a:latin typeface="+mj-lt"/>
              <a:cs typeface="Times New Roman" panose="02020603050405020304" pitchFamily="18" charset="0"/>
            </a:rPr>
            <a:t>Kaimo plėtros, aplinkos apsaugos bei verslo skatinimo programa Nr. 6</a:t>
          </a:r>
          <a:endParaRPr lang="lt-LT" sz="1500" kern="1200" dirty="0">
            <a:latin typeface="+mj-lt"/>
            <a:cs typeface="Times New Roman" panose="02020603050405020304" pitchFamily="18" charset="0"/>
          </a:endParaRPr>
        </a:p>
      </dsp:txBody>
      <dsp:txXfrm>
        <a:off x="6059830" y="2726293"/>
        <a:ext cx="2696044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C56E3-FA5F-41EA-83A1-E302FB363C69}">
      <dsp:nvSpPr>
        <dsp:cNvPr id="0" name=""/>
        <dsp:cNvSpPr/>
      </dsp:nvSpPr>
      <dsp:spPr>
        <a:xfrm>
          <a:off x="2246096" y="70942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0" i="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Teikti finansinę paramą </a:t>
          </a:r>
          <a:r>
            <a:rPr lang="lt-LT" sz="1400" b="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atvykstantiems pedagogams</a:t>
          </a:r>
          <a:endParaRPr lang="lt-LT" sz="1400" b="0" i="0" kern="120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sp:txBody>
      <dsp:txXfrm>
        <a:off x="2246096" y="70942"/>
        <a:ext cx="1703931" cy="1022358"/>
      </dsp:txXfrm>
    </dsp:sp>
    <dsp:sp modelId="{049DE7B2-5336-407B-98EC-CFD39DB5A3AE}">
      <dsp:nvSpPr>
        <dsp:cNvPr id="0" name=""/>
        <dsp:cNvSpPr/>
      </dsp:nvSpPr>
      <dsp:spPr>
        <a:xfrm>
          <a:off x="385693" y="70942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0" i="0" kern="1200" dirty="0" smtClean="0">
              <a:latin typeface="+mj-lt"/>
              <a:cs typeface="Times New Roman" panose="02020603050405020304" pitchFamily="18" charset="0"/>
            </a:rPr>
            <a:t>Atnaujinti BUM tinklo pertvarkos 2021-2025 m. </a:t>
          </a:r>
          <a:r>
            <a:rPr lang="lt-LT" sz="1400" b="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bendrąjį planą</a:t>
          </a:r>
          <a:endParaRPr lang="lt-LT" sz="1400" b="0" i="0" kern="120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sp:txBody>
      <dsp:txXfrm>
        <a:off x="385693" y="70942"/>
        <a:ext cx="1703931" cy="1022358"/>
      </dsp:txXfrm>
    </dsp:sp>
    <dsp:sp modelId="{1E6114D9-E9E4-42D8-AE4E-2F7BE3CCAAF9}">
      <dsp:nvSpPr>
        <dsp:cNvPr id="0" name=""/>
        <dsp:cNvSpPr/>
      </dsp:nvSpPr>
      <dsp:spPr>
        <a:xfrm>
          <a:off x="5966903" y="70942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i="0" kern="1200" dirty="0" smtClean="0">
              <a:latin typeface="+mj-lt"/>
              <a:cs typeface="Times New Roman" panose="02020603050405020304" pitchFamily="18" charset="0"/>
            </a:rPr>
            <a:t>Vykdyti „</a:t>
          </a:r>
          <a:r>
            <a:rPr lang="lt-LT" sz="1200" i="0" kern="1200" noProof="1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Daugiafunkcės</a:t>
          </a:r>
          <a:r>
            <a:rPr lang="lt-LT" sz="12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 sporto salės </a:t>
          </a:r>
          <a:r>
            <a:rPr lang="lt-LT" sz="1200" i="0" kern="1200" dirty="0" smtClean="0">
              <a:latin typeface="+mj-lt"/>
              <a:cs typeface="Times New Roman" panose="02020603050405020304" pitchFamily="18" charset="0"/>
            </a:rPr>
            <a:t>Rokiškyje, Taikos g. 21 A, statyba“ projektą </a:t>
          </a:r>
          <a:endParaRPr lang="lt-LT" sz="12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5966903" y="70942"/>
        <a:ext cx="1703931" cy="1022358"/>
      </dsp:txXfrm>
    </dsp:sp>
    <dsp:sp modelId="{BF434BD2-A6CC-4AD3-9000-5856D28D5F6B}">
      <dsp:nvSpPr>
        <dsp:cNvPr id="0" name=""/>
        <dsp:cNvSpPr/>
      </dsp:nvSpPr>
      <dsp:spPr>
        <a:xfrm>
          <a:off x="4106500" y="70942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Tęsti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ugdymo įstaigų 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infrastruktūros atnaujinimą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4106500" y="70942"/>
        <a:ext cx="1703931" cy="1022358"/>
      </dsp:txXfrm>
    </dsp:sp>
    <dsp:sp modelId="{9B5B867E-A161-4E00-B42E-1A80E23417F7}">
      <dsp:nvSpPr>
        <dsp:cNvPr id="0" name=""/>
        <dsp:cNvSpPr/>
      </dsp:nvSpPr>
      <dsp:spPr>
        <a:xfrm>
          <a:off x="385693" y="3505533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Parengti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Socialinį žemėlapį</a:t>
          </a:r>
          <a:endParaRPr lang="lt-LT" sz="1400" b="1" i="0" kern="120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sp:txBody>
      <dsp:txXfrm>
        <a:off x="385693" y="3505533"/>
        <a:ext cx="1703931" cy="1022358"/>
      </dsp:txXfrm>
    </dsp:sp>
    <dsp:sp modelId="{497D7C9B-21BF-4840-BBA0-D5A6F1AB1771}">
      <dsp:nvSpPr>
        <dsp:cNvPr id="0" name=""/>
        <dsp:cNvSpPr/>
      </dsp:nvSpPr>
      <dsp:spPr>
        <a:xfrm>
          <a:off x="2246096" y="3505533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Administruoti ir išlaikyti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BC „Spiečius“ 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veiklą, paslaugų paketą ir kokybę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2246096" y="3505533"/>
        <a:ext cx="1703931" cy="1022358"/>
      </dsp:txXfrm>
    </dsp:sp>
    <dsp:sp modelId="{92B2DAE0-C061-4F6C-81A3-F2BB903EEEE9}">
      <dsp:nvSpPr>
        <dsp:cNvPr id="0" name=""/>
        <dsp:cNvSpPr/>
      </dsp:nvSpPr>
      <dsp:spPr>
        <a:xfrm>
          <a:off x="4106500" y="1215807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0" i="0" kern="1200" dirty="0" smtClean="0">
              <a:latin typeface="+mj-lt"/>
              <a:cs typeface="Times New Roman" panose="02020603050405020304" pitchFamily="18" charset="0"/>
            </a:rPr>
            <a:t>Parengti </a:t>
          </a:r>
          <a:r>
            <a:rPr lang="lt-LT" sz="1400" b="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Rokiškio r. sav. SPP</a:t>
          </a:r>
          <a:r>
            <a:rPr lang="lt-LT" sz="1400" b="0" i="0" kern="1200" dirty="0" smtClean="0">
              <a:latin typeface="+mj-lt"/>
              <a:cs typeface="Times New Roman" panose="02020603050405020304" pitchFamily="18" charset="0"/>
            </a:rPr>
            <a:t> iki 2030 m.</a:t>
          </a:r>
          <a:endParaRPr lang="lt-LT" sz="14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4106500" y="1215807"/>
        <a:ext cx="1703931" cy="1022358"/>
      </dsp:txXfrm>
    </dsp:sp>
    <dsp:sp modelId="{B4553877-4482-421F-AAC9-E29BB3478973}">
      <dsp:nvSpPr>
        <dsp:cNvPr id="0" name=""/>
        <dsp:cNvSpPr/>
      </dsp:nvSpPr>
      <dsp:spPr>
        <a:xfrm>
          <a:off x="385693" y="1215807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Įrengti naujo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gyvenamųjų namų kvartalo 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infrastruktūrą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385693" y="1215807"/>
        <a:ext cx="1703931" cy="1022358"/>
      </dsp:txXfrm>
    </dsp:sp>
    <dsp:sp modelId="{C23D31CD-6729-495E-B9CA-050F7E5B5228}">
      <dsp:nvSpPr>
        <dsp:cNvPr id="0" name=""/>
        <dsp:cNvSpPr/>
      </dsp:nvSpPr>
      <dsp:spPr>
        <a:xfrm>
          <a:off x="385684" y="2379667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Parengti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 jaunimo problemų 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sprendimo planą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385684" y="2379667"/>
        <a:ext cx="1703931" cy="1022358"/>
      </dsp:txXfrm>
    </dsp:sp>
    <dsp:sp modelId="{E854432C-F306-437F-BD54-1DB41B5BBF3A}">
      <dsp:nvSpPr>
        <dsp:cNvPr id="0" name=""/>
        <dsp:cNvSpPr/>
      </dsp:nvSpPr>
      <dsp:spPr>
        <a:xfrm>
          <a:off x="1029685" y="4614145"/>
          <a:ext cx="1615787" cy="1060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/>
            <a:t>Vykdyti </a:t>
          </a:r>
          <a:r>
            <a:rPr lang="lt-LT" sz="1400" kern="1200" dirty="0" smtClean="0">
              <a:solidFill>
                <a:srgbClr val="FF0066"/>
              </a:solidFill>
            </a:rPr>
            <a:t>turizmo</a:t>
          </a:r>
          <a:r>
            <a:rPr lang="lt-LT" sz="1400" kern="1200" dirty="0" smtClean="0"/>
            <a:t> rinkodaros </a:t>
          </a:r>
          <a:r>
            <a:rPr lang="lt-LT" sz="1400" kern="1200" dirty="0" smtClean="0">
              <a:solidFill>
                <a:srgbClr val="FF0066"/>
              </a:solidFill>
            </a:rPr>
            <a:t>strategiją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1029685" y="4614145"/>
        <a:ext cx="1615787" cy="1060349"/>
      </dsp:txXfrm>
    </dsp:sp>
    <dsp:sp modelId="{E8C16ADF-C204-4CC2-B74D-29074470EA4B}">
      <dsp:nvSpPr>
        <dsp:cNvPr id="0" name=""/>
        <dsp:cNvSpPr/>
      </dsp:nvSpPr>
      <dsp:spPr>
        <a:xfrm>
          <a:off x="4106491" y="3524535"/>
          <a:ext cx="1686789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Parengti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Rokiškio prekės ženklo 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komunikacijos planą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4106491" y="3524535"/>
        <a:ext cx="1686789" cy="1022358"/>
      </dsp:txXfrm>
    </dsp:sp>
    <dsp:sp modelId="{7F7556AF-A8BD-4F5B-82FD-5343DD9D4084}">
      <dsp:nvSpPr>
        <dsp:cNvPr id="0" name=""/>
        <dsp:cNvSpPr/>
      </dsp:nvSpPr>
      <dsp:spPr>
        <a:xfrm>
          <a:off x="2818523" y="4669393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Vykdyti Rokiškio r. sav.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nekilnojamojo turto 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valdymo strategiją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2818523" y="4669393"/>
        <a:ext cx="1703931" cy="1022358"/>
      </dsp:txXfrm>
    </dsp:sp>
    <dsp:sp modelId="{AF27E15D-55DE-4803-8464-99B41520BEA5}">
      <dsp:nvSpPr>
        <dsp:cNvPr id="0" name=""/>
        <dsp:cNvSpPr/>
      </dsp:nvSpPr>
      <dsp:spPr>
        <a:xfrm>
          <a:off x="5966903" y="3543527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i="0" kern="1200" dirty="0" smtClean="0">
              <a:latin typeface="+mj-lt"/>
              <a:cs typeface="Times New Roman" panose="02020603050405020304" pitchFamily="18" charset="0"/>
            </a:rPr>
            <a:t>Išleisti tarptautinio bendradarbiavimo pasiūlymams atvirų, specialistų  </a:t>
          </a:r>
          <a:r>
            <a:rPr lang="lt-LT" sz="13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pristatymo leidinį</a:t>
          </a:r>
          <a:endParaRPr lang="lt-LT" sz="1300" b="1" i="0" kern="1200" dirty="0">
            <a:solidFill>
              <a:srgbClr val="FF0066"/>
            </a:solidFill>
            <a:latin typeface="+mj-lt"/>
            <a:cs typeface="Times New Roman" panose="02020603050405020304" pitchFamily="18" charset="0"/>
          </a:endParaRPr>
        </a:p>
      </dsp:txBody>
      <dsp:txXfrm>
        <a:off x="5966903" y="3543527"/>
        <a:ext cx="1703931" cy="1022358"/>
      </dsp:txXfrm>
    </dsp:sp>
    <dsp:sp modelId="{EDA0B30B-6343-497E-9748-6D911628300E}">
      <dsp:nvSpPr>
        <dsp:cNvPr id="0" name=""/>
        <dsp:cNvSpPr/>
      </dsp:nvSpPr>
      <dsp:spPr>
        <a:xfrm>
          <a:off x="2246096" y="2398669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Tęsti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jaunimo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 vasaros </a:t>
          </a:r>
          <a:r>
            <a:rPr lang="lt-LT" sz="1400" i="0" kern="1200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rPr>
            <a:t>užimtumo</a:t>
          </a:r>
          <a:r>
            <a:rPr lang="lt-LT" sz="1400" i="0" kern="1200" dirty="0" smtClean="0">
              <a:latin typeface="+mj-lt"/>
              <a:cs typeface="Times New Roman" panose="02020603050405020304" pitchFamily="18" charset="0"/>
            </a:rPr>
            <a:t> ir integracijos į darbo rinką programą</a:t>
          </a:r>
          <a:endParaRPr lang="lt-LT" sz="14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2246096" y="2398669"/>
        <a:ext cx="1703931" cy="1022358"/>
      </dsp:txXfrm>
    </dsp:sp>
    <dsp:sp modelId="{D845B734-87BE-43B4-ACDA-BE62EA922E97}">
      <dsp:nvSpPr>
        <dsp:cNvPr id="0" name=""/>
        <dsp:cNvSpPr/>
      </dsp:nvSpPr>
      <dsp:spPr>
        <a:xfrm>
          <a:off x="4106500" y="2398669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</a:rPr>
            <a:t>Vykdyti</a:t>
          </a:r>
          <a:r>
            <a:rPr lang="lt-LT" sz="1400" i="0" kern="1200" baseline="0" dirty="0" smtClean="0">
              <a:latin typeface="+mj-lt"/>
            </a:rPr>
            <a:t> laipsnišką </a:t>
          </a:r>
          <a:r>
            <a:rPr lang="lt-LT" sz="1400" i="0" kern="1200" baseline="0" dirty="0" smtClean="0">
              <a:solidFill>
                <a:srgbClr val="FF0066"/>
              </a:solidFill>
              <a:latin typeface="+mj-lt"/>
            </a:rPr>
            <a:t>viešųjų paslaugų </a:t>
          </a:r>
          <a:r>
            <a:rPr lang="lt-LT" sz="1400" i="0" kern="1200" baseline="0" dirty="0" smtClean="0">
              <a:latin typeface="+mj-lt"/>
            </a:rPr>
            <a:t>perdavimą </a:t>
          </a:r>
          <a:r>
            <a:rPr lang="lt-LT" sz="1400" i="0" kern="1200" baseline="0" dirty="0" smtClean="0">
              <a:solidFill>
                <a:srgbClr val="FF0066"/>
              </a:solidFill>
              <a:latin typeface="+mj-lt"/>
            </a:rPr>
            <a:t>NVO</a:t>
          </a:r>
          <a:endParaRPr lang="lt-LT" sz="1400" i="0" kern="1200" dirty="0">
            <a:solidFill>
              <a:srgbClr val="FF0066"/>
            </a:solidFill>
            <a:latin typeface="+mj-lt"/>
          </a:endParaRPr>
        </a:p>
      </dsp:txBody>
      <dsp:txXfrm>
        <a:off x="4106500" y="2398669"/>
        <a:ext cx="1703931" cy="1022358"/>
      </dsp:txXfrm>
    </dsp:sp>
    <dsp:sp modelId="{E1B621F4-DFDC-4D5A-AC5C-286C6CF4D234}">
      <dsp:nvSpPr>
        <dsp:cNvPr id="0" name=""/>
        <dsp:cNvSpPr/>
      </dsp:nvSpPr>
      <dsp:spPr>
        <a:xfrm>
          <a:off x="2246096" y="1253801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 smtClean="0">
              <a:latin typeface="+mj-lt"/>
            </a:rPr>
            <a:t>Rengti Rokiškio m. ir </a:t>
          </a:r>
          <a:r>
            <a:rPr lang="lt-LT" sz="1400" i="0" kern="1200" dirty="0" err="1" smtClean="0">
              <a:latin typeface="+mj-lt"/>
            </a:rPr>
            <a:t>raj</a:t>
          </a:r>
          <a:r>
            <a:rPr lang="lt-LT" sz="1400" i="0" kern="1200" dirty="0" smtClean="0">
              <a:latin typeface="+mj-lt"/>
            </a:rPr>
            <a:t>. </a:t>
          </a:r>
          <a:r>
            <a:rPr lang="lt-LT" sz="1400" i="0" kern="1200" dirty="0" smtClean="0">
              <a:solidFill>
                <a:srgbClr val="FF0066"/>
              </a:solidFill>
              <a:latin typeface="+mj-lt"/>
            </a:rPr>
            <a:t>teritorijų bendrųjų planų</a:t>
          </a:r>
          <a:r>
            <a:rPr lang="lt-LT" sz="1400" i="0" kern="1200" dirty="0" smtClean="0">
              <a:latin typeface="+mj-lt"/>
            </a:rPr>
            <a:t> keitimus</a:t>
          </a:r>
          <a:endParaRPr lang="lt-LT" sz="1400" i="0" kern="1200" dirty="0">
            <a:latin typeface="+mj-lt"/>
          </a:endParaRPr>
        </a:p>
      </dsp:txBody>
      <dsp:txXfrm>
        <a:off x="2246096" y="1253801"/>
        <a:ext cx="1703931" cy="1022358"/>
      </dsp:txXfrm>
    </dsp:sp>
    <dsp:sp modelId="{BC4228CC-7269-471B-BEC3-0FE59227ABC6}">
      <dsp:nvSpPr>
        <dsp:cNvPr id="0" name=""/>
        <dsp:cNvSpPr/>
      </dsp:nvSpPr>
      <dsp:spPr>
        <a:xfrm>
          <a:off x="4750483" y="4688392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Tęsti </a:t>
          </a:r>
          <a:r>
            <a:rPr lang="lt-LT" sz="1300" kern="1200" dirty="0">
              <a:solidFill>
                <a:srgbClr val="FF0066"/>
              </a:solidFill>
            </a:rPr>
            <a:t>melioracijos įrenginių</a:t>
          </a:r>
          <a:r>
            <a:rPr lang="lt-LT" sz="1300" kern="1200" dirty="0"/>
            <a:t> rekonstrukciją kaimiškosiose vietovėse</a:t>
          </a:r>
        </a:p>
      </dsp:txBody>
      <dsp:txXfrm>
        <a:off x="4750483" y="4688392"/>
        <a:ext cx="1703931" cy="1022358"/>
      </dsp:txXfrm>
    </dsp:sp>
    <dsp:sp modelId="{36C4B0EA-5C2A-4514-B441-9663CCAAE663}">
      <dsp:nvSpPr>
        <dsp:cNvPr id="0" name=""/>
        <dsp:cNvSpPr/>
      </dsp:nvSpPr>
      <dsp:spPr>
        <a:xfrm>
          <a:off x="5966903" y="2398666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 smtClean="0"/>
            <a:t>Formuoti nuoseklią ir koordinuotą pagalbos ir </a:t>
          </a:r>
          <a:r>
            <a:rPr lang="lt-LT" sz="1300" kern="1200" dirty="0" smtClean="0">
              <a:solidFill>
                <a:srgbClr val="FF0066"/>
              </a:solidFill>
            </a:rPr>
            <a:t>socialinių paslaugų </a:t>
          </a:r>
          <a:r>
            <a:rPr lang="lt-LT" sz="1300" kern="1200" dirty="0" smtClean="0"/>
            <a:t>sistemą</a:t>
          </a:r>
          <a:endParaRPr lang="lt-LT" sz="1300" kern="1200" dirty="0"/>
        </a:p>
      </dsp:txBody>
      <dsp:txXfrm>
        <a:off x="5966903" y="2398666"/>
        <a:ext cx="1703931" cy="1022358"/>
      </dsp:txXfrm>
    </dsp:sp>
    <dsp:sp modelId="{9340BA6C-EF78-4422-AA1F-C56B1BF1DBD9}">
      <dsp:nvSpPr>
        <dsp:cNvPr id="0" name=""/>
        <dsp:cNvSpPr/>
      </dsp:nvSpPr>
      <dsp:spPr>
        <a:xfrm>
          <a:off x="5966903" y="1253798"/>
          <a:ext cx="1703931" cy="102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 smtClean="0"/>
            <a:t>Parengti ir integruoti veiksmų sąrašą  regiono savivaldybių </a:t>
          </a:r>
          <a:r>
            <a:rPr lang="lt-LT" sz="1300" kern="1200" dirty="0" smtClean="0">
              <a:solidFill>
                <a:srgbClr val="FF0066"/>
              </a:solidFill>
            </a:rPr>
            <a:t>funkcinių zonų</a:t>
          </a:r>
          <a:r>
            <a:rPr lang="lt-LT" sz="1300" kern="1200" dirty="0" smtClean="0"/>
            <a:t> vystymo strategijai</a:t>
          </a:r>
          <a:endParaRPr lang="lt-LT" sz="1300" kern="1200" dirty="0"/>
        </a:p>
      </dsp:txBody>
      <dsp:txXfrm>
        <a:off x="5966903" y="1253798"/>
        <a:ext cx="1703931" cy="1022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59D-C883-4EAA-9B99-B796CBB2F551}">
      <dsp:nvSpPr>
        <dsp:cNvPr id="0" name=""/>
        <dsp:cNvSpPr/>
      </dsp:nvSpPr>
      <dsp:spPr>
        <a:xfrm>
          <a:off x="1686" y="0"/>
          <a:ext cx="2508949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TIKSLAS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-804896" y="806583"/>
        <a:ext cx="2114957" cy="501789"/>
      </dsp:txXfrm>
    </dsp:sp>
    <dsp:sp modelId="{083EC888-B360-4BDB-8EFF-142205F2CE6F}">
      <dsp:nvSpPr>
        <dsp:cNvPr id="0" name=""/>
        <dsp:cNvSpPr/>
      </dsp:nvSpPr>
      <dsp:spPr>
        <a:xfrm>
          <a:off x="503476" y="0"/>
          <a:ext cx="1869167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chemeClr val="tx1"/>
              </a:solidFill>
            </a:rPr>
            <a:t>Didinti savivaldybės veiklos organizavimo ir funkcijų įgyvendinimo efektyvumą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503476" y="0"/>
        <a:ext cx="1869167" cy="2579216"/>
      </dsp:txXfrm>
    </dsp:sp>
    <dsp:sp modelId="{48B10065-C644-45D0-B421-A5C517DEEAC6}">
      <dsp:nvSpPr>
        <dsp:cNvPr id="0" name=""/>
        <dsp:cNvSpPr/>
      </dsp:nvSpPr>
      <dsp:spPr>
        <a:xfrm>
          <a:off x="2597345" y="0"/>
          <a:ext cx="2508949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UŽDAVINIAI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1790762" y="806583"/>
        <a:ext cx="2114957" cy="501789"/>
      </dsp:txXfrm>
    </dsp:sp>
    <dsp:sp modelId="{2AF143E2-FDC7-477B-BA5A-F10EC68BC208}">
      <dsp:nvSpPr>
        <dsp:cNvPr id="0" name=""/>
        <dsp:cNvSpPr/>
      </dsp:nvSpPr>
      <dsp:spPr>
        <a:xfrm rot="5400000">
          <a:off x="2420308" y="2023616"/>
          <a:ext cx="379163" cy="376342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B35A-3FD3-473B-B114-85A95867B711}">
      <dsp:nvSpPr>
        <dsp:cNvPr id="0" name=""/>
        <dsp:cNvSpPr/>
      </dsp:nvSpPr>
      <dsp:spPr>
        <a:xfrm>
          <a:off x="3099135" y="0"/>
          <a:ext cx="1869167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kern="1200" dirty="0" smtClean="0">
            <a:solidFill>
              <a:schemeClr val="tx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3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3099135" y="0"/>
        <a:ext cx="1869167" cy="2579216"/>
      </dsp:txXfrm>
    </dsp:sp>
    <dsp:sp modelId="{2723765F-3259-4F46-9600-5B38D4A68E55}">
      <dsp:nvSpPr>
        <dsp:cNvPr id="0" name=""/>
        <dsp:cNvSpPr/>
      </dsp:nvSpPr>
      <dsp:spPr>
        <a:xfrm>
          <a:off x="5194108" y="0"/>
          <a:ext cx="2508949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PRIEMONĖS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4387524" y="806583"/>
        <a:ext cx="2114957" cy="501789"/>
      </dsp:txXfrm>
    </dsp:sp>
    <dsp:sp modelId="{8BBDF36C-53EA-4459-A5DC-F2E2CB56DF16}">
      <dsp:nvSpPr>
        <dsp:cNvPr id="0" name=""/>
        <dsp:cNvSpPr/>
      </dsp:nvSpPr>
      <dsp:spPr>
        <a:xfrm rot="5400000">
          <a:off x="5017071" y="2023616"/>
          <a:ext cx="379163" cy="376342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A2B8-BB8E-4F1F-A9D2-BD202ACB2B23}">
      <dsp:nvSpPr>
        <dsp:cNvPr id="0" name=""/>
        <dsp:cNvSpPr/>
      </dsp:nvSpPr>
      <dsp:spPr>
        <a:xfrm>
          <a:off x="5695898" y="0"/>
          <a:ext cx="1869167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 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40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5695898" y="0"/>
        <a:ext cx="1869167" cy="2579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59D-C883-4EAA-9B99-B796CBB2F551}">
      <dsp:nvSpPr>
        <dsp:cNvPr id="0" name=""/>
        <dsp:cNvSpPr/>
      </dsp:nvSpPr>
      <dsp:spPr>
        <a:xfrm>
          <a:off x="2732" y="0"/>
          <a:ext cx="2102222" cy="2435200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TIKSLAS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-785477" y="788209"/>
        <a:ext cx="1996864" cy="420444"/>
      </dsp:txXfrm>
    </dsp:sp>
    <dsp:sp modelId="{083EC888-B360-4BDB-8EFF-142205F2CE6F}">
      <dsp:nvSpPr>
        <dsp:cNvPr id="0" name=""/>
        <dsp:cNvSpPr/>
      </dsp:nvSpPr>
      <dsp:spPr>
        <a:xfrm>
          <a:off x="471931" y="0"/>
          <a:ext cx="1566156" cy="24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chemeClr val="tx1"/>
              </a:solidFill>
            </a:rPr>
            <a:t>Didinti švietimo sistemos kokybę ir prieinamumą, vaikų ir jaunimo užimtumą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471931" y="0"/>
        <a:ext cx="1566156" cy="2435200"/>
      </dsp:txXfrm>
    </dsp:sp>
    <dsp:sp modelId="{48B10065-C644-45D0-B421-A5C517DEEAC6}">
      <dsp:nvSpPr>
        <dsp:cNvPr id="0" name=""/>
        <dsp:cNvSpPr/>
      </dsp:nvSpPr>
      <dsp:spPr>
        <a:xfrm>
          <a:off x="2200848" y="0"/>
          <a:ext cx="2774698" cy="2435200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UŽDAVINIAI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1479886" y="720962"/>
        <a:ext cx="1996864" cy="554939"/>
      </dsp:txXfrm>
    </dsp:sp>
    <dsp:sp modelId="{2AF143E2-FDC7-477B-BA5A-F10EC68BC208}">
      <dsp:nvSpPr>
        <dsp:cNvPr id="0" name=""/>
        <dsp:cNvSpPr/>
      </dsp:nvSpPr>
      <dsp:spPr>
        <a:xfrm rot="5400000">
          <a:off x="2035937" y="1877712"/>
          <a:ext cx="357568" cy="416204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B35A-3FD3-473B-B114-85A95867B711}">
      <dsp:nvSpPr>
        <dsp:cNvPr id="0" name=""/>
        <dsp:cNvSpPr/>
      </dsp:nvSpPr>
      <dsp:spPr>
        <a:xfrm>
          <a:off x="2755788" y="0"/>
          <a:ext cx="2067150" cy="24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kern="1200" dirty="0" smtClean="0">
            <a:solidFill>
              <a:schemeClr val="tx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3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2755788" y="0"/>
        <a:ext cx="2067150" cy="2435200"/>
      </dsp:txXfrm>
    </dsp:sp>
    <dsp:sp modelId="{2723765F-3259-4F46-9600-5B38D4A68E55}">
      <dsp:nvSpPr>
        <dsp:cNvPr id="0" name=""/>
        <dsp:cNvSpPr/>
      </dsp:nvSpPr>
      <dsp:spPr>
        <a:xfrm>
          <a:off x="5072661" y="0"/>
          <a:ext cx="2774698" cy="2435200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PRIEMONĖS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4351699" y="720962"/>
        <a:ext cx="1996864" cy="554939"/>
      </dsp:txXfrm>
    </dsp:sp>
    <dsp:sp modelId="{8BBDF36C-53EA-4459-A5DC-F2E2CB56DF16}">
      <dsp:nvSpPr>
        <dsp:cNvPr id="0" name=""/>
        <dsp:cNvSpPr/>
      </dsp:nvSpPr>
      <dsp:spPr>
        <a:xfrm rot="5400000">
          <a:off x="4907751" y="1877712"/>
          <a:ext cx="357568" cy="416204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A2B8-BB8E-4F1F-A9D2-BD202ACB2B23}">
      <dsp:nvSpPr>
        <dsp:cNvPr id="0" name=""/>
        <dsp:cNvSpPr/>
      </dsp:nvSpPr>
      <dsp:spPr>
        <a:xfrm>
          <a:off x="5627601" y="0"/>
          <a:ext cx="2067150" cy="24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 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25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5627601" y="0"/>
        <a:ext cx="2067150" cy="2435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59D-C883-4EAA-9B99-B796CBB2F551}">
      <dsp:nvSpPr>
        <dsp:cNvPr id="0" name=""/>
        <dsp:cNvSpPr/>
      </dsp:nvSpPr>
      <dsp:spPr>
        <a:xfrm>
          <a:off x="0" y="0"/>
          <a:ext cx="2556248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TIKSLAS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-801853" y="801853"/>
        <a:ext cx="2114957" cy="511249"/>
      </dsp:txXfrm>
    </dsp:sp>
    <dsp:sp modelId="{083EC888-B360-4BDB-8EFF-142205F2CE6F}">
      <dsp:nvSpPr>
        <dsp:cNvPr id="0" name=""/>
        <dsp:cNvSpPr/>
      </dsp:nvSpPr>
      <dsp:spPr>
        <a:xfrm>
          <a:off x="511249" y="0"/>
          <a:ext cx="1904405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chemeClr val="tx1"/>
              </a:solidFill>
            </a:rPr>
            <a:t>Tenkinti visuomenės kultūrinius ir sporto poreikius, remti turizmo plėtrą ir vietos bendruomenės iniciatyvas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511249" y="0"/>
        <a:ext cx="1904405" cy="2579216"/>
      </dsp:txXfrm>
    </dsp:sp>
    <dsp:sp modelId="{48B10065-C644-45D0-B421-A5C517DEEAC6}">
      <dsp:nvSpPr>
        <dsp:cNvPr id="0" name=""/>
        <dsp:cNvSpPr/>
      </dsp:nvSpPr>
      <dsp:spPr>
        <a:xfrm>
          <a:off x="2646311" y="0"/>
          <a:ext cx="2556248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UŽDAVINIAI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1844457" y="801853"/>
        <a:ext cx="2114957" cy="511249"/>
      </dsp:txXfrm>
    </dsp:sp>
    <dsp:sp modelId="{2AF143E2-FDC7-477B-BA5A-F10EC68BC208}">
      <dsp:nvSpPr>
        <dsp:cNvPr id="0" name=""/>
        <dsp:cNvSpPr/>
      </dsp:nvSpPr>
      <dsp:spPr>
        <a:xfrm rot="5400000">
          <a:off x="2469673" y="2018171"/>
          <a:ext cx="378838" cy="38343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B35A-3FD3-473B-B114-85A95867B711}">
      <dsp:nvSpPr>
        <dsp:cNvPr id="0" name=""/>
        <dsp:cNvSpPr/>
      </dsp:nvSpPr>
      <dsp:spPr>
        <a:xfrm>
          <a:off x="3157561" y="0"/>
          <a:ext cx="1904405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kern="1200" dirty="0" smtClean="0">
            <a:solidFill>
              <a:schemeClr val="tx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4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3157561" y="0"/>
        <a:ext cx="1904405" cy="2579216"/>
      </dsp:txXfrm>
    </dsp:sp>
    <dsp:sp modelId="{2723765F-3259-4F46-9600-5B38D4A68E55}">
      <dsp:nvSpPr>
        <dsp:cNvPr id="0" name=""/>
        <dsp:cNvSpPr/>
      </dsp:nvSpPr>
      <dsp:spPr>
        <a:xfrm>
          <a:off x="5292029" y="0"/>
          <a:ext cx="2556248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PRIEMONĖS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4490175" y="801853"/>
        <a:ext cx="2114957" cy="511249"/>
      </dsp:txXfrm>
    </dsp:sp>
    <dsp:sp modelId="{8BBDF36C-53EA-4459-A5DC-F2E2CB56DF16}">
      <dsp:nvSpPr>
        <dsp:cNvPr id="0" name=""/>
        <dsp:cNvSpPr/>
      </dsp:nvSpPr>
      <dsp:spPr>
        <a:xfrm rot="5400000">
          <a:off x="5115391" y="2018171"/>
          <a:ext cx="378838" cy="38343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A2B8-BB8E-4F1F-A9D2-BD202ACB2B23}">
      <dsp:nvSpPr>
        <dsp:cNvPr id="0" name=""/>
        <dsp:cNvSpPr/>
      </dsp:nvSpPr>
      <dsp:spPr>
        <a:xfrm>
          <a:off x="5803278" y="0"/>
          <a:ext cx="1904405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 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24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5803278" y="0"/>
        <a:ext cx="1904405" cy="2579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59D-C883-4EAA-9B99-B796CBB2F551}">
      <dsp:nvSpPr>
        <dsp:cNvPr id="0" name=""/>
        <dsp:cNvSpPr/>
      </dsp:nvSpPr>
      <dsp:spPr>
        <a:xfrm>
          <a:off x="0" y="0"/>
          <a:ext cx="2556248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TIKSLAS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-801853" y="801853"/>
        <a:ext cx="2114957" cy="511249"/>
      </dsp:txXfrm>
    </dsp:sp>
    <dsp:sp modelId="{083EC888-B360-4BDB-8EFF-142205F2CE6F}">
      <dsp:nvSpPr>
        <dsp:cNvPr id="0" name=""/>
        <dsp:cNvSpPr/>
      </dsp:nvSpPr>
      <dsp:spPr>
        <a:xfrm>
          <a:off x="511249" y="0"/>
          <a:ext cx="1904405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chemeClr val="tx1"/>
              </a:solidFill>
            </a:rPr>
            <a:t>Įgyvendinti Lietuvos Respublikos įstatymais ir kitais teisės aktais numatytą socialinę ir sveikatos politiką, mažinti socialinę atskirtį rajone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511249" y="0"/>
        <a:ext cx="1904405" cy="2579216"/>
      </dsp:txXfrm>
    </dsp:sp>
    <dsp:sp modelId="{48B10065-C644-45D0-B421-A5C517DEEAC6}">
      <dsp:nvSpPr>
        <dsp:cNvPr id="0" name=""/>
        <dsp:cNvSpPr/>
      </dsp:nvSpPr>
      <dsp:spPr>
        <a:xfrm>
          <a:off x="2646311" y="0"/>
          <a:ext cx="2556248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UŽDAVINIAI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1844457" y="801853"/>
        <a:ext cx="2114957" cy="511249"/>
      </dsp:txXfrm>
    </dsp:sp>
    <dsp:sp modelId="{2AF143E2-FDC7-477B-BA5A-F10EC68BC208}">
      <dsp:nvSpPr>
        <dsp:cNvPr id="0" name=""/>
        <dsp:cNvSpPr/>
      </dsp:nvSpPr>
      <dsp:spPr>
        <a:xfrm rot="5400000">
          <a:off x="2469673" y="2018171"/>
          <a:ext cx="378838" cy="38343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B35A-3FD3-473B-B114-85A95867B711}">
      <dsp:nvSpPr>
        <dsp:cNvPr id="0" name=""/>
        <dsp:cNvSpPr/>
      </dsp:nvSpPr>
      <dsp:spPr>
        <a:xfrm>
          <a:off x="3157561" y="0"/>
          <a:ext cx="1904405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kern="1200" dirty="0" smtClean="0">
            <a:solidFill>
              <a:schemeClr val="tx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4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3157561" y="0"/>
        <a:ext cx="1904405" cy="2579216"/>
      </dsp:txXfrm>
    </dsp:sp>
    <dsp:sp modelId="{2723765F-3259-4F46-9600-5B38D4A68E55}">
      <dsp:nvSpPr>
        <dsp:cNvPr id="0" name=""/>
        <dsp:cNvSpPr/>
      </dsp:nvSpPr>
      <dsp:spPr>
        <a:xfrm>
          <a:off x="5292029" y="0"/>
          <a:ext cx="2556248" cy="2579216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PRIEMONĖS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4490175" y="801853"/>
        <a:ext cx="2114957" cy="511249"/>
      </dsp:txXfrm>
    </dsp:sp>
    <dsp:sp modelId="{8BBDF36C-53EA-4459-A5DC-F2E2CB56DF16}">
      <dsp:nvSpPr>
        <dsp:cNvPr id="0" name=""/>
        <dsp:cNvSpPr/>
      </dsp:nvSpPr>
      <dsp:spPr>
        <a:xfrm rot="5400000">
          <a:off x="5115391" y="2018171"/>
          <a:ext cx="378838" cy="38343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A2B8-BB8E-4F1F-A9D2-BD202ACB2B23}">
      <dsp:nvSpPr>
        <dsp:cNvPr id="0" name=""/>
        <dsp:cNvSpPr/>
      </dsp:nvSpPr>
      <dsp:spPr>
        <a:xfrm>
          <a:off x="5803278" y="0"/>
          <a:ext cx="1904405" cy="2579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 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45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5803278" y="0"/>
        <a:ext cx="1904405" cy="2579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59D-C883-4EAA-9B99-B796CBB2F551}">
      <dsp:nvSpPr>
        <dsp:cNvPr id="0" name=""/>
        <dsp:cNvSpPr/>
      </dsp:nvSpPr>
      <dsp:spPr>
        <a:xfrm>
          <a:off x="1718" y="0"/>
          <a:ext cx="2556248" cy="2435200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TIKSLAS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-741088" y="742807"/>
        <a:ext cx="1996864" cy="511249"/>
      </dsp:txXfrm>
    </dsp:sp>
    <dsp:sp modelId="{083EC888-B360-4BDB-8EFF-142205F2CE6F}">
      <dsp:nvSpPr>
        <dsp:cNvPr id="0" name=""/>
        <dsp:cNvSpPr/>
      </dsp:nvSpPr>
      <dsp:spPr>
        <a:xfrm>
          <a:off x="512968" y="0"/>
          <a:ext cx="1904405" cy="24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chemeClr val="tx1"/>
              </a:solidFill>
            </a:rPr>
            <a:t>Užtikrinti infrastruktūros objektų, viešųjų erdvių ir pastatų būklės gerinimą, priežiūrą ir plėtrą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512968" y="0"/>
        <a:ext cx="1904405" cy="2435200"/>
      </dsp:txXfrm>
    </dsp:sp>
    <dsp:sp modelId="{48B10065-C644-45D0-B421-A5C517DEEAC6}">
      <dsp:nvSpPr>
        <dsp:cNvPr id="0" name=""/>
        <dsp:cNvSpPr/>
      </dsp:nvSpPr>
      <dsp:spPr>
        <a:xfrm>
          <a:off x="2646311" y="0"/>
          <a:ext cx="2556248" cy="2435200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UŽDAVINIAI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1903504" y="742807"/>
        <a:ext cx="1996864" cy="511249"/>
      </dsp:txXfrm>
    </dsp:sp>
    <dsp:sp modelId="{2AF143E2-FDC7-477B-BA5A-F10EC68BC208}">
      <dsp:nvSpPr>
        <dsp:cNvPr id="0" name=""/>
        <dsp:cNvSpPr/>
      </dsp:nvSpPr>
      <dsp:spPr>
        <a:xfrm rot="5400000">
          <a:off x="2480308" y="1894096"/>
          <a:ext cx="357568" cy="38343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B35A-3FD3-473B-B114-85A95867B711}">
      <dsp:nvSpPr>
        <dsp:cNvPr id="0" name=""/>
        <dsp:cNvSpPr/>
      </dsp:nvSpPr>
      <dsp:spPr>
        <a:xfrm>
          <a:off x="3157561" y="0"/>
          <a:ext cx="1904405" cy="24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kern="1200" dirty="0" smtClean="0">
            <a:solidFill>
              <a:schemeClr val="tx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3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3157561" y="0"/>
        <a:ext cx="1904405" cy="2435200"/>
      </dsp:txXfrm>
    </dsp:sp>
    <dsp:sp modelId="{2723765F-3259-4F46-9600-5B38D4A68E55}">
      <dsp:nvSpPr>
        <dsp:cNvPr id="0" name=""/>
        <dsp:cNvSpPr/>
      </dsp:nvSpPr>
      <dsp:spPr>
        <a:xfrm>
          <a:off x="5292029" y="0"/>
          <a:ext cx="2556248" cy="2435200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PRIEMONĖS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4549222" y="742807"/>
        <a:ext cx="1996864" cy="511249"/>
      </dsp:txXfrm>
    </dsp:sp>
    <dsp:sp modelId="{8BBDF36C-53EA-4459-A5DC-F2E2CB56DF16}">
      <dsp:nvSpPr>
        <dsp:cNvPr id="0" name=""/>
        <dsp:cNvSpPr/>
      </dsp:nvSpPr>
      <dsp:spPr>
        <a:xfrm rot="5400000">
          <a:off x="5126026" y="1894096"/>
          <a:ext cx="357568" cy="38343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A2B8-BB8E-4F1F-A9D2-BD202ACB2B23}">
      <dsp:nvSpPr>
        <dsp:cNvPr id="0" name=""/>
        <dsp:cNvSpPr/>
      </dsp:nvSpPr>
      <dsp:spPr>
        <a:xfrm>
          <a:off x="5803278" y="0"/>
          <a:ext cx="1904405" cy="24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 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31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5803278" y="0"/>
        <a:ext cx="1904405" cy="2435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59D-C883-4EAA-9B99-B796CBB2F551}">
      <dsp:nvSpPr>
        <dsp:cNvPr id="0" name=""/>
        <dsp:cNvSpPr/>
      </dsp:nvSpPr>
      <dsp:spPr>
        <a:xfrm>
          <a:off x="1718" y="0"/>
          <a:ext cx="2555853" cy="2232248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TIKSLAS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-657917" y="659636"/>
        <a:ext cx="1830443" cy="511170"/>
      </dsp:txXfrm>
    </dsp:sp>
    <dsp:sp modelId="{083EC888-B360-4BDB-8EFF-142205F2CE6F}">
      <dsp:nvSpPr>
        <dsp:cNvPr id="0" name=""/>
        <dsp:cNvSpPr/>
      </dsp:nvSpPr>
      <dsp:spPr>
        <a:xfrm>
          <a:off x="512889" y="0"/>
          <a:ext cx="1904110" cy="22322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>
              <a:solidFill>
                <a:schemeClr val="tx1"/>
              </a:solidFill>
            </a:rPr>
            <a:t>1.</a:t>
          </a:r>
          <a:r>
            <a:rPr lang="lt-LT" sz="1400" kern="1200" dirty="0" smtClean="0">
              <a:solidFill>
                <a:schemeClr val="tx1"/>
              </a:solidFill>
            </a:rPr>
            <a:t> Sudaryti palankias sąlygas ūkininkavimui ir skatinti verslo plėtrą rajone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>
              <a:solidFill>
                <a:schemeClr val="tx1"/>
              </a:solidFill>
            </a:rPr>
            <a:t>2.</a:t>
          </a:r>
          <a:r>
            <a:rPr lang="lt-LT" sz="1400" kern="1200" dirty="0" smtClean="0">
              <a:solidFill>
                <a:schemeClr val="tx1"/>
              </a:solidFill>
            </a:rPr>
            <a:t> Vykdyti rajono gyvenamosios aplinkos kokybės gerinimo ir žalos aplinkai prevencijos priemones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512889" y="0"/>
        <a:ext cx="1904110" cy="2232248"/>
      </dsp:txXfrm>
    </dsp:sp>
    <dsp:sp modelId="{48B10065-C644-45D0-B421-A5C517DEEAC6}">
      <dsp:nvSpPr>
        <dsp:cNvPr id="0" name=""/>
        <dsp:cNvSpPr/>
      </dsp:nvSpPr>
      <dsp:spPr>
        <a:xfrm>
          <a:off x="2645901" y="0"/>
          <a:ext cx="2555853" cy="2232248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UŽDAVINIAI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1986265" y="659636"/>
        <a:ext cx="1830443" cy="511170"/>
      </dsp:txXfrm>
    </dsp:sp>
    <dsp:sp modelId="{2AF143E2-FDC7-477B-BA5A-F10EC68BC208}">
      <dsp:nvSpPr>
        <dsp:cNvPr id="0" name=""/>
        <dsp:cNvSpPr/>
      </dsp:nvSpPr>
      <dsp:spPr>
        <a:xfrm rot="5400000">
          <a:off x="2494581" y="1722805"/>
          <a:ext cx="328199" cy="38337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B35A-3FD3-473B-B114-85A95867B711}">
      <dsp:nvSpPr>
        <dsp:cNvPr id="0" name=""/>
        <dsp:cNvSpPr/>
      </dsp:nvSpPr>
      <dsp:spPr>
        <a:xfrm>
          <a:off x="3157072" y="0"/>
          <a:ext cx="1904110" cy="22322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kern="1200" dirty="0" smtClean="0">
            <a:solidFill>
              <a:schemeClr val="tx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2</a:t>
          </a:r>
        </a:p>
      </dsp:txBody>
      <dsp:txXfrm>
        <a:off x="3157072" y="0"/>
        <a:ext cx="1904110" cy="2232248"/>
      </dsp:txXfrm>
    </dsp:sp>
    <dsp:sp modelId="{2723765F-3259-4F46-9600-5B38D4A68E55}">
      <dsp:nvSpPr>
        <dsp:cNvPr id="0" name=""/>
        <dsp:cNvSpPr/>
      </dsp:nvSpPr>
      <dsp:spPr>
        <a:xfrm>
          <a:off x="5291209" y="0"/>
          <a:ext cx="2555853" cy="2232248"/>
        </a:xfrm>
        <a:prstGeom prst="roundRect">
          <a:avLst>
            <a:gd name="adj" fmla="val 5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 smtClean="0">
              <a:solidFill>
                <a:schemeClr val="tx1"/>
              </a:solidFill>
            </a:rPr>
            <a:t>PROGRAMOS</a:t>
          </a:r>
          <a:r>
            <a:rPr lang="lt-LT" sz="1600" kern="1200" dirty="0" smtClean="0"/>
            <a:t> </a:t>
          </a:r>
          <a:r>
            <a:rPr lang="lt-LT" sz="1600" b="1" kern="1200" dirty="0" smtClean="0">
              <a:solidFill>
                <a:schemeClr val="tx1"/>
              </a:solidFill>
            </a:rPr>
            <a:t>PRIEMONĖS</a:t>
          </a:r>
          <a:endParaRPr lang="lt-LT" sz="1600" b="1" kern="1200" dirty="0">
            <a:solidFill>
              <a:schemeClr val="tx1"/>
            </a:solidFill>
          </a:endParaRPr>
        </a:p>
      </dsp:txBody>
      <dsp:txXfrm rot="16200000">
        <a:off x="4631573" y="659636"/>
        <a:ext cx="1830443" cy="511170"/>
      </dsp:txXfrm>
    </dsp:sp>
    <dsp:sp modelId="{8BBDF36C-53EA-4459-A5DC-F2E2CB56DF16}">
      <dsp:nvSpPr>
        <dsp:cNvPr id="0" name=""/>
        <dsp:cNvSpPr/>
      </dsp:nvSpPr>
      <dsp:spPr>
        <a:xfrm rot="5400000">
          <a:off x="5139889" y="1722805"/>
          <a:ext cx="328199" cy="383377"/>
        </a:xfrm>
        <a:prstGeom prst="flowChartExtract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A2B8-BB8E-4F1F-A9D2-BD202ACB2B23}">
      <dsp:nvSpPr>
        <dsp:cNvPr id="0" name=""/>
        <dsp:cNvSpPr/>
      </dsp:nvSpPr>
      <dsp:spPr>
        <a:xfrm>
          <a:off x="5802380" y="0"/>
          <a:ext cx="1904110" cy="22322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 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</a:rPr>
            <a:t>     20</a:t>
          </a:r>
          <a:endParaRPr lang="lt-LT" sz="4000" kern="1200" dirty="0">
            <a:solidFill>
              <a:schemeClr val="tx1"/>
            </a:solidFill>
          </a:endParaRPr>
        </a:p>
      </dsp:txBody>
      <dsp:txXfrm>
        <a:off x="5802380" y="0"/>
        <a:ext cx="1904110" cy="223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0.87037</cdr:x>
      <cdr:y>0.29344</cdr:y>
    </cdr:from>
    <cdr:to>
      <cdr:x>0.89815</cdr:x>
      <cdr:y>0.33536</cdr:y>
    </cdr:to>
    <cdr:cxnSp macro="">
      <cdr:nvCxnSpPr>
        <cdr:cNvPr id="5" name="Alkūninė jungtis 4"/>
        <cdr:cNvCxnSpPr/>
      </cdr:nvCxnSpPr>
      <cdr:spPr>
        <a:xfrm xmlns:a="http://schemas.openxmlformats.org/drawingml/2006/main" rot="5400000">
          <a:off x="6768752" y="1512168"/>
          <a:ext cx="216024" cy="216024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9B3B-548A-4FDD-9AD1-D831087CF40A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F743-54DE-4CD9-8C34-20710984AA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71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F743-54DE-4CD9-8C34-20710984AA3D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653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02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13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313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8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9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9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4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4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182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3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4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0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143000" y="3589712"/>
            <a:ext cx="6858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Dėkojame</a:t>
            </a:r>
            <a:endParaRPr lang="x-none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987" y="623324"/>
            <a:ext cx="2390366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6044" y="2513721"/>
            <a:ext cx="731913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>
                <a:solidFill>
                  <a:prstClr val="white"/>
                </a:solidFill>
              </a:rPr>
              <a:pPr/>
              <a:t>2022</a:t>
            </a:fld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143000" y="4687122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prstClr val="white"/>
                </a:solidFill>
              </a:rPr>
              <a:t>savivaldybe@post.rokiskis.lt</a:t>
            </a:r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61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165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6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86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032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5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13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D9C4-71B0-45CE-9648-61E5D1ED8659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18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D9C4-71B0-45CE-9648-61E5D1ED8659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2022-02-21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983C-A986-4115-A53F-A512ECC1D51D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Vaizdo rezultatas pagal užklausą „rokiškio rajono herb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7579580" y="63115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>
                <a:solidFill>
                  <a:srgbClr val="0033CC"/>
                </a:solidFill>
              </a:rPr>
              <a:t>2022-02-23</a:t>
            </a:r>
            <a:endParaRPr lang="lt-LT" sz="1400" b="1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"/>
            <a:ext cx="6372200" cy="68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aveikslėlis 5" descr="C:\Users\AGRIZE~1\AppData\Local\Temp\Rar$DIa7676.6905\RGB_ROKISKIS2021_logotipas_sukis_LT_MELYNA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3389"/>
            <a:ext cx="277180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6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0375" y="260648"/>
            <a:ext cx="8360097" cy="1143000"/>
          </a:xfrm>
        </p:spPr>
        <p:txBody>
          <a:bodyPr>
            <a:normAutofit/>
          </a:bodyPr>
          <a:lstStyle/>
          <a:p>
            <a:r>
              <a:rPr lang="lt-LT" sz="23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Ugdymo kokybės ir mokymosi aplinkos užtikrinimo programa Nr. 2 </a:t>
            </a:r>
            <a:endParaRPr lang="lt-LT" sz="23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2" descr="Vaizdo rezultatas pagal užklausą „education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12862"/>
              </p:ext>
            </p:extLst>
          </p:nvPr>
        </p:nvGraphicFramePr>
        <p:xfrm>
          <a:off x="612775" y="1412776"/>
          <a:ext cx="7820808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85"/>
                <a:gridCol w="4343935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1-8 klasių mokinių , besimokančių jungtinėse klasėse, skaičius 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asm.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71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65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60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400" dirty="0" smtClean="0"/>
                        <a:t>Neformaliojo vaikų švietimo galimybėmis</a:t>
                      </a:r>
                      <a:r>
                        <a:rPr lang="lt-LT" sz="1400" baseline="0" dirty="0" smtClean="0"/>
                        <a:t> pasinaudojusių mokinių dalis, proc. 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65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67,5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70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Rokiškio rajono abiturientų Valstybinių brandos egzaminų apibendrintas rodiklis lyginant su šalies mokyklų, proc.</a:t>
                      </a:r>
                    </a:p>
                    <a:p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92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92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92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22296119"/>
              </p:ext>
            </p:extLst>
          </p:nvPr>
        </p:nvGraphicFramePr>
        <p:xfrm>
          <a:off x="611560" y="3789040"/>
          <a:ext cx="7848872" cy="243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lt-LT" sz="23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Kultūros, sporto, bendruomenės, vaikų ir jaunimo gyvenimo aktyvinimo programa Nr. 3 </a:t>
            </a:r>
            <a:endParaRPr lang="lt-LT" sz="23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196752"/>
            <a:ext cx="6192688" cy="5400600"/>
          </a:xfrm>
        </p:spPr>
        <p:txBody>
          <a:bodyPr>
            <a:noAutofit/>
          </a:bodyPr>
          <a:lstStyle/>
          <a:p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Vaizdo rezultatas pagal užklausą „juodupė 2020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00625"/>
              </p:ext>
            </p:extLst>
          </p:nvPr>
        </p:nvGraphicFramePr>
        <p:xfrm>
          <a:off x="612775" y="1412776"/>
          <a:ext cx="7820808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85"/>
                <a:gridCol w="4343935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Kultūros renginiuose dalyvavusių ir turistinius objektus lankiusiųjų asmenų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0,5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Sportinėje veikloje dalyvavusių asmenų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Organizuotų kultūros ir sporto renginių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0,5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85626072"/>
              </p:ext>
            </p:extLst>
          </p:nvPr>
        </p:nvGraphicFramePr>
        <p:xfrm>
          <a:off x="539552" y="3717032"/>
          <a:ext cx="7848872" cy="257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5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lt-LT" sz="23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Socialinės paramos ir sveikatos apsaugos paslaugų kokybės gerinimo programa Nr. 4</a:t>
            </a:r>
            <a:endParaRPr lang="lt-LT" sz="23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9552" y="1683202"/>
            <a:ext cx="8147248" cy="4986158"/>
          </a:xfrm>
        </p:spPr>
        <p:txBody>
          <a:bodyPr>
            <a:normAutofit/>
          </a:bodyPr>
          <a:lstStyle/>
          <a:p>
            <a:endParaRPr lang="lt-LT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87842"/>
              </p:ext>
            </p:extLst>
          </p:nvPr>
        </p:nvGraphicFramePr>
        <p:xfrm>
          <a:off x="612775" y="1412776"/>
          <a:ext cx="782080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85"/>
                <a:gridCol w="4343935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Socialines paslaugas gavusių asmenų dalis nuo bendro Rokiškio rajono gyventojų skaičiaus, proc. 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24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Socialines paslaugas gavusių senyvo amžiaus asmenų, suaugusių asmenų su negalia ir socialinę riziką patiriančių šeimų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18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40788284"/>
              </p:ext>
            </p:extLst>
          </p:nvPr>
        </p:nvGraphicFramePr>
        <p:xfrm>
          <a:off x="539552" y="3717032"/>
          <a:ext cx="7848872" cy="257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3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7975" y="476672"/>
            <a:ext cx="8368481" cy="922114"/>
          </a:xfrm>
        </p:spPr>
        <p:txBody>
          <a:bodyPr>
            <a:normAutofit/>
          </a:bodyPr>
          <a:lstStyle/>
          <a:p>
            <a:r>
              <a:rPr lang="lt-LT" sz="23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Rajono infrastruktūros objektų priežiūros, plėtros ir modernizavimo programa Nr. 5</a:t>
            </a:r>
            <a:endParaRPr lang="lt-LT" sz="23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2" descr="Vaizdo rezultatas pagal užklausą „gyvenamųjų vietovių teritorijų ribų patikslinimo plan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72523"/>
              </p:ext>
            </p:extLst>
          </p:nvPr>
        </p:nvGraphicFramePr>
        <p:xfrm>
          <a:off x="612775" y="1412776"/>
          <a:ext cx="7820808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85"/>
                <a:gridCol w="4343935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Statinių priežiūrai, rekonstrukcijai ir plėtrai numatomų skirti lėšų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Įgyvendintų viešosios aplinkos ir objektų plėtros, atnaujinimo ir pritaikymo visuomenės poreikiams projektų skaičius, vnt.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Parengtų teritorijų planavimo dokumentų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3,1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3,1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8379888"/>
              </p:ext>
            </p:extLst>
          </p:nvPr>
        </p:nvGraphicFramePr>
        <p:xfrm>
          <a:off x="611560" y="3861048"/>
          <a:ext cx="7848872" cy="243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7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/>
          </a:bodyPr>
          <a:lstStyle/>
          <a:p>
            <a:r>
              <a:rPr lang="lt-LT" sz="23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Kaimo plėtros, aplinkos apsaugos ir verslo skatinimo programa Nr. 6</a:t>
            </a:r>
            <a:endParaRPr lang="lt-LT" sz="23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89470"/>
              </p:ext>
            </p:extLst>
          </p:nvPr>
        </p:nvGraphicFramePr>
        <p:xfrm>
          <a:off x="612775" y="1412776"/>
          <a:ext cx="782080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85"/>
                <a:gridCol w="4343935"/>
                <a:gridCol w="864096"/>
                <a:gridCol w="864096"/>
                <a:gridCol w="864096"/>
              </a:tblGrid>
              <a:tr h="338782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473367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Veikiančių ūkio subjektų, įskaitant žemės ūkio valdų skaičių, tenkančių 1000 gyventojų, pokytis,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367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Suremontuotų ir rekonstruotų griovių ilgio santykio su blogos būklės griovių ilgiu, pokytis,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2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367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Paramą gavusių SVV / žemės ūkio subjektų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367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Planuojamų aplinkos kokybės gerinimo priemonių skaičiaus pokytis (lyginant su ankstesniais metais),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15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49959570"/>
              </p:ext>
            </p:extLst>
          </p:nvPr>
        </p:nvGraphicFramePr>
        <p:xfrm>
          <a:off x="612775" y="4005064"/>
          <a:ext cx="7847657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0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BC5C63-8486-5646-B8A6-3443DBE2DD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E0E2E-86A7-1740-9536-422DE669C107}" type="datetimeyyyy">
              <a:rPr lang="en-US" smtClean="0">
                <a:solidFill>
                  <a:prstClr val="white"/>
                </a:solidFill>
              </a:rPr>
              <a:pPr/>
              <a:t>2022</a:t>
            </a:fld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lt-LT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Ilgalaikiai plėtros prioritetai</a:t>
            </a:r>
            <a:endParaRPr lang="lt-LT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VIZIJA</a:t>
            </a:r>
          </a:p>
          <a:p>
            <a:pPr algn="ctr"/>
            <a:r>
              <a:rPr lang="lt-LT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Rokiškio rajonas – konkurencingas, patrauklus lankyti, gyventi, dirbti, investuoti šiaurės rytų Lietuvos ekonominis, socialinis ir kultūros centras</a:t>
            </a:r>
            <a:endParaRPr lang="lt-LT" sz="16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312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4056326" y="2636912"/>
            <a:ext cx="42508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prioritetas. </a:t>
            </a:r>
            <a:r>
              <a:rPr lang="lt-LT" sz="1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Ekonominės plėtros skatinimas ir konkurencingumo didinimas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4137596" y="3661283"/>
            <a:ext cx="42508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prioritetas. </a:t>
            </a:r>
            <a:r>
              <a:rPr lang="lt-LT" sz="1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Sumanios visuomenės ir socialinės gerovės kūrimas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4137596" y="4681944"/>
            <a:ext cx="41068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prioritetas. </a:t>
            </a:r>
            <a:r>
              <a:rPr lang="lt-LT" sz="1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Darnus teritorijų ir infrastruktūros vystymas</a:t>
            </a:r>
          </a:p>
        </p:txBody>
      </p:sp>
    </p:spTree>
    <p:extLst>
      <p:ext uri="{BB962C8B-B14F-4D97-AF65-F5344CB8AC3E}">
        <p14:creationId xmlns:p14="http://schemas.microsoft.com/office/powerpoint/2010/main" val="1730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98476" y="404664"/>
            <a:ext cx="6635080" cy="720080"/>
          </a:xfrm>
        </p:spPr>
        <p:txBody>
          <a:bodyPr>
            <a:noAutofit/>
          </a:bodyPr>
          <a:lstStyle/>
          <a:p>
            <a:pPr lvl="0"/>
            <a:r>
              <a:rPr lang="lt-LT" sz="2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Misija, strateginiai tikslai ir programos</a:t>
            </a:r>
            <a:endParaRPr lang="lt-LT" sz="2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999951"/>
              </p:ext>
            </p:extLst>
          </p:nvPr>
        </p:nvGraphicFramePr>
        <p:xfrm>
          <a:off x="259769" y="980728"/>
          <a:ext cx="8768478" cy="55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124744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MISIJA</a:t>
            </a:r>
          </a:p>
          <a:p>
            <a:pPr algn="ctr"/>
            <a:r>
              <a:rPr lang="lt-LT" sz="17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Užtikrinti bendruomenės viešųjų poreikių tenkinimą ir gyvenimo kokybės gerinimą, efektyviai vykdant vietos valdžios, viešojo administravimo ir viešųjų paslaugų teikimą bei didinti Rokiškio rajono patrauklumą</a:t>
            </a:r>
            <a:endParaRPr lang="lt-LT" sz="1700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robė 2"/>
          <p:cNvGrpSpPr/>
          <p:nvPr/>
        </p:nvGrpSpPr>
        <p:grpSpPr>
          <a:xfrm>
            <a:off x="395536" y="1543050"/>
            <a:ext cx="8352928" cy="3771900"/>
            <a:chOff x="0" y="0"/>
            <a:chExt cx="9146540" cy="3771900"/>
          </a:xfrm>
        </p:grpSpPr>
        <p:sp>
          <p:nvSpPr>
            <p:cNvPr id="5" name="Stačiakampis 4"/>
            <p:cNvSpPr/>
            <p:nvPr/>
          </p:nvSpPr>
          <p:spPr>
            <a:xfrm>
              <a:off x="0" y="0"/>
              <a:ext cx="9146540" cy="37719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628982" y="2378294"/>
              <a:ext cx="2059510" cy="57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3 tikslas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. Užtikrinti darnią teritorinę plėtrą ir kokybišką gyvenamąją bei verslo aplinką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143345" y="2001615"/>
              <a:ext cx="4003195" cy="3981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 dirty="0">
                  <a:effectLst/>
                  <a:latin typeface="Times New Roman"/>
                  <a:ea typeface="Times New Roman"/>
                </a:rPr>
                <a:t>01 </a:t>
              </a:r>
              <a:r>
                <a:rPr lang="lt-LT" sz="1000" dirty="0">
                  <a:effectLst/>
                  <a:latin typeface="Times New Roman"/>
                  <a:ea typeface="Times New Roman"/>
                </a:rPr>
                <a:t>Savivaldybės pagrindinių funkcijų vykdymo programa</a:t>
              </a:r>
              <a:r>
                <a:rPr lang="lt-LT" sz="1000" dirty="0">
                  <a:effectLst/>
                  <a:highlight>
                    <a:srgbClr val="FFFF00"/>
                  </a:highlight>
                  <a:latin typeface="Times New Roman"/>
                  <a:ea typeface="Times New Roman"/>
                </a:rPr>
                <a:t> </a:t>
              </a:r>
              <a:endParaRPr lang="lt-LT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lt-LT" sz="1000" dirty="0">
                  <a:effectLst/>
                  <a:latin typeface="Times New Roman"/>
                  <a:ea typeface="Times New Roman"/>
                </a:rPr>
                <a:t> </a:t>
              </a:r>
              <a:endParaRPr lang="lt-LT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5143345" y="914363"/>
              <a:ext cx="4003195" cy="456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04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Socialinės paramos ir sveikatos apsaugos paslaugų kokybės gerinimo programa 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5143345" y="2459405"/>
              <a:ext cx="4003195" cy="459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05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Rajono infrastruktūros objektų priežiūros, plėtros ir modernizavimo programa </a:t>
              </a:r>
              <a:endParaRPr lang="lt-LT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lt-LT" sz="1000">
                  <a:effectLst/>
                  <a:highlight>
                    <a:srgbClr val="FFFF00"/>
                  </a:highlight>
                  <a:latin typeface="Times New Roman"/>
                  <a:ea typeface="Times New Roman"/>
                </a:rPr>
                <a:t> 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13"/>
            <p:cNvCxnSpPr/>
            <p:nvPr/>
          </p:nvCxnSpPr>
          <p:spPr bwMode="auto">
            <a:xfrm flipV="1">
              <a:off x="2171715" y="914363"/>
              <a:ext cx="457267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4"/>
            <p:cNvCxnSpPr/>
            <p:nvPr/>
          </p:nvCxnSpPr>
          <p:spPr bwMode="auto">
            <a:xfrm flipV="1">
              <a:off x="2171715" y="1714279"/>
              <a:ext cx="457267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5"/>
            <p:cNvCxnSpPr/>
            <p:nvPr/>
          </p:nvCxnSpPr>
          <p:spPr bwMode="auto">
            <a:xfrm flipV="1">
              <a:off x="2171715" y="2514194"/>
              <a:ext cx="457267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5143345" y="1485383"/>
              <a:ext cx="4003195" cy="455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03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Kultūros, sporto, bendruomenės, vaikų ir jaunimo gyvenimo aktyvinimo  programa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Line 19"/>
            <p:cNvCxnSpPr/>
            <p:nvPr/>
          </p:nvCxnSpPr>
          <p:spPr bwMode="auto">
            <a:xfrm flipV="1">
              <a:off x="4686079" y="1714279"/>
              <a:ext cx="457267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0"/>
            <p:cNvCxnSpPr/>
            <p:nvPr/>
          </p:nvCxnSpPr>
          <p:spPr bwMode="auto">
            <a:xfrm>
              <a:off x="4686079" y="914363"/>
              <a:ext cx="457267" cy="2288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21"/>
            <p:cNvCxnSpPr/>
            <p:nvPr/>
          </p:nvCxnSpPr>
          <p:spPr bwMode="auto">
            <a:xfrm flipV="1">
              <a:off x="4686079" y="2286517"/>
              <a:ext cx="457267" cy="277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628982" y="571020"/>
              <a:ext cx="2059510" cy="6830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1 tikslas.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Užtikrinti</a:t>
              </a:r>
              <a:r>
                <a:rPr lang="lt-LT" sz="1000" b="1">
                  <a:effectLst/>
                  <a:latin typeface="Times New Roman"/>
                  <a:ea typeface="Times New Roman"/>
                </a:rPr>
                <a:t>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aukštą</a:t>
              </a:r>
              <a:r>
                <a:rPr lang="lt-LT" sz="1000" b="1">
                  <a:effectLst/>
                  <a:latin typeface="Times New Roman"/>
                  <a:ea typeface="Times New Roman"/>
                </a:rPr>
                <a:t>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švietimo, socialinės paramos ir sveikatos apsaugos paslaugų kokybę ir prieinamumą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8" name="Line 25"/>
            <p:cNvCxnSpPr/>
            <p:nvPr/>
          </p:nvCxnSpPr>
          <p:spPr bwMode="auto">
            <a:xfrm>
              <a:off x="2171715" y="1943174"/>
              <a:ext cx="457267" cy="4577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2628982" y="1485383"/>
              <a:ext cx="2059510" cy="80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 dirty="0">
                  <a:effectLst/>
                  <a:latin typeface="Times New Roman"/>
                  <a:ea typeface="Times New Roman"/>
                </a:rPr>
                <a:t>2 tikslas. </a:t>
              </a:r>
              <a:r>
                <a:rPr lang="lt-LT" sz="1000" dirty="0">
                  <a:effectLst/>
                  <a:latin typeface="Times New Roman"/>
                  <a:ea typeface="Times New Roman"/>
                </a:rPr>
                <a:t>Aktyvinti bendruomeninę,</a:t>
              </a:r>
              <a:r>
                <a:rPr lang="lt-LT" sz="1000" b="1" dirty="0">
                  <a:effectLst/>
                  <a:latin typeface="Times New Roman"/>
                  <a:ea typeface="Times New Roman"/>
                </a:rPr>
                <a:t> </a:t>
              </a:r>
              <a:r>
                <a:rPr lang="lt-LT" sz="1000" dirty="0">
                  <a:effectLst/>
                  <a:latin typeface="Times New Roman"/>
                  <a:ea typeface="Times New Roman"/>
                </a:rPr>
                <a:t>kultūrinę, sportinę veiklą bei didinti rajono turistinį ir rekreacinį patrauklumą</a:t>
              </a:r>
              <a:endParaRPr lang="lt-LT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Line 27"/>
            <p:cNvCxnSpPr/>
            <p:nvPr/>
          </p:nvCxnSpPr>
          <p:spPr bwMode="auto">
            <a:xfrm flipV="1">
              <a:off x="4688492" y="2564113"/>
              <a:ext cx="454854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0"/>
            <p:cNvCxnSpPr/>
            <p:nvPr/>
          </p:nvCxnSpPr>
          <p:spPr bwMode="auto">
            <a:xfrm>
              <a:off x="2171715" y="1028811"/>
              <a:ext cx="457267" cy="57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143345" y="343343"/>
              <a:ext cx="4003195" cy="455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02 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Ugdymo kokybės ir mokymosi aplinkos užtikrinimo programa 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3" name="Line 31"/>
            <p:cNvCxnSpPr/>
            <p:nvPr/>
          </p:nvCxnSpPr>
          <p:spPr bwMode="auto">
            <a:xfrm>
              <a:off x="4686079" y="2564113"/>
              <a:ext cx="457267" cy="57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0" y="1370936"/>
              <a:ext cx="2171715" cy="685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3 prioritetas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. Darnus teritorijų ir infrastruktūros vystymas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0" y="685468"/>
              <a:ext cx="2171715" cy="57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 dirty="0">
                  <a:effectLst/>
                  <a:latin typeface="Times New Roman"/>
                  <a:ea typeface="Times New Roman"/>
                </a:rPr>
                <a:t>2 prioritetas</a:t>
              </a:r>
              <a:r>
                <a:rPr lang="lt-LT" sz="1000" dirty="0">
                  <a:effectLst/>
                  <a:latin typeface="Times New Roman"/>
                  <a:ea typeface="Times New Roman"/>
                </a:rPr>
                <a:t>. Sumanios visuomenės ir socialinės gerovės kūrimas</a:t>
              </a:r>
              <a:endParaRPr lang="lt-LT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lt-LT" sz="1000" dirty="0">
                  <a:effectLst/>
                  <a:latin typeface="Times New Roman"/>
                  <a:ea typeface="Times New Roman"/>
                </a:rPr>
                <a:t> </a:t>
              </a:r>
              <a:endParaRPr lang="lt-LT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Line 32"/>
            <p:cNvCxnSpPr/>
            <p:nvPr/>
          </p:nvCxnSpPr>
          <p:spPr bwMode="auto">
            <a:xfrm flipV="1">
              <a:off x="4686079" y="571020"/>
              <a:ext cx="457267" cy="343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34"/>
            <p:cNvCxnSpPr/>
            <p:nvPr/>
          </p:nvCxnSpPr>
          <p:spPr bwMode="auto">
            <a:xfrm flipV="1">
              <a:off x="2171715" y="1828726"/>
              <a:ext cx="457267" cy="57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5143345" y="3021903"/>
              <a:ext cx="4003195" cy="457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000" b="1">
                  <a:effectLst/>
                  <a:latin typeface="Times New Roman"/>
                  <a:ea typeface="Times New Roman"/>
                </a:rPr>
                <a:t>06</a:t>
              </a:r>
              <a:r>
                <a:rPr lang="lt-LT" sz="1000">
                  <a:effectLst/>
                  <a:latin typeface="Times New Roman"/>
                  <a:ea typeface="Times New Roman"/>
                </a:rPr>
                <a:t> Kaimo plėtros, aplinkos apsaugos ir verslo skatinimo programa</a:t>
              </a:r>
              <a:endParaRPr lang="lt-LT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85875" y="3708752"/>
            <a:ext cx="1992944" cy="6845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lt-LT" sz="1000" b="1">
                <a:effectLst/>
                <a:latin typeface="Times New Roman"/>
                <a:ea typeface="Times New Roman"/>
              </a:rPr>
              <a:t>1 prioritetas</a:t>
            </a:r>
            <a:r>
              <a:rPr lang="lt-LT" sz="1000">
                <a:effectLst/>
                <a:latin typeface="Times New Roman"/>
                <a:ea typeface="Times New Roman"/>
              </a:rPr>
              <a:t>. Ekonominės plėtros skatinimas ir konkurencingumo didinimas</a:t>
            </a:r>
            <a:endParaRPr lang="lt-LT" sz="120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3622" y="9993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ROKIŠKIO RAJONO SAVIVALDYBĖS STRATEGINIS VEIKLOS PLANO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0125" y="1543049"/>
            <a:ext cx="1872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PROGRAMOS</a:t>
            </a:r>
            <a:endParaRPr lang="lt-LT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8530" y="1900293"/>
            <a:ext cx="19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ILGALAIKIAI PRIORITETAI</a:t>
            </a:r>
            <a:endParaRPr lang="lt-LT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70165" y="1723211"/>
            <a:ext cx="19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STRATEGINIAI TIKSLAI</a:t>
            </a:r>
            <a:endParaRPr lang="lt-LT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36096" y="1886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PATVIRTINTA</a:t>
            </a:r>
          </a:p>
          <a:p>
            <a:r>
              <a:rPr lang="lt-LT" sz="1200" dirty="0" smtClean="0"/>
              <a:t>Rokiškio rajono savivaldybės administracijos direktoriaus 2021-10-13 įsakymu Nr. AV-1062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39784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04656" cy="720080"/>
          </a:xfrm>
        </p:spPr>
        <p:txBody>
          <a:bodyPr>
            <a:noAutofit/>
          </a:bodyPr>
          <a:lstStyle/>
          <a:p>
            <a:r>
              <a:rPr lang="lt-L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Svarbiausi darbai 2022 m. </a:t>
            </a:r>
            <a:endParaRPr lang="lt-LT" sz="2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2808161"/>
              </p:ext>
            </p:extLst>
          </p:nvPr>
        </p:nvGraphicFramePr>
        <p:xfrm>
          <a:off x="179512" y="908720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8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4122"/>
          </a:xfrm>
        </p:spPr>
        <p:txBody>
          <a:bodyPr>
            <a:normAutofit/>
          </a:bodyPr>
          <a:lstStyle/>
          <a:p>
            <a:r>
              <a:rPr lang="lt-LT" sz="2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Planuojamas lėšų (mln. </a:t>
            </a:r>
            <a:r>
              <a:rPr lang="lt-LT" sz="2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Eur</a:t>
            </a:r>
            <a:r>
              <a:rPr lang="lt-LT" sz="2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) poreikis</a:t>
            </a:r>
            <a:endParaRPr lang="lt-LT" sz="2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876138" y="5229200"/>
            <a:ext cx="5328592" cy="1368152"/>
          </a:xfrm>
        </p:spPr>
        <p:txBody>
          <a:bodyPr>
            <a:normAutofit lnSpcReduction="10000"/>
          </a:bodyPr>
          <a:lstStyle/>
          <a:p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2000" b="1" dirty="0" smtClean="0">
                <a:latin typeface="+mj-lt"/>
                <a:cs typeface="Times New Roman" panose="02020603050405020304" pitchFamily="18" charset="0"/>
              </a:rPr>
              <a:t>Finansavimo šaltiniai: </a:t>
            </a:r>
          </a:p>
          <a:p>
            <a:pPr marL="0" indent="0" algn="ctr">
              <a:buNone/>
            </a:pPr>
            <a:r>
              <a:rPr lang="lt-LT" sz="2000" dirty="0" smtClean="0">
                <a:latin typeface="+mj-lt"/>
                <a:cs typeface="Times New Roman" panose="02020603050405020304" pitchFamily="18" charset="0"/>
              </a:rPr>
              <a:t>Savivaldybės biudžetas, valstybės biudžetas, ES struktūrinių fondų lėšos, kitos lėšos</a:t>
            </a:r>
          </a:p>
          <a:p>
            <a:pPr marL="0" indent="0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66" y="164976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2213491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600" b="1" dirty="0" smtClean="0">
                <a:solidFill>
                  <a:srgbClr val="0033CC"/>
                </a:solidFill>
              </a:rPr>
              <a:t>   </a:t>
            </a:r>
            <a:r>
              <a:rPr lang="lt-LT" sz="3000" b="1" dirty="0" smtClean="0">
                <a:solidFill>
                  <a:srgbClr val="FF0066"/>
                </a:solidFill>
              </a:rPr>
              <a:t>2022</a:t>
            </a:r>
            <a:r>
              <a:rPr lang="lt-LT" sz="2600" b="1" dirty="0" smtClean="0">
                <a:solidFill>
                  <a:srgbClr val="FF0066"/>
                </a:solidFill>
              </a:rPr>
              <a:t> m. </a:t>
            </a:r>
            <a:r>
              <a:rPr lang="lt-LT" sz="3000" b="1" dirty="0" smtClean="0">
                <a:solidFill>
                  <a:srgbClr val="0033CC"/>
                </a:solidFill>
              </a:rPr>
              <a:t>55 651,45</a:t>
            </a:r>
            <a:endParaRPr lang="lt-LT" sz="3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11981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600" b="1" dirty="0" smtClean="0">
                <a:solidFill>
                  <a:srgbClr val="FF0066"/>
                </a:solidFill>
              </a:rPr>
              <a:t>2023 m.</a:t>
            </a:r>
          </a:p>
          <a:p>
            <a:r>
              <a:rPr lang="lt-LT" sz="2600" b="1" dirty="0" smtClean="0">
                <a:solidFill>
                  <a:srgbClr val="0033CC"/>
                </a:solidFill>
              </a:rPr>
              <a:t>      </a:t>
            </a:r>
            <a:r>
              <a:rPr lang="lt-LT" sz="3000" b="1" dirty="0" smtClean="0">
                <a:solidFill>
                  <a:srgbClr val="0033CC"/>
                </a:solidFill>
              </a:rPr>
              <a:t>53 195,46</a:t>
            </a:r>
            <a:endParaRPr lang="lt-LT" sz="3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37139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000" b="1" dirty="0" smtClean="0">
                <a:solidFill>
                  <a:srgbClr val="0033CC"/>
                </a:solidFill>
              </a:rPr>
              <a:t> </a:t>
            </a:r>
            <a:r>
              <a:rPr lang="lt-LT" sz="3000" b="1" dirty="0" smtClean="0">
                <a:solidFill>
                  <a:srgbClr val="FF0066"/>
                </a:solidFill>
              </a:rPr>
              <a:t>2024 m.</a:t>
            </a:r>
          </a:p>
          <a:p>
            <a:pPr algn="ctr"/>
            <a:r>
              <a:rPr lang="lt-LT" sz="3000" b="1" dirty="0" smtClean="0">
                <a:solidFill>
                  <a:srgbClr val="0033CC"/>
                </a:solidFill>
              </a:rPr>
              <a:t>52 833,91</a:t>
            </a:r>
            <a:endParaRPr lang="lt-LT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lt-LT" sz="25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Planuojamas lėšų (mln. </a:t>
            </a:r>
            <a:r>
              <a:rPr lang="lt-LT" sz="25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Eur</a:t>
            </a:r>
            <a:r>
              <a:rPr lang="lt-LT" sz="25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) poreikis 1-6 programoms įgyvendinti 2022 m.</a:t>
            </a:r>
            <a:endParaRPr lang="lt-LT" sz="25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1348"/>
              </p:ext>
            </p:extLst>
          </p:nvPr>
        </p:nvGraphicFramePr>
        <p:xfrm>
          <a:off x="755576" y="1268760"/>
          <a:ext cx="7992888" cy="515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7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5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Svarbūs dokumentai, kuriuos planuojama patvirtinti 2022-2024 m. </a:t>
            </a:r>
            <a:endParaRPr lang="lt-LT" sz="25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4644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t-LT" sz="1800" dirty="0">
                <a:latin typeface="+mj-lt"/>
                <a:cs typeface="Times New Roman" panose="02020603050405020304" pitchFamily="18" charset="0"/>
              </a:rPr>
              <a:t>Rokiškio rajono savivaldybės </a:t>
            </a:r>
            <a:r>
              <a:rPr lang="lt-LT" sz="18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strateginis plėtros planas 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iki 2030 metų (2022 m.) </a:t>
            </a:r>
            <a:endParaRPr lang="lt-LT" sz="18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Rokiškio 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miesto ir rajono </a:t>
            </a:r>
            <a:r>
              <a:rPr lang="lt-LT" sz="18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teritorijų bendrieji planai 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(2023-2024 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.)</a:t>
            </a:r>
            <a:endParaRPr lang="lt-LT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Asmenų </a:t>
            </a:r>
            <a:r>
              <a:rPr lang="lt-LT" sz="18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prašymų ir skundų nagrinėjimo 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Rokiškio rajono savivaldybės administracijoje </a:t>
            </a:r>
            <a:r>
              <a:rPr lang="lt-LT" sz="1800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taisyklės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 (2022 m.)</a:t>
            </a:r>
            <a:endParaRPr lang="lt-LT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Rokiškio 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rajono savivaldybės </a:t>
            </a:r>
            <a:r>
              <a:rPr lang="lt-LT" sz="18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dokumentų valdymo procedūrų 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aprašas</a:t>
            </a:r>
            <a:r>
              <a:rPr lang="lt-LT" sz="18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(2022 m.)</a:t>
            </a:r>
            <a:endParaRPr lang="lt-LT" sz="1800" dirty="0">
              <a:latin typeface="+mj-lt"/>
              <a:cs typeface="Times New Roman" panose="02020603050405020304" pitchFamily="18" charset="0"/>
            </a:endParaRPr>
          </a:p>
          <a:p>
            <a:pPr lvl="0" algn="just"/>
            <a:r>
              <a:rPr lang="lt-LT" sz="1800" dirty="0" smtClean="0">
                <a:latin typeface="+mj-lt"/>
              </a:rPr>
              <a:t>Rokiškio </a:t>
            </a:r>
            <a:r>
              <a:rPr lang="lt-LT" sz="1800" dirty="0">
                <a:latin typeface="+mj-lt"/>
              </a:rPr>
              <a:t>rajono savivaldybės </a:t>
            </a:r>
            <a:r>
              <a:rPr lang="lt-LT" sz="1800" dirty="0">
                <a:solidFill>
                  <a:srgbClr val="FF0066"/>
                </a:solidFill>
                <a:latin typeface="+mj-lt"/>
              </a:rPr>
              <a:t>Bendrojo ugdymo mokyklų </a:t>
            </a:r>
            <a:r>
              <a:rPr lang="lt-LT" sz="1800" dirty="0">
                <a:latin typeface="+mj-lt"/>
              </a:rPr>
              <a:t>tinklo pertvarkos 2021-2025 metų </a:t>
            </a:r>
            <a:r>
              <a:rPr lang="lt-LT" sz="1800" dirty="0" smtClean="0">
                <a:latin typeface="+mj-lt"/>
              </a:rPr>
              <a:t>bendrasis planas (atnaujinti 2022 m.)</a:t>
            </a:r>
          </a:p>
          <a:p>
            <a:pPr lvl="0" algn="just"/>
            <a:r>
              <a:rPr lang="lt-LT" sz="1800" dirty="0" smtClean="0"/>
              <a:t>Rokiškio </a:t>
            </a:r>
            <a:r>
              <a:rPr lang="lt-LT" sz="1800" dirty="0"/>
              <a:t>rajono savivaldybės administracijos </a:t>
            </a:r>
            <a:r>
              <a:rPr lang="lt-LT" sz="1800" dirty="0" smtClean="0"/>
              <a:t>2023–2025 </a:t>
            </a:r>
            <a:r>
              <a:rPr lang="lt-LT" sz="1800" dirty="0"/>
              <a:t>metų </a:t>
            </a:r>
            <a:r>
              <a:rPr lang="lt-LT" sz="1800" dirty="0">
                <a:solidFill>
                  <a:srgbClr val="FF0066"/>
                </a:solidFill>
              </a:rPr>
              <a:t>korupcijos prevencijos </a:t>
            </a:r>
            <a:r>
              <a:rPr lang="lt-LT" sz="1800" dirty="0"/>
              <a:t>programos ir įgyvendinimo priemonių </a:t>
            </a:r>
            <a:r>
              <a:rPr lang="lt-LT" sz="1800" dirty="0" smtClean="0"/>
              <a:t>planas (2022 m.)</a:t>
            </a:r>
          </a:p>
          <a:p>
            <a:pPr algn="just"/>
            <a:r>
              <a:rPr lang="lt-LT" sz="1800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Antikorupcinio elgesio 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taisyklės</a:t>
            </a:r>
            <a:r>
              <a:rPr lang="lt-LT" sz="1800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(2022 m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.) </a:t>
            </a:r>
            <a:endParaRPr lang="lt-LT" sz="18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Savivaldybės </a:t>
            </a:r>
            <a:r>
              <a:rPr lang="lt-LT" sz="18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strateginio planavimo</a:t>
            </a:r>
            <a:r>
              <a:rPr lang="lt-LT" sz="1800" dirty="0">
                <a:latin typeface="+mj-lt"/>
                <a:cs typeface="Times New Roman" panose="02020603050405020304" pitchFamily="18" charset="0"/>
              </a:rPr>
              <a:t> organizavimo tvarkos aprašas (2022 m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.)</a:t>
            </a:r>
          </a:p>
          <a:p>
            <a:pPr lvl="0" algn="just"/>
            <a:r>
              <a:rPr lang="lt-LT" sz="1800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Smurto artimoje aplinkoje prevencijos </a:t>
            </a:r>
            <a:r>
              <a:rPr lang="lt-LT" sz="1800" dirty="0" smtClean="0">
                <a:latin typeface="+mj-lt"/>
                <a:cs typeface="Times New Roman" panose="02020603050405020304" pitchFamily="18" charset="0"/>
              </a:rPr>
              <a:t>komisijos nuostatai (2022 m.)</a:t>
            </a:r>
          </a:p>
          <a:p>
            <a:pPr algn="just"/>
            <a:r>
              <a:rPr lang="en-US" sz="1800" dirty="0" smtClean="0">
                <a:latin typeface="+mj-lt"/>
              </a:rPr>
              <a:t>Rokiškio </a:t>
            </a:r>
            <a:r>
              <a:rPr lang="en-US" sz="1800" dirty="0" err="1">
                <a:solidFill>
                  <a:srgbClr val="FF0066"/>
                </a:solidFill>
                <a:latin typeface="+mj-lt"/>
              </a:rPr>
              <a:t>prekės</a:t>
            </a:r>
            <a:r>
              <a:rPr lang="en-US" sz="1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+mj-lt"/>
              </a:rPr>
              <a:t>ženklo</a:t>
            </a:r>
            <a:r>
              <a:rPr lang="en-US" sz="1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komunikacijos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plan</a:t>
            </a:r>
            <a:r>
              <a:rPr lang="lt-LT" sz="1800" dirty="0" err="1" smtClean="0">
                <a:latin typeface="+mj-lt"/>
              </a:rPr>
              <a:t>as</a:t>
            </a:r>
            <a:r>
              <a:rPr lang="lt-LT" sz="1800" dirty="0" smtClean="0">
                <a:latin typeface="+mj-lt"/>
              </a:rPr>
              <a:t> (2022 m.)</a:t>
            </a:r>
          </a:p>
          <a:p>
            <a:pPr algn="just"/>
            <a:r>
              <a:rPr lang="en-US" sz="1800" dirty="0">
                <a:latin typeface="+mj-lt"/>
              </a:rPr>
              <a:t>Rokiškio krašto </a:t>
            </a:r>
            <a:r>
              <a:rPr lang="en-US" sz="1800" dirty="0" err="1">
                <a:solidFill>
                  <a:srgbClr val="FF0066"/>
                </a:solidFill>
                <a:latin typeface="+mj-lt"/>
              </a:rPr>
              <a:t>kultūrai</a:t>
            </a:r>
            <a:r>
              <a:rPr lang="en-US" sz="1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+mj-lt"/>
              </a:rPr>
              <a:t>nusipelniusių</a:t>
            </a:r>
            <a:r>
              <a:rPr lang="en-US" sz="1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66"/>
                </a:solidFill>
                <a:latin typeface="+mj-lt"/>
              </a:rPr>
              <a:t>asmenybių</a:t>
            </a:r>
            <a:r>
              <a:rPr lang="en-US" sz="1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atminimo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apdovanojimo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ir</a:t>
            </a:r>
            <a:r>
              <a:rPr lang="lt-LT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pagerbimo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tvarkos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apraš</a:t>
            </a:r>
            <a:r>
              <a:rPr lang="lt-LT" sz="1800" dirty="0" err="1" smtClean="0">
                <a:latin typeface="+mj-lt"/>
              </a:rPr>
              <a:t>as</a:t>
            </a:r>
            <a:r>
              <a:rPr lang="lt-LT" sz="1800" dirty="0" smtClean="0">
                <a:latin typeface="+mj-lt"/>
              </a:rPr>
              <a:t> bei </a:t>
            </a:r>
            <a:r>
              <a:rPr lang="en-US" sz="1800" dirty="0" smtClean="0">
                <a:latin typeface="+mj-lt"/>
              </a:rPr>
              <a:t>plan</a:t>
            </a:r>
            <a:r>
              <a:rPr lang="lt-LT" sz="1800" dirty="0" err="1" smtClean="0">
                <a:latin typeface="+mj-lt"/>
              </a:rPr>
              <a:t>as</a:t>
            </a:r>
            <a:r>
              <a:rPr lang="lt-LT" sz="1800" dirty="0" smtClean="0">
                <a:latin typeface="+mj-lt"/>
              </a:rPr>
              <a:t> (2022 m.)</a:t>
            </a:r>
          </a:p>
        </p:txBody>
      </p:sp>
      <p:sp>
        <p:nvSpPr>
          <p:cNvPr id="4" name="AutoShape 2" descr="Tapytų langinių gatv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81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69975" y="274637"/>
            <a:ext cx="6166321" cy="800100"/>
          </a:xfrm>
        </p:spPr>
        <p:txBody>
          <a:bodyPr>
            <a:normAutofit fontScale="90000"/>
          </a:bodyPr>
          <a:lstStyle/>
          <a:p>
            <a:r>
              <a:rPr lang="lt-LT" sz="25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Savivaldybės pagrindinių funkcijų vykdymo programa Nr. 1</a:t>
            </a:r>
            <a:endParaRPr lang="lt-LT" sz="25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65174" y="4941168"/>
            <a:ext cx="7911281" cy="936104"/>
          </a:xfrm>
        </p:spPr>
        <p:txBody>
          <a:bodyPr>
            <a:normAutofit/>
          </a:bodyPr>
          <a:lstStyle/>
          <a:p>
            <a:pPr algn="just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AutoShape 4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6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8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" name="AutoShape 10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AutoShape 12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9" name="AutoShape 14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AutoShape 16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1" name="AutoShape 2" descr="Vaizdo rezultatas pagal užklausą „našta“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aphicFrame>
        <p:nvGraphicFramePr>
          <p:cNvPr id="12" name="Lentelė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68360"/>
              </p:ext>
            </p:extLst>
          </p:nvPr>
        </p:nvGraphicFramePr>
        <p:xfrm>
          <a:off x="612775" y="1412776"/>
          <a:ext cx="782080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85"/>
                <a:gridCol w="4343935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Efekto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Savivaldybės gyventojų teigiamos nuomonės apie</a:t>
                      </a:r>
                      <a:r>
                        <a:rPr lang="lt-LT" sz="1400" baseline="0" dirty="0" smtClean="0"/>
                        <a:t> savivaldybės administracijos darbą dalis nuo visų apklausoje dalyvavusių asmenų skaičiaus, proc. 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55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60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65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1400" b="1" dirty="0" smtClean="0"/>
                        <a:t>Rezultato VK</a:t>
                      </a:r>
                      <a:endParaRPr lang="lt-LT" sz="14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Savivaldybės</a:t>
                      </a:r>
                      <a:r>
                        <a:rPr lang="lt-LT" sz="1400" baseline="0" dirty="0" smtClean="0"/>
                        <a:t> administracijos ir seniūnijų darbuotojų veiklos įvertinimo „labai gerai“ ir „gerai“ dalis nuo visų vertinime dalyvavusių darbuotojų skaičiaus, proc.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85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90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1400" dirty="0" smtClean="0"/>
                        <a:t>95</a:t>
                      </a:r>
                      <a:endParaRPr lang="lt-L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512698467"/>
              </p:ext>
            </p:extLst>
          </p:nvPr>
        </p:nvGraphicFramePr>
        <p:xfrm>
          <a:off x="612775" y="3501008"/>
          <a:ext cx="7703641" cy="257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7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5465</TotalTime>
  <Words>1338</Words>
  <Application>Microsoft Office PowerPoint</Application>
  <PresentationFormat>Demonstracija ekrane (4:3)</PresentationFormat>
  <Paragraphs>283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15</vt:i4>
      </vt:variant>
    </vt:vector>
  </HeadingPairs>
  <TitlesOfParts>
    <vt:vector size="17" baseType="lpstr">
      <vt:lpstr>Office tema</vt:lpstr>
      <vt:lpstr>1_Office tema</vt:lpstr>
      <vt:lpstr>PowerPoint pristatymas</vt:lpstr>
      <vt:lpstr>Ilgalaikiai plėtros prioritetai</vt:lpstr>
      <vt:lpstr>Misija, strateginiai tikslai ir programos</vt:lpstr>
      <vt:lpstr>PowerPoint pristatymas</vt:lpstr>
      <vt:lpstr> Svarbiausi darbai 2022 m. </vt:lpstr>
      <vt:lpstr>Planuojamas lėšų (mln. Eur) poreikis</vt:lpstr>
      <vt:lpstr>Planuojamas lėšų (mln. Eur) poreikis 1-6 programoms įgyvendinti 2022 m.</vt:lpstr>
      <vt:lpstr>Svarbūs dokumentai, kuriuos planuojama patvirtinti 2022-2024 m. </vt:lpstr>
      <vt:lpstr>Savivaldybės pagrindinių funkcijų vykdymo programa Nr. 1</vt:lpstr>
      <vt:lpstr>Ugdymo kokybės ir mokymosi aplinkos užtikrinimo programa Nr. 2 </vt:lpstr>
      <vt:lpstr>Kultūros, sporto, bendruomenės, vaikų ir jaunimo gyvenimo aktyvinimo programa Nr. 3 </vt:lpstr>
      <vt:lpstr>Socialinės paramos ir sveikatos apsaugos paslaugų kokybės gerinimo programa Nr. 4</vt:lpstr>
      <vt:lpstr>Rajono infrastruktūros objektų priežiūros, plėtros ir modernizavimo programa Nr. 5</vt:lpstr>
      <vt:lpstr>Kaimo plėtros, aplinkos apsaugos ir verslo skatinimo programa Nr. 6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ROKIŠKIO rajono savivaldybės 2020–2022 m.  strateginiS veiklos planAS</dc:title>
  <dc:creator>Agnė Grizevičiūtė</dc:creator>
  <cp:lastModifiedBy>Agnė Grizevičiūtė</cp:lastModifiedBy>
  <cp:revision>160</cp:revision>
  <cp:lastPrinted>2022-02-18T10:44:07Z</cp:lastPrinted>
  <dcterms:created xsi:type="dcterms:W3CDTF">2020-02-09T08:47:21Z</dcterms:created>
  <dcterms:modified xsi:type="dcterms:W3CDTF">2022-02-21T13:17:51Z</dcterms:modified>
</cp:coreProperties>
</file>