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57" r:id="rId7"/>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p:scale>
          <a:sx n="125" d="100"/>
          <a:sy n="125" d="100"/>
        </p:scale>
        <p:origin x="-876" y="-2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smtClean="0"/>
              <a:t>Paan</a:t>
            </a:r>
            <a:r>
              <a:rPr lang="lt-LT" dirty="0" err="1" smtClean="0"/>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smtClean="0"/>
              <a:t>P</a:t>
            </a:r>
            <a:r>
              <a:rPr lang="lt-LT" dirty="0" err="1" smtClean="0"/>
              <a:t>ristatymo</a:t>
            </a:r>
            <a:r>
              <a:rPr lang="lt-LT" dirty="0" smtClean="0"/>
              <a:t> p</a:t>
            </a:r>
            <a:r>
              <a:rPr lang="en-US" dirty="0" err="1" smtClean="0"/>
              <a:t>avadinimas</a:t>
            </a:r>
            <a:r>
              <a:rPr lang="lt-LT" dirty="0" smtClean="0"/>
              <a:t/>
            </a:r>
            <a:br>
              <a:rPr lang="lt-LT" dirty="0" smtClean="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smtClean="0"/>
              <a:t>Temos</a:t>
            </a:r>
            <a:r>
              <a:rPr lang="en-US" dirty="0" smtClean="0"/>
              <a:t> </a:t>
            </a:r>
            <a:r>
              <a:rPr lang="en-US" dirty="0" err="1" smtClean="0"/>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smtClean="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smtClean="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smtClean="0">
                <a:solidFill>
                  <a:srgbClr val="767676"/>
                </a:solidFill>
                <a:latin typeface="Calibri" pitchFamily="34" charset="0"/>
                <a:ea typeface="MS PGothic" pitchFamily="34" charset="-128"/>
              </a:rPr>
              <a:t>Šrifto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dydžiai</a:t>
            </a:r>
            <a:r>
              <a:rPr lang="en-US" altLang="lt-LT" sz="1800" dirty="0" smtClean="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pavadinimui</a:t>
            </a: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temai</a:t>
            </a:r>
            <a:r>
              <a:rPr lang="en-US" altLang="lt-LT" sz="1800" dirty="0" smtClean="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smtClean="0">
                <a:solidFill>
                  <a:srgbClr val="767676"/>
                </a:solidFill>
                <a:latin typeface="Calibri" pitchFamily="34" charset="0"/>
                <a:ea typeface="MS PGothic" pitchFamily="34" charset="-128"/>
              </a:rPr>
              <a:t>-</a:t>
            </a:r>
            <a:r>
              <a:rPr lang="en-US" altLang="lt-LT" sz="1800" dirty="0" err="1" smtClean="0">
                <a:solidFill>
                  <a:srgbClr val="767676"/>
                </a:solidFill>
                <a:latin typeface="Calibri" pitchFamily="34" charset="0"/>
                <a:ea typeface="MS PGothic" pitchFamily="34" charset="-128"/>
              </a:rPr>
              <a:t>teksto</a:t>
            </a:r>
            <a:r>
              <a:rPr lang="en-US" altLang="lt-LT" sz="1800" dirty="0" smtClean="0">
                <a:solidFill>
                  <a:srgbClr val="767676"/>
                </a:solidFill>
                <a:latin typeface="Calibri" pitchFamily="34" charset="0"/>
                <a:ea typeface="MS PGothic" pitchFamily="34" charset="-128"/>
              </a:rPr>
              <a:t> </a:t>
            </a:r>
            <a:r>
              <a:rPr lang="en-US" altLang="lt-LT" sz="1800" dirty="0" err="1" smtClean="0">
                <a:solidFill>
                  <a:srgbClr val="767676"/>
                </a:solidFill>
                <a:latin typeface="Calibri" pitchFamily="34" charset="0"/>
                <a:ea typeface="MS PGothic" pitchFamily="34" charset="-128"/>
              </a:rPr>
              <a:t>rašymui</a:t>
            </a:r>
            <a:r>
              <a:rPr lang="en-US" altLang="lt-LT" sz="1800" dirty="0" smtClean="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smtClean="0"/>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smtClean="0"/>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smtClean="0"/>
              <a:t>Nuotrauka</a:t>
            </a:r>
            <a:endParaRPr lang="lt-LT" dirty="0"/>
          </a:p>
        </p:txBody>
      </p:sp>
      <p:sp>
        <p:nvSpPr>
          <p:cNvPr id="12" name="Title 1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smtClean="0"/>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smtClean="0"/>
              <a:t>Temos</a:t>
            </a:r>
            <a:r>
              <a:rPr lang="en-US" dirty="0" smtClean="0"/>
              <a:t> </a:t>
            </a:r>
            <a:r>
              <a:rPr lang="en-US" dirty="0" err="1" smtClean="0"/>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smtClean="0"/>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smtClean="0"/>
              <a:t>Tekstas</a:t>
            </a:r>
            <a:r>
              <a:rPr lang="en-US" dirty="0" smtClean="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smtClean="0"/>
              <a:t>Organizatoriaus</a:t>
            </a:r>
            <a:r>
              <a:rPr lang="en-US" dirty="0" smtClean="0"/>
              <a:t> </a:t>
            </a:r>
            <a:r>
              <a:rPr lang="en-US" dirty="0" err="1" smtClean="0"/>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2017-03-31</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smtClean="0"/>
              <a:t>Temos</a:t>
            </a:r>
            <a:r>
              <a:rPr lang="en-US" dirty="0" smtClean="0"/>
              <a:t> </a:t>
            </a:r>
            <a:r>
              <a:rPr lang="en-US" dirty="0" err="1" smtClean="0"/>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smtClean="0"/>
              <a:t>Tekstas</a:t>
            </a:r>
            <a:endParaRPr lang="en-US" dirty="0" smtClean="0"/>
          </a:p>
          <a:p>
            <a:pPr lvl="1"/>
            <a:r>
              <a:rPr lang="en-US" dirty="0" err="1" smtClean="0"/>
              <a:t>Tekstas</a:t>
            </a:r>
            <a:endParaRPr lang="en-US" dirty="0" smtClean="0"/>
          </a:p>
          <a:p>
            <a:pPr lvl="2"/>
            <a:r>
              <a:rPr lang="en-US" dirty="0" err="1" smtClean="0"/>
              <a:t>Tekstas</a:t>
            </a:r>
            <a:endParaRPr lang="en-US" dirty="0" smtClean="0"/>
          </a:p>
          <a:p>
            <a:pPr lvl="3"/>
            <a:r>
              <a:rPr lang="en-US" dirty="0" err="1" smtClean="0"/>
              <a:t>Tekstas</a:t>
            </a:r>
            <a:endParaRPr lang="en-US" dirty="0" smtClean="0"/>
          </a:p>
          <a:p>
            <a:pPr lvl="4"/>
            <a:r>
              <a:rPr lang="en-US" dirty="0" err="1" smtClean="0"/>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2017-03-31</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smtClean="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smtClean="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2115238"/>
            <a:ext cx="8581510" cy="2809301"/>
          </a:xfrm>
        </p:spPr>
        <p:txBody>
          <a:bodyPr>
            <a:normAutofit/>
          </a:bodyPr>
          <a:lstStyle/>
          <a:p>
            <a:r>
              <a:rPr lang="lt-LT" dirty="0" smtClean="0"/>
              <a:t>Skiriamas finansavimas:</a:t>
            </a:r>
          </a:p>
          <a:p>
            <a:r>
              <a:rPr lang="lt-LT" dirty="0" smtClean="0"/>
              <a:t>ES fondų lėšos 159.777,37 EUR</a:t>
            </a:r>
          </a:p>
          <a:p>
            <a:r>
              <a:rPr lang="lt-LT" dirty="0" smtClean="0"/>
              <a:t>Savivaldybės biudžeto lėšos 28.196,01</a:t>
            </a:r>
          </a:p>
          <a:p>
            <a:r>
              <a:rPr lang="lt-LT" dirty="0" smtClean="0"/>
              <a:t>Finansuojamas pagal 2014-2020 m. Europos Sąjungos fondų investicijų veiksmų programos 5 prioriteto „Aplinkosauga, gamtos išteklių darnus naudojimas ir pritaikymas prie klimato kaitos“ </a:t>
            </a:r>
          </a:p>
          <a:p>
            <a:endParaRPr lang="lt-LT" dirty="0" smtClean="0"/>
          </a:p>
          <a:p>
            <a:endParaRPr lang="lt-LT" dirty="0" smtClean="0"/>
          </a:p>
          <a:p>
            <a:endParaRPr lang="lt-LT" dirty="0"/>
          </a:p>
        </p:txBody>
      </p:sp>
      <p:sp>
        <p:nvSpPr>
          <p:cNvPr id="2" name="Title 1"/>
          <p:cNvSpPr>
            <a:spLocks noGrp="1"/>
          </p:cNvSpPr>
          <p:nvPr>
            <p:ph type="title"/>
          </p:nvPr>
        </p:nvSpPr>
        <p:spPr>
          <a:xfrm>
            <a:off x="711874" y="663817"/>
            <a:ext cx="8916868" cy="1108074"/>
          </a:xfrm>
        </p:spPr>
        <p:txBody>
          <a:bodyPr/>
          <a:lstStyle/>
          <a:p>
            <a:r>
              <a:rPr lang="lt-LT" dirty="0" smtClean="0"/>
              <a:t>Rokiškio rajono teritorijų kraštovaizdžio formavimas ir ekologinės būklės gerinimas</a:t>
            </a:r>
            <a:endParaRPr lang="lt-LT" dirty="0"/>
          </a:p>
        </p:txBody>
      </p:sp>
    </p:spTree>
    <p:extLst>
      <p:ext uri="{BB962C8B-B14F-4D97-AF65-F5344CB8AC3E}">
        <p14:creationId xmlns:p14="http://schemas.microsoft.com/office/powerpoint/2010/main" val="624539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Projekto tikslas ir trumpas aprašymas</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sp>
        <p:nvSpPr>
          <p:cNvPr id="3" name="Stačiakampis 2"/>
          <p:cNvSpPr/>
          <p:nvPr/>
        </p:nvSpPr>
        <p:spPr>
          <a:xfrm>
            <a:off x="822960" y="-356651"/>
            <a:ext cx="8442960" cy="5909310"/>
          </a:xfrm>
          <a:prstGeom prst="rect">
            <a:avLst/>
          </a:prstGeom>
        </p:spPr>
        <p:txBody>
          <a:bodyPr wrap="square">
            <a:spAutoFit/>
          </a:bodyPr>
          <a:lstStyle/>
          <a:p>
            <a:endParaRPr lang="lt-LT" dirty="0" smtClean="0"/>
          </a:p>
          <a:p>
            <a:endParaRPr lang="lt-LT" dirty="0"/>
          </a:p>
          <a:p>
            <a:endParaRPr lang="lt-LT" dirty="0" smtClean="0"/>
          </a:p>
          <a:p>
            <a:endParaRPr lang="lt-LT" dirty="0"/>
          </a:p>
          <a:p>
            <a:endParaRPr lang="lt-LT" dirty="0" smtClean="0"/>
          </a:p>
          <a:p>
            <a:endParaRPr lang="lt-LT" dirty="0"/>
          </a:p>
          <a:p>
            <a:pPr marL="285750" indent="-285750">
              <a:buFont typeface="Arial" pitchFamily="34" charset="0"/>
              <a:buChar char="•"/>
            </a:pPr>
            <a:r>
              <a:rPr lang="lt-LT" dirty="0" smtClean="0"/>
              <a:t>Šiuo </a:t>
            </a:r>
            <a:r>
              <a:rPr lang="lt-LT" dirty="0"/>
              <a:t>projektu numatoma sutvarkyti dvi Rokiškio rajono apleistas teritorijas: Dargių kaime, nugriaunant 6 bešeimininkius pastatus ir Salų miestelyje nugriaunant bešeimininkį pastatą – bendrabutį, ir sutvarkant Salų dvaro parko teritorijos dalį, </a:t>
            </a:r>
            <a:r>
              <a:rPr lang="lt-LT" dirty="0" smtClean="0"/>
              <a:t>įsigyjant </a:t>
            </a:r>
            <a:r>
              <a:rPr lang="lt-LT" dirty="0"/>
              <a:t>parko priežiūrai sodo </a:t>
            </a:r>
            <a:r>
              <a:rPr lang="lt-LT" dirty="0" err="1"/>
              <a:t>traktoriuką</a:t>
            </a:r>
            <a:r>
              <a:rPr lang="lt-LT" dirty="0"/>
              <a:t>. </a:t>
            </a:r>
          </a:p>
          <a:p>
            <a:pPr marL="285750" indent="-285750">
              <a:buFont typeface="Arial" pitchFamily="34" charset="0"/>
              <a:buChar char="•"/>
            </a:pPr>
            <a:r>
              <a:rPr lang="lt-LT" dirty="0"/>
              <a:t>Numatomi griauti bešeimininkiai pastatai kelia grėsmę žmonių sveikatai ir gyvybei bei darko aplinką,  nes yra matomi nuo rajoninių kelių. Įgyvendinus projektą bus likviduoti 7 bešeimininkiai pastatai, sutvarkyta didesnė nei 4 ha teritorija, bus užtikrintas rajono gyventojų bei svečių saugumas, vizualinis ir estetinis regiono potencialas bus didesnis.</a:t>
            </a:r>
          </a:p>
          <a:p>
            <a:pPr marL="285750" indent="-285750">
              <a:buFont typeface="Arial" pitchFamily="34" charset="0"/>
              <a:buChar char="•"/>
            </a:pPr>
            <a:r>
              <a:rPr lang="lt-LT" dirty="0"/>
              <a:t>Projektu taip pat numatoma tvarkyti  dalį Salų parko, kuris yra šalia lankomo objekto - Salų dvaro sodybos, matomas tiesiai iš saugomos Salų dvaro sodybos parko teritorijos. Šiuo metu parko želdynai apleisti, prižėlę menkaverčių želdinių, gausu išvartų, todėl kraštovaizdis yra nedarnus.  Projektu siekiama atlikti kraštovaizdžio formavimą ir ekologinės būklės gerinimą gamtinio karkaso teritorijoje (6,48 ha). Sutvarkius dalį Salų parko bus išsaugotas, sutvarkytas teritorinio lygmens kraštovaizdžio arealas, objektas bus gausiau lankomas ne tik rajono, bet ir regiono gyventojų.</a:t>
            </a:r>
          </a:p>
        </p:txBody>
      </p:sp>
    </p:spTree>
    <p:extLst>
      <p:ext uri="{BB962C8B-B14F-4D97-AF65-F5344CB8AC3E}">
        <p14:creationId xmlns:p14="http://schemas.microsoft.com/office/powerpoint/2010/main" val="3768297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fontScale="90000"/>
          </a:bodyPr>
          <a:lstStyle/>
          <a:p>
            <a:r>
              <a:rPr lang="lt-LT" dirty="0" smtClean="0"/>
              <a:t>Situacija su projekto įgyvendinimu (kas šiuo metu vykdoma, kas jau įvykę)</a:t>
            </a:r>
            <a:endParaRPr lang="en-US" dirty="0"/>
          </a:p>
        </p:txBody>
      </p:sp>
      <p:sp>
        <p:nvSpPr>
          <p:cNvPr id="9" name="Teksto vietos rezervavimo ženklas 8"/>
          <p:cNvSpPr>
            <a:spLocks noGrp="1"/>
          </p:cNvSpPr>
          <p:nvPr>
            <p:ph type="body" sz="quarter" idx="10"/>
          </p:nvPr>
        </p:nvSpPr>
        <p:spPr>
          <a:xfrm>
            <a:off x="681039" y="1320800"/>
            <a:ext cx="8543925" cy="4447540"/>
          </a:xfrm>
        </p:spPr>
        <p:txBody>
          <a:bodyPr/>
          <a:lstStyle/>
          <a:p>
            <a:r>
              <a:rPr lang="lt-LT" dirty="0" smtClean="0"/>
              <a:t>Pasirašytos sutartys:</a:t>
            </a:r>
          </a:p>
          <a:p>
            <a:pPr marL="285750" indent="-285750">
              <a:buFont typeface="Arial" pitchFamily="34" charset="0"/>
              <a:buChar char="•"/>
            </a:pPr>
            <a:r>
              <a:rPr lang="lt-LT" dirty="0"/>
              <a:t>Salų bendrabučio griovimo darbų pirkimo sutartis 2017 m. kovo 24 d. Nr. DS-125</a:t>
            </a:r>
          </a:p>
          <a:p>
            <a:r>
              <a:rPr lang="lt-LT" dirty="0"/>
              <a:t>Sutarties šalys: Rokiškio rajono savivaldybės administracija</a:t>
            </a:r>
          </a:p>
          <a:p>
            <a:r>
              <a:rPr lang="lt-LT" dirty="0"/>
              <a:t>	    UAB „</a:t>
            </a:r>
            <a:r>
              <a:rPr lang="lt-LT" dirty="0" err="1"/>
              <a:t>Keljeras</a:t>
            </a:r>
            <a:r>
              <a:rPr lang="lt-LT" dirty="0"/>
              <a:t>“</a:t>
            </a:r>
          </a:p>
          <a:p>
            <a:r>
              <a:rPr lang="lt-LT" dirty="0"/>
              <a:t>Sutarties vertė: 34 076,02 </a:t>
            </a:r>
            <a:r>
              <a:rPr lang="lt-LT" dirty="0" smtClean="0"/>
              <a:t>EUR</a:t>
            </a:r>
          </a:p>
          <a:p>
            <a:pPr marL="285750" indent="-285750">
              <a:buFont typeface="Arial" pitchFamily="34" charset="0"/>
              <a:buChar char="•"/>
            </a:pPr>
            <a:r>
              <a:rPr lang="lt-LT" dirty="0" smtClean="0"/>
              <a:t>Dargių teritorijoje esančių statinių griovimo darbų sutartis 2017 m. kovo 24 d. Nr. DS-124</a:t>
            </a:r>
          </a:p>
          <a:p>
            <a:r>
              <a:rPr lang="lt-LT" dirty="0" smtClean="0"/>
              <a:t>Sutarties šalys: Rokiškio rajono savivaldybės administracija</a:t>
            </a:r>
          </a:p>
          <a:p>
            <a:r>
              <a:rPr lang="lt-LT" dirty="0"/>
              <a:t>	 </a:t>
            </a:r>
            <a:r>
              <a:rPr lang="lt-LT" dirty="0" smtClean="0"/>
              <a:t>          UAB „Vilniaus betono demontavimo technika“</a:t>
            </a:r>
          </a:p>
          <a:p>
            <a:r>
              <a:rPr lang="lt-LT" dirty="0" smtClean="0"/>
              <a:t>Sutarties vertė: 66 550,00 EUR</a:t>
            </a:r>
            <a:endParaRPr lang="lt-LT" dirty="0"/>
          </a:p>
          <a:p>
            <a:pPr marL="285750" indent="-285750">
              <a:buFont typeface="Arial" pitchFamily="34" charset="0"/>
              <a:buChar char="•"/>
            </a:pPr>
            <a:r>
              <a:rPr lang="lt-LT" dirty="0" smtClean="0"/>
              <a:t>Planuojami pirkimai Statybos techninės priežiūros paslaugoms, įrangos įsigijimas sutvarkymo Salų  parko priežiūrai.</a:t>
            </a:r>
            <a:endParaRPr lang="en-US" dirty="0"/>
          </a:p>
        </p:txBody>
      </p:sp>
    </p:spTree>
    <p:extLst>
      <p:ext uri="{BB962C8B-B14F-4D97-AF65-F5344CB8AC3E}">
        <p14:creationId xmlns:p14="http://schemas.microsoft.com/office/powerpoint/2010/main" val="125592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normAutofit fontScale="90000"/>
          </a:bodyPr>
          <a:lstStyle/>
          <a:p>
            <a:r>
              <a:rPr lang="lt-LT" dirty="0" smtClean="0"/>
              <a:t>Nuotraukos (gali būti prieš projekto įgyvendinimą, įgyvendinimo metu, po projekto įgyvendinimo)</a:t>
            </a:r>
            <a:endParaRPr lang="lt-LT" dirty="0"/>
          </a:p>
        </p:txBody>
      </p:sp>
      <p:sp>
        <p:nvSpPr>
          <p:cNvPr id="6" name="Picture Placeholder 18"/>
          <p:cNvSpPr txBox="1">
            <a:spLocks/>
          </p:cNvSpPr>
          <p:nvPr/>
        </p:nvSpPr>
        <p:spPr>
          <a:xfrm>
            <a:off x="581978" y="1109134"/>
            <a:ext cx="4596075" cy="2967038"/>
          </a:xfrm>
          <a:prstGeom prst="rect">
            <a:avLst/>
          </a:prstGeom>
        </p:spPr>
      </p:sp>
      <p:pic>
        <p:nvPicPr>
          <p:cNvPr id="1026" name="Picture 2" descr="C:\Users\KGACIONIENE.ROKSAV\Desktop\Dargiu teritorija\Salu bendrabutis, Salu k..JPG"/>
          <p:cNvPicPr>
            <a:picLocks noGrp="1" noChangeAspect="1" noChangeArrowheads="1"/>
          </p:cNvPicPr>
          <p:nvPr>
            <p:ph type="pic" sz="quarter" idx="13"/>
          </p:nvPr>
        </p:nvPicPr>
        <p:blipFill>
          <a:blip r:embed="rId2" cstate="print">
            <a:extLst>
              <a:ext uri="{28A0092B-C50C-407E-A947-70E740481C1C}">
                <a14:useLocalDpi xmlns:a14="http://schemas.microsoft.com/office/drawing/2010/main" val="0"/>
              </a:ext>
            </a:extLst>
          </a:blip>
          <a:srcRect t="1780" b="1780"/>
          <a:stretch>
            <a:fillRect/>
          </a:stretch>
        </p:blipFill>
        <p:spPr bwMode="auto">
          <a:xfrm>
            <a:off x="681039" y="1109134"/>
            <a:ext cx="3654741" cy="23593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GACIONIENE.ROKSAV\Desktop\Dargiu teritorija\Dargiai.jpg"/>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8182" b="8182"/>
          <a:stretch>
            <a:fillRect/>
          </a:stretch>
        </p:blipFill>
        <p:spPr bwMode="auto">
          <a:xfrm>
            <a:off x="681038" y="3878580"/>
            <a:ext cx="3731895" cy="2293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7131" r="1713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278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TotalTime>
  <Words>288</Words>
  <Application>Microsoft Office PowerPoint</Application>
  <PresentationFormat>A4 formatas (210x297 mm)</PresentationFormat>
  <Paragraphs>28</Paragraphs>
  <Slides>4</Slides>
  <Notes>0</Notes>
  <HiddenSlides>0</HiddenSlides>
  <MMClips>0</MMClips>
  <ScaleCrop>false</ScaleCrop>
  <HeadingPairs>
    <vt:vector size="4" baseType="variant">
      <vt:variant>
        <vt:lpstr>Tema</vt:lpstr>
      </vt:variant>
      <vt:variant>
        <vt:i4>3</vt:i4>
      </vt:variant>
      <vt:variant>
        <vt:lpstr>Skaidrių pavadinimai</vt:lpstr>
      </vt:variant>
      <vt:variant>
        <vt:i4>4</vt:i4>
      </vt:variant>
    </vt:vector>
  </HeadingPairs>
  <TitlesOfParts>
    <vt:vector size="7" baseType="lpstr">
      <vt:lpstr>Fin MIn titulinis</vt:lpstr>
      <vt:lpstr>Teksto skaidrė</vt:lpstr>
      <vt:lpstr>Galtuinė skaidrė</vt:lpstr>
      <vt:lpstr>Rokiškio rajono teritorijų kraštovaizdžio formavimas ir ekologinės būklės gerinimas</vt:lpstr>
      <vt:lpstr>Projekto tikslas ir trumpas aprašymas</vt:lpstr>
      <vt:lpstr>Situacija su projekto įgyvendinimu (kas šiuo metu vykdoma, kas jau įvykę)</vt:lpstr>
      <vt:lpstr>Nuotraukos (gali būti prieš projekto įgyvendinimą, įgyvendinimo metu, po projekto įgyvendinimo)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Vilma Meciukoniene</cp:lastModifiedBy>
  <cp:revision>24</cp:revision>
  <dcterms:created xsi:type="dcterms:W3CDTF">2015-10-26T11:19:59Z</dcterms:created>
  <dcterms:modified xsi:type="dcterms:W3CDTF">2017-03-31T11:32:50Z</dcterms:modified>
</cp:coreProperties>
</file>