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950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24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544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358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652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467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453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33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571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773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711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176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EA3AD-DF60-4497-9693-959AD7CCF109}" type="datetimeFigureOut">
              <a:rPr lang="lt-LT" smtClean="0"/>
              <a:t>2019-03-26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F0D5-2F6F-4A25-AA10-D27A1511D4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32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62100" y="0"/>
            <a:ext cx="9144000" cy="1874837"/>
          </a:xfrm>
        </p:spPr>
        <p:txBody>
          <a:bodyPr>
            <a:noAutofit/>
          </a:bodyPr>
          <a:lstStyle/>
          <a:p>
            <a:pPr algn="just"/>
            <a:r>
              <a:rPr lang="lt-LT" sz="28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lt-LT" sz="28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SALŲ DVARO SODYBOS RŪMŲ (KAŠTONŲ G.13, ROKIŠKIO R. SAV. SALOS) KAPITALINIS REMONTAS </a:t>
            </a:r>
            <a:br>
              <a:rPr lang="lt-LT" sz="28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lt-LT" sz="20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1892300"/>
            <a:ext cx="9144000" cy="47498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vertė –  159238 Eur (ES parama –  108281,50 Eur, valstybės biudžeto lėšos 19108,50 </a:t>
            </a:r>
            <a:r>
              <a:rPr lang="lt-LT" sz="7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savivaldybės biudžeto lėšos –31848,00 Eur).</a:t>
            </a:r>
          </a:p>
          <a:p>
            <a:pPr algn="l"/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Projektas finansuojamas iš Europos Žemės ūkio fondo kaimo plėtrai (EŽŪFKP</a:t>
            </a:r>
            <a:r>
              <a:rPr lang="lt-LT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paramos, Lietuvos valstybės biudžeto lėšų, ir Rokiškio rajono savivaldybės biudžeto lėšų.</a:t>
            </a:r>
          </a:p>
          <a:p>
            <a:pPr algn="l"/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vykdytojas:  Rokiškio rajono savivaldybės administracija</a:t>
            </a:r>
          </a:p>
          <a:p>
            <a:pPr algn="l"/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Įgyvendinančioji institucija – NMA prie Žemės ūkio ministerijos</a:t>
            </a:r>
          </a:p>
          <a:p>
            <a:pPr algn="l"/>
            <a:endParaRPr lang="lt-LT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dirty="0" smtClean="0"/>
          </a:p>
          <a:p>
            <a:pPr lvl="0"/>
            <a:r>
              <a:rPr lang="lt-LT" dirty="0" smtClean="0">
                <a:solidFill>
                  <a:srgbClr val="FFFFFF"/>
                </a:solidFill>
              </a:rPr>
              <a:t>Įgyvendinančioji institucija: </a:t>
            </a:r>
            <a:endParaRPr lang="lt-LT" dirty="0"/>
          </a:p>
        </p:txBody>
      </p:sp>
      <p:pic>
        <p:nvPicPr>
          <p:cNvPr id="5" name="Picture 2" descr="KPF%20zenkla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5375275"/>
            <a:ext cx="28067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86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279401"/>
            <a:ext cx="9144000" cy="1943099"/>
          </a:xfrm>
        </p:spPr>
        <p:txBody>
          <a:bodyPr>
            <a:normAutofit fontScale="90000"/>
          </a:bodyPr>
          <a:lstStyle/>
          <a:p>
            <a:pPr algn="just"/>
            <a:r>
              <a:rPr lang="lt-LT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lt-LT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lt-LT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SALŲ DVARO SODYBOS RŪMŲ (KAŠTONŲ G.13, ROKIŠKIO R. SAV. SALOS) KAPITALINIS REMONTAS </a:t>
            </a:r>
            <a:br>
              <a:rPr lang="lt-LT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lt-L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2222500"/>
            <a:ext cx="9144000" cy="3352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įgyvendinimo metu numatyta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dvaro sodybos rūmų pastato: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skliautų restauravimas;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alies stogo keitimas;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Dalies durų (7,5 kv. m.), langų ir vidinių palangių keitimas;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Sniego gaudytuvų, lietvamzdžių keitimas;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Kaminų aptinkavimas ir apskardinimas;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Lauko laiptų aikštelės remontas;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Hidroizoliacijos ir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nuogrindos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įrengimas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dirty="0"/>
          </a:p>
        </p:txBody>
      </p:sp>
      <p:pic>
        <p:nvPicPr>
          <p:cNvPr id="5" name="Picture 2" descr="KPF%20zenkla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900" y="5730875"/>
            <a:ext cx="23622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1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346200" y="203201"/>
            <a:ext cx="9321800" cy="1257299"/>
          </a:xfrm>
        </p:spPr>
        <p:txBody>
          <a:bodyPr>
            <a:normAutofit fontScale="90000"/>
          </a:bodyPr>
          <a:lstStyle/>
          <a:p>
            <a:r>
              <a:rPr lang="lt-LT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SALŲ DVARO SODYBOS RŪMŲ (KAŠTONŲ G.13, ROKIŠKIO R. SAV. SALOS) KAPITALINIS REMONTAS</a:t>
            </a:r>
            <a:endParaRPr lang="lt-LT" sz="32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1460500"/>
            <a:ext cx="9144000" cy="454818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Situacija dėl projekto įgyvendinimo:   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Parengta projekto parengiamoji dokumentacija.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Parengti techninis darbo projektas: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MOKYKLOS PASTATO (Salų dvaro sodybos rūmai </a:t>
            </a:r>
            <a:r>
              <a:rPr lang="lt-LT" sz="20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Unik</a:t>
            </a:r>
            <a:r>
              <a:rPr lang="lt-LT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kodas 1012) KAŠTONŲ G.13, ROKIŠKIO R. SAV., SALOS (UNIKALUS NR. 7388-0003-9017) TVARKYBOS DARBŲ PROJEKTAS (RESTAURAVIMAS, REMONTAS) 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Atlikta techninio darbo projekto  bendroji ir specialioji ekspertizės.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Nupirkti rangos darbai. Statybos darbų rangovas: UAB „Rokiškio apdaila“.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Statybos techninę priežiūrą atlieka UAB „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Antikus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metų gruodžio 4 d. pasirašyta projekto finansavimo sutartis su įgyvendinančiąja institucija – Nacionaline mokėjimo agentūra prie Žemės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kio ministerijos. Nacionalinė mokėjimo agentūra prie Žemės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kio ministerijos patvirtino mokėjimo prašymų teikimo grafiką ir projekto pirkimų planą.</a:t>
            </a:r>
            <a:endParaRPr lang="lt-LT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Rangos darbai pradėti 2019 sausio mėn. 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veiklų įgyvendinimo pabaiga – 2019 rugsėjo mėn.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t-LT" dirty="0"/>
          </a:p>
        </p:txBody>
      </p:sp>
      <p:pic>
        <p:nvPicPr>
          <p:cNvPr id="5" name="Picture 2" descr="KPF%20zenkla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0" y="5553075"/>
            <a:ext cx="23622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26999"/>
            <a:ext cx="10515600" cy="1589089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SALŲ DVARO SODYBOS RŪMŲ (KAŠTONŲ G.13, ROKIŠKIO R. SAV. SALOS) KAPITALINIS REMONTAS</a:t>
            </a:r>
            <a:r>
              <a:rPr lang="lt-LT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lang="lt-LT" sz="18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Fotofiksacija</a:t>
            </a:r>
            <a:endParaRPr lang="lt-LT" sz="1800" dirty="0"/>
          </a:p>
        </p:txBody>
      </p:sp>
      <p:pic>
        <p:nvPicPr>
          <p:cNvPr id="8" name="Turinio vietos rezervavimo ženklas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992" y="1741488"/>
            <a:ext cx="5044016" cy="3783012"/>
          </a:xfrm>
        </p:spPr>
      </p:pic>
      <p:pic>
        <p:nvPicPr>
          <p:cNvPr id="5" name="Picture 2" descr="KPF%20zenkla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5700713"/>
            <a:ext cx="264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Turinio vietos rezervavimo ženklas 8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62653897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291</Words>
  <Application>Microsoft Office PowerPoint</Application>
  <PresentationFormat>Pasirinktinai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„Office“ tema</vt:lpstr>
      <vt:lpstr> SALŲ DVARO SODYBOS RŪMŲ (KAŠTONŲ G.13, ROKIŠKIO R. SAV. SALOS) KAPITALINIS REMONTAS  </vt:lpstr>
      <vt:lpstr> SALŲ DVARO SODYBOS RŪMŲ (KAŠTONŲ G.13, ROKIŠKIO R. SAV. SALOS) KAPITALINIS REMONTAS  </vt:lpstr>
      <vt:lpstr>SALŲ DVARO SODYBOS RŪMŲ (KAŠTONŲ G.13, ROKIŠKIO R. SAV. SALOS) KAPITALINIS REMONTAS</vt:lpstr>
      <vt:lpstr>SALŲ DVARO SODYBOS RŪMŲ (KAŠTONŲ G.13, ROKIŠKIO R. SAV. SALOS) KAPITALINIS REMONTAS                                   Fotofiksacija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MOKYKLOS PASTATO (Salų dvaro sodybos rūmai Unik. kodas 1012) KAŠTONŲ G.13, ROKIŠKIO R. SAV., SALOS (UNIKALUS NR. 7388-0003-9017) TVARKYBOS DARBŲ PROJEKTAS (RESTAURAVIMAS, REMONTAS)</dc:title>
  <dc:creator>user</dc:creator>
  <cp:lastModifiedBy>Vilma Meciukoniene</cp:lastModifiedBy>
  <cp:revision>14</cp:revision>
  <dcterms:created xsi:type="dcterms:W3CDTF">2019-03-17T05:45:17Z</dcterms:created>
  <dcterms:modified xsi:type="dcterms:W3CDTF">2019-03-26T13:31:46Z</dcterms:modified>
</cp:coreProperties>
</file>