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57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62" autoAdjust="0"/>
    <p:restoredTop sz="94660"/>
  </p:normalViewPr>
  <p:slideViewPr>
    <p:cSldViewPr snapToGrid="0">
      <p:cViewPr>
        <p:scale>
          <a:sx n="125" d="100"/>
          <a:sy n="125" d="100"/>
        </p:scale>
        <p:origin x="-912" y="22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2020-06-26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2020-06-26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2115238"/>
            <a:ext cx="8581510" cy="2809301"/>
          </a:xfrm>
        </p:spPr>
        <p:txBody>
          <a:bodyPr>
            <a:normAutofit/>
          </a:bodyPr>
          <a:lstStyle/>
          <a:p>
            <a:r>
              <a:rPr lang="lt-LT" dirty="0" smtClean="0"/>
              <a:t>Projekto </a:t>
            </a:r>
            <a:r>
              <a:rPr lang="lt-LT" dirty="0" smtClean="0"/>
              <a:t>vertė 68 052,20 </a:t>
            </a:r>
            <a:r>
              <a:rPr lang="lt-LT" dirty="0" err="1" smtClean="0"/>
              <a:t>Eur</a:t>
            </a:r>
            <a:r>
              <a:rPr lang="lt-LT" dirty="0" smtClean="0"/>
              <a:t> (Valstybės biudžeto lėšos (80 proc.) 54441,77 </a:t>
            </a:r>
            <a:r>
              <a:rPr lang="lt-LT" dirty="0" err="1" smtClean="0"/>
              <a:t>Eur</a:t>
            </a:r>
            <a:r>
              <a:rPr lang="lt-LT" dirty="0" smtClean="0"/>
              <a:t>, savivaldybės biudžeto lėšos (20 proc.) 13 610,43 </a:t>
            </a:r>
            <a:r>
              <a:rPr lang="lt-LT" dirty="0" err="1" smtClean="0"/>
              <a:t>Eur</a:t>
            </a:r>
            <a:r>
              <a:rPr lang="lt-LT" dirty="0" smtClean="0"/>
              <a:t>). </a:t>
            </a:r>
            <a:endParaRPr lang="lt-LT" dirty="0" smtClean="0"/>
          </a:p>
          <a:p>
            <a:r>
              <a:rPr lang="lt-LT" dirty="0" smtClean="0"/>
              <a:t>Projekto įgyvendinimo laikotarpis: 2020 – 2021 m. </a:t>
            </a:r>
            <a:endParaRPr lang="lt-LT" dirty="0" smtClean="0"/>
          </a:p>
          <a:p>
            <a:r>
              <a:rPr lang="lt-LT" dirty="0" smtClean="0"/>
              <a:t>Projektas finansuojamas iš Klimato kaitos programos lėšų.</a:t>
            </a:r>
            <a:endParaRPr lang="lt-LT" dirty="0" smtClean="0"/>
          </a:p>
          <a:p>
            <a:r>
              <a:rPr lang="lt-LT" dirty="0" smtClean="0"/>
              <a:t>Projekto vykdytojas </a:t>
            </a:r>
            <a:r>
              <a:rPr lang="lt-LT" dirty="0" err="1" smtClean="0"/>
              <a:t>Všį</a:t>
            </a:r>
            <a:r>
              <a:rPr lang="lt-LT" dirty="0" smtClean="0"/>
              <a:t> „Rokiškio pirminės asmens sveikatos priežiūros centras“.</a:t>
            </a: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7"/>
            <a:ext cx="8916868" cy="1108074"/>
          </a:xfrm>
        </p:spPr>
        <p:txBody>
          <a:bodyPr/>
          <a:lstStyle/>
          <a:p>
            <a:r>
              <a:rPr lang="lt-LT" dirty="0" smtClean="0"/>
              <a:t>„Atsinaujinančių energijos šaltinių diegimas </a:t>
            </a:r>
            <a:r>
              <a:rPr lang="lt-LT" dirty="0" err="1" smtClean="0"/>
              <a:t>Všį</a:t>
            </a:r>
            <a:r>
              <a:rPr lang="lt-LT" dirty="0" smtClean="0"/>
              <a:t> „Rokiškio pirminės asmens sveikatos priežiūros centre“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Projekto tikslas ir trumpas aprašymas</a:t>
            </a:r>
            <a:endParaRPr lang="en-GB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640080" y="1287784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8519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dirty="0" smtClean="0"/>
              <a:t>Ant Rokiškio poliklinikos pastato stogo (</a:t>
            </a:r>
            <a:r>
              <a:rPr lang="lt-LT" dirty="0" err="1" smtClean="0"/>
              <a:t>Juodupės</a:t>
            </a:r>
            <a:r>
              <a:rPr lang="lt-LT" dirty="0" smtClean="0"/>
              <a:t> g. 1A, Rokiškis) įrengus 60 kW galios saulės jėgainę, planuojama kasmet pagaminti apie 58 </a:t>
            </a:r>
            <a:r>
              <a:rPr lang="lt-LT" dirty="0" err="1" smtClean="0"/>
              <a:t>MWh</a:t>
            </a:r>
            <a:r>
              <a:rPr lang="lt-LT" dirty="0" smtClean="0"/>
              <a:t> elektros energijos kiekio, tuo pačiu sumažinti šiltnamio efektą sukeliančių dujų kiekio išmetimą į atmosferą (~ 41 t/metus). Planuojama, kad įranga tarnaus ne mažiau 20 metų.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Situacija su projekto </a:t>
            </a:r>
            <a:r>
              <a:rPr lang="lt-LT" dirty="0" smtClean="0"/>
              <a:t>įgyvendinimu: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dirty="0" smtClean="0"/>
              <a:t>Šiuo metu vyksta viešųjų pirkimų procedūros saulės jėgainės įrengimo darbams nupirkti.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o vietos rezervavimo ženklas 1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6" r="16316"/>
          <a:stretch>
            <a:fillRect/>
          </a:stretch>
        </p:blipFill>
        <p:spPr/>
      </p:pic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Nuotraukos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148</Words>
  <Application>Microsoft Office PowerPoint</Application>
  <PresentationFormat>A4 formatas (210x297 mm)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Fin MIn titulinis</vt:lpstr>
      <vt:lpstr>Teksto skaidrė</vt:lpstr>
      <vt:lpstr>Galtuinė skaidrė</vt:lpstr>
      <vt:lpstr>„Atsinaujinančių energijos šaltinių diegimas Všį „Rokiškio pirminės asmens sveikatos priežiūros centre“</vt:lpstr>
      <vt:lpstr>Projekto tikslas ir trumpas aprašymas</vt:lpstr>
      <vt:lpstr>Situacija su projekto įgyvendinimu:</vt:lpstr>
      <vt:lpstr>Nuotraukos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Justina Daščioraitė</cp:lastModifiedBy>
  <cp:revision>20</cp:revision>
  <dcterms:created xsi:type="dcterms:W3CDTF">2015-10-26T11:19:59Z</dcterms:created>
  <dcterms:modified xsi:type="dcterms:W3CDTF">2020-06-26T07:00:36Z</dcterms:modified>
</cp:coreProperties>
</file>