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672" r:id="rId2"/>
    <p:sldMasterId id="2147483692" r:id="rId3"/>
  </p:sldMasterIdLst>
  <p:sldIdLst>
    <p:sldId id="256" r:id="rId4"/>
    <p:sldId id="259" r:id="rId5"/>
    <p:sldId id="258" r:id="rId6"/>
    <p:sldId id="257" r:id="rId7"/>
  </p:sldIdLst>
  <p:sldSz cx="9906000" cy="6858000" type="A4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6F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862" autoAdjust="0"/>
    <p:restoredTop sz="94660"/>
  </p:normalViewPr>
  <p:slideViewPr>
    <p:cSldViewPr snapToGrid="0">
      <p:cViewPr varScale="1">
        <p:scale>
          <a:sx n="74" d="100"/>
          <a:sy n="74" d="100"/>
        </p:scale>
        <p:origin x="192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i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04862" y="2115239"/>
            <a:ext cx="3950018" cy="36718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 smtClean="0"/>
              <a:t>Paan</a:t>
            </a:r>
            <a:r>
              <a:rPr lang="lt-LT" dirty="0" err="1" smtClean="0"/>
              <a:t>traštė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804863" y="1190759"/>
            <a:ext cx="4666368" cy="110807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</a:t>
            </a:r>
            <a:r>
              <a:rPr lang="lt-LT" dirty="0" err="1" smtClean="0"/>
              <a:t>ristatymo</a:t>
            </a:r>
            <a:r>
              <a:rPr lang="lt-LT" dirty="0" smtClean="0"/>
              <a:t> p</a:t>
            </a:r>
            <a:r>
              <a:rPr lang="en-US" dirty="0" err="1" smtClean="0"/>
              <a:t>avadinimas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18029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traipos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1039" y="1320800"/>
            <a:ext cx="8543925" cy="33528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 baseline="0"/>
            </a:lvl2pPr>
          </a:lstStyle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lt-LT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Tekstas</a:t>
            </a: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endParaRPr lang="lt-LT" altLang="lt-LT" sz="1800" dirty="0" smtClean="0">
              <a:solidFill>
                <a:srgbClr val="767676"/>
              </a:solidFill>
              <a:latin typeface="Calibri" pitchFamily="34" charset="0"/>
              <a:ea typeface="MS PGothic" pitchFamily="34" charset="-128"/>
            </a:endParaRP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Šrifto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dydžiai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:</a:t>
            </a: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-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pavadinimui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/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temai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– Calibri Bold 24pt.</a:t>
            </a: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-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teksto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rašymui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– Calibri Normal 18pt.</a:t>
            </a:r>
          </a:p>
        </p:txBody>
      </p:sp>
    </p:spTree>
    <p:extLst>
      <p:ext uri="{BB962C8B-B14F-4D97-AF65-F5344CB8AC3E}">
        <p14:creationId xmlns:p14="http://schemas.microsoft.com/office/powerpoint/2010/main" val="119029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ksto stulpeliais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81037" y="1224492"/>
            <a:ext cx="4189413" cy="4351338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35551" y="1224492"/>
            <a:ext cx="4189413" cy="4351338"/>
          </a:xfrm>
        </p:spPr>
        <p:txBody>
          <a:bodyPr/>
          <a:lstStyle/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68696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otraukų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681038" y="1109134"/>
            <a:ext cx="4596075" cy="29670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5413933" y="1109134"/>
            <a:ext cx="3811032" cy="421607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 hasCustomPrompt="1"/>
          </p:nvPr>
        </p:nvSpPr>
        <p:spPr>
          <a:xfrm>
            <a:off x="681037" y="4237782"/>
            <a:ext cx="4607083" cy="233743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053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o ir grafik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 hasCustomPrompt="1"/>
          </p:nvPr>
        </p:nvSpPr>
        <p:spPr>
          <a:xfrm>
            <a:off x="681039" y="2162707"/>
            <a:ext cx="8543925" cy="3494087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 err="1" smtClean="0"/>
              <a:t>Grafikas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81038" y="1379009"/>
            <a:ext cx="6935920" cy="5381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err="1" smtClean="0"/>
              <a:t>Tekstas</a:t>
            </a:r>
            <a:r>
              <a:rPr lang="en-US" dirty="0" smtClean="0"/>
              <a:t>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6719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o ir nuotraukos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3851302" y="1227772"/>
            <a:ext cx="5373662" cy="435176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81039" y="1227141"/>
            <a:ext cx="2906448" cy="4910137"/>
          </a:xfrm>
        </p:spPr>
        <p:txBody>
          <a:bodyPr/>
          <a:lstStyle/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5351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ksto ir grafik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 hasCustomPrompt="1"/>
          </p:nvPr>
        </p:nvSpPr>
        <p:spPr>
          <a:xfrm>
            <a:off x="681039" y="2306641"/>
            <a:ext cx="6922161" cy="3494087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 err="1" smtClean="0"/>
              <a:t>Grafikas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81038" y="1768476"/>
            <a:ext cx="6935920" cy="5381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err="1" smtClean="0"/>
              <a:t>Tekstas</a:t>
            </a:r>
            <a:r>
              <a:rPr lang="en-US" dirty="0" smtClean="0"/>
              <a:t>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39798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utinė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5228169" y="5577840"/>
            <a:ext cx="2431785" cy="8229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rgbClr val="7D6F6C"/>
                </a:solidFill>
              </a:defRPr>
            </a:lvl1pPr>
          </a:lstStyle>
          <a:p>
            <a:r>
              <a:rPr lang="en-US" dirty="0" err="1" smtClean="0"/>
              <a:t>Organizatoriaus</a:t>
            </a:r>
            <a:r>
              <a:rPr lang="en-US" dirty="0" smtClean="0"/>
              <a:t> </a:t>
            </a:r>
            <a:r>
              <a:rPr lang="en-US" dirty="0" err="1" smtClean="0"/>
              <a:t>logotipas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85359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User\Desktop\FINMIN Prezentacija\ESFIVP-logotipo naudojimo vadovas-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71462"/>
            <a:ext cx="9906000" cy="687705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65129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BF3BB-EB1B-48D4-A124-296D8DDFE6E0}" type="datetimeFigureOut">
              <a:rPr lang="lt-LT" smtClean="0"/>
              <a:pPr/>
              <a:t>2020-11-27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4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56EC1-65C8-4B69-8E4C-90A262855C30}" type="slidenum">
              <a:rPr lang="lt-LT" smtClean="0"/>
              <a:pPr/>
              <a:t>‹#›</a:t>
            </a:fld>
            <a:endParaRPr lang="lt-LT"/>
          </a:p>
        </p:txBody>
      </p:sp>
      <p:pic>
        <p:nvPicPr>
          <p:cNvPr id="8" name="Picture 4" descr="C:\Users\User\Desktop\FINMIN Prezentacija\ESFIVP-logotipo naudojimo vadovas-0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71462"/>
            <a:ext cx="9906000" cy="68770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5333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92"/>
            <a:ext cx="9928301" cy="685933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20040"/>
            <a:ext cx="8543925" cy="538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203536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89D37-8DCC-4B90-9989-088660BA936B}" type="datetimeFigureOut">
              <a:rPr lang="lt-LT" smtClean="0"/>
              <a:pPr/>
              <a:t>2020-11-27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68689-5B76-426F-80A9-6DBB66434ACD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8754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  <p:sldLayoutId id="2147483678" r:id="rId3"/>
    <p:sldLayoutId id="2147483679" r:id="rId4"/>
    <p:sldLayoutId id="2147483704" r:id="rId5"/>
    <p:sldLayoutId id="214748371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rgbClr val="7D6F6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9144"/>
            <a:ext cx="9899904" cy="6839712"/>
          </a:xfrm>
          <a:prstGeom prst="rect">
            <a:avLst/>
          </a:prstGeom>
        </p:spPr>
      </p:pic>
      <p:sp>
        <p:nvSpPr>
          <p:cNvPr id="8" name="Turinio vietos rezervavimo ženklas 2"/>
          <p:cNvSpPr txBox="1">
            <a:spLocks/>
          </p:cNvSpPr>
          <p:nvPr userDrawn="1"/>
        </p:nvSpPr>
        <p:spPr>
          <a:xfrm>
            <a:off x="495300" y="1600201"/>
            <a:ext cx="8915400" cy="29809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lt-LT" altLang="lt-LT" sz="2800" b="1" dirty="0" smtClean="0">
              <a:solidFill>
                <a:srgbClr val="767676"/>
              </a:solidFill>
              <a:latin typeface="Calibri" pitchFamily="34" charset="0"/>
              <a:ea typeface="MS PGothic" pitchFamily="34" charset="-128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lt-LT" altLang="lt-LT" sz="2800" b="1" dirty="0" smtClean="0">
              <a:solidFill>
                <a:srgbClr val="767676"/>
              </a:solidFill>
              <a:latin typeface="Calibri" pitchFamily="34" charset="0"/>
              <a:ea typeface="MS PGothic" pitchFamily="34" charset="-128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lt-LT" altLang="lt-LT" sz="2800" b="1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AČIŪ UŽ DĖMESĮ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1984658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861" y="2115238"/>
            <a:ext cx="8581510" cy="2809301"/>
          </a:xfrm>
        </p:spPr>
        <p:txBody>
          <a:bodyPr>
            <a:normAutofit/>
          </a:bodyPr>
          <a:lstStyle/>
          <a:p>
            <a:r>
              <a:rPr lang="lt-LT" dirty="0" smtClean="0"/>
              <a:t>Projekto vertė 97302,80 </a:t>
            </a:r>
            <a:r>
              <a:rPr lang="lt-LT" dirty="0" err="1" smtClean="0"/>
              <a:t>Eur</a:t>
            </a:r>
            <a:r>
              <a:rPr lang="lt-LT" dirty="0" smtClean="0"/>
              <a:t> (ES </a:t>
            </a:r>
            <a:r>
              <a:rPr lang="lt-LT" dirty="0"/>
              <a:t> </a:t>
            </a:r>
            <a:r>
              <a:rPr lang="lt-LT" dirty="0" smtClean="0"/>
              <a:t>(82702,70), valstybės (7297,30), savivaldybės (7302,80) biudžeto lėšos</a:t>
            </a:r>
          </a:p>
          <a:p>
            <a:r>
              <a:rPr lang="lt-LT" dirty="0" smtClean="0"/>
              <a:t>Finansuojama iš Europos Sąjungos struktūrinių fondų lėšų</a:t>
            </a:r>
          </a:p>
          <a:p>
            <a:r>
              <a:rPr lang="lt-LT" dirty="0" smtClean="0"/>
              <a:t>Projekto vykdytojas Rokiškio miesto vietos veikos grupė</a:t>
            </a:r>
          </a:p>
          <a:p>
            <a:endParaRPr lang="lt-LT" dirty="0" smtClean="0"/>
          </a:p>
          <a:p>
            <a:endParaRPr lang="lt-LT" dirty="0" smtClean="0"/>
          </a:p>
          <a:p>
            <a:endParaRPr lang="lt-L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874" y="663817"/>
            <a:ext cx="8916868" cy="1108074"/>
          </a:xfrm>
        </p:spPr>
        <p:txBody>
          <a:bodyPr/>
          <a:lstStyle/>
          <a:p>
            <a:r>
              <a:rPr lang="lt-LT" dirty="0" smtClean="0"/>
              <a:t>Rokiškio miesto VVG 2014- 2020 m. vietos plėtros strategijos įgyvendinimas ir administravimas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2453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Projekto tikslas ir trumpas aprašymas</a:t>
            </a:r>
            <a:endParaRPr lang="en-GB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sz="quarter" idx="10"/>
          </p:nvPr>
        </p:nvSpPr>
        <p:spPr>
          <a:xfrm>
            <a:off x="681039" y="1320799"/>
            <a:ext cx="8543925" cy="5002727"/>
          </a:xfrm>
        </p:spPr>
        <p:txBody>
          <a:bodyPr>
            <a:normAutofit fontScale="92500" lnSpcReduction="20000"/>
          </a:bodyPr>
          <a:lstStyle/>
          <a:p>
            <a:r>
              <a:rPr lang="lt-LT" dirty="0" smtClean="0"/>
              <a:t>Užtikrinti tinkamą ir kokybišką Rokiškio miesto VVG parengtos 2014- 2022 Rokiškio miesto vietos plėtros strategijos įgyvendinimą</a:t>
            </a:r>
            <a:r>
              <a:rPr lang="lt-LT" dirty="0"/>
              <a:t>. </a:t>
            </a:r>
            <a:endParaRPr lang="lt-LT" dirty="0" smtClean="0"/>
          </a:p>
          <a:p>
            <a:r>
              <a:rPr lang="lt-LT" dirty="0" smtClean="0"/>
              <a:t>Rokiškio miesto VVG 2014 – 2020 m. vietos plėtros  strategijai įgyvendinti yra skiriama 860000,00 eurų, siekiant užtikrinti tvarų </a:t>
            </a:r>
            <a:r>
              <a:rPr lang="lt-LT" dirty="0"/>
              <a:t>Rokiškio miesto gyventojų </a:t>
            </a:r>
            <a:r>
              <a:rPr lang="lt-LT" dirty="0" smtClean="0"/>
              <a:t>socialinės </a:t>
            </a:r>
            <a:r>
              <a:rPr lang="lt-LT" dirty="0"/>
              <a:t>ir </a:t>
            </a:r>
            <a:r>
              <a:rPr lang="lt-LT" dirty="0" smtClean="0"/>
              <a:t>ekonominės aplinkos </a:t>
            </a:r>
            <a:r>
              <a:rPr lang="lt-LT" dirty="0"/>
              <a:t>kūrimą.</a:t>
            </a:r>
          </a:p>
          <a:p>
            <a:r>
              <a:rPr lang="lt-LT" dirty="0" smtClean="0"/>
              <a:t>Projekte numatomos veiklos: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/>
              <a:t>vietos </a:t>
            </a:r>
            <a:r>
              <a:rPr lang="lt-LT" dirty="0"/>
              <a:t>plėtros strategijos įgyvendinimui administruoti reikalingų procedūrų ir bendruomenės inicijuotos vietos plėtros projektų </a:t>
            </a:r>
            <a:r>
              <a:rPr lang="lt-LT" dirty="0" smtClean="0"/>
              <a:t>atrankos </a:t>
            </a:r>
            <a:r>
              <a:rPr lang="lt-LT" dirty="0"/>
              <a:t>kriterijų rengimas; </a:t>
            </a:r>
            <a:endParaRPr lang="lt-L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/>
              <a:t>vietos </a:t>
            </a:r>
            <a:r>
              <a:rPr lang="lt-LT" dirty="0"/>
              <a:t>plėtros projektų vertinimas, atranka ir įgyvendinimo stebėsena;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/>
              <a:t>vietos </a:t>
            </a:r>
            <a:r>
              <a:rPr lang="lt-LT" dirty="0"/>
              <a:t>plėtros strategijos įgyvendinimo stebėsena, vertinimas, atnaujinimas;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/>
              <a:t>vietos </a:t>
            </a:r>
            <a:r>
              <a:rPr lang="lt-LT" dirty="0"/>
              <a:t>plėtros projektų rengėjų ir vykdytojų gebėjimų, reikalingų rengti vietos plėtros projektus ir (ar) administruoti jų įgyvendinimą, stiprinimas; </a:t>
            </a:r>
            <a:endParaRPr lang="lt-L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/>
              <a:t>gyvenamosios </a:t>
            </a:r>
            <a:r>
              <a:rPr lang="lt-LT" dirty="0"/>
              <a:t>vietovės bendruomenės (įskaitant vietos plėtros projektų rengėjus ir vykdytojus) informavimas apie 11.1–11.4 ir 11.6 papunkčiuose nurodytų veiklų vykdymo eigą ir rezultatus;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/>
              <a:t>miesto </a:t>
            </a:r>
            <a:r>
              <a:rPr lang="lt-LT" dirty="0"/>
              <a:t>vietos veiklos grupės darbuotojų, valdymo organų narių kompetencijų </a:t>
            </a:r>
            <a:r>
              <a:rPr lang="lt-LT" dirty="0" smtClean="0"/>
              <a:t>stiprinimas.</a:t>
            </a:r>
            <a:endParaRPr lang="lt-LT" dirty="0"/>
          </a:p>
          <a:p>
            <a:r>
              <a:rPr lang="lt-LT" dirty="0"/>
              <a:t>Projekto rezultatas: sudarytos tinkamos sąlygos vykdyti projekte numatytas veiklas bei sėkmingai įgyvendinta 2014-2020 m. laikotarpio Rokiškio miesto vietos plėtros strategija. Pateiktos 4 metinės veiklos ataskaitos ir 1 galutinė strategijos ataskaita. Parengtas vietos plėtros strategijų atrankos kriterijų aprašas. Įvykdyti du kvietimai teikti projektinius pasiūlymus.</a:t>
            </a:r>
            <a:endParaRPr lang="lt-LT" dirty="0" smtClean="0"/>
          </a:p>
          <a:p>
            <a:endParaRPr lang="lt-LT" dirty="0"/>
          </a:p>
        </p:txBody>
      </p:sp>
      <p:sp>
        <p:nvSpPr>
          <p:cNvPr id="5" name="Turinio vietos rezervavimo ženklas 2"/>
          <p:cNvSpPr txBox="1">
            <a:spLocks/>
          </p:cNvSpPr>
          <p:nvPr/>
        </p:nvSpPr>
        <p:spPr>
          <a:xfrm>
            <a:off x="457200" y="1600201"/>
            <a:ext cx="8229600" cy="3629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6829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ntraštė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Situacija su projekto įgyvendinimu </a:t>
            </a:r>
            <a:endParaRPr lang="en-US" dirty="0"/>
          </a:p>
        </p:txBody>
      </p:sp>
      <p:sp>
        <p:nvSpPr>
          <p:cNvPr id="9" name="Teksto vietos rezervavimo ženklas 8"/>
          <p:cNvSpPr>
            <a:spLocks noGrp="1"/>
          </p:cNvSpPr>
          <p:nvPr>
            <p:ph type="body" sz="quarter" idx="10"/>
          </p:nvPr>
        </p:nvSpPr>
        <p:spPr>
          <a:xfrm>
            <a:off x="681038" y="1159099"/>
            <a:ext cx="8543925" cy="5124360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t-LT" sz="1900" dirty="0"/>
              <a:t>Parengtas Rokiškio miesto vietos plėtros projektinių pasiūlymų vertinimo ir atrankos vidaus tvarkos </a:t>
            </a:r>
            <a:r>
              <a:rPr lang="lt-LT" sz="1900" dirty="0" smtClean="0"/>
              <a:t>aprašas. </a:t>
            </a:r>
            <a:endParaRPr lang="lt-LT" sz="19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t-LT" sz="1900" dirty="0"/>
              <a:t>Parengti vietos plėtros projektinių pasiūlymų atrankos kriterijai pagal kvietimą teikti projektinius pasiūlymus </a:t>
            </a:r>
            <a:r>
              <a:rPr lang="lt-LT" sz="1900" dirty="0" smtClean="0"/>
              <a:t>atrankai.</a:t>
            </a:r>
            <a:endParaRPr lang="lt-LT" sz="19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t-LT" sz="1900" dirty="0" smtClean="0"/>
              <a:t>Parengta </a:t>
            </a:r>
            <a:r>
              <a:rPr lang="lt-LT" sz="1900" dirty="0"/>
              <a:t>Vietos plėtros strategijos 2019 m. metinė </a:t>
            </a:r>
            <a:r>
              <a:rPr lang="lt-LT" sz="1900" dirty="0" smtClean="0"/>
              <a:t>ataskaita.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t-LT" sz="1900" dirty="0" smtClean="0"/>
              <a:t>Atliktas </a:t>
            </a:r>
            <a:r>
              <a:rPr lang="lt-LT" sz="1900" dirty="0"/>
              <a:t>I kvietimo vietos plėtros projektų projektinių pasiūlymų vertinimas, atranka, parengtas projektinis sąrašas </a:t>
            </a:r>
            <a:r>
              <a:rPr lang="lt-LT" sz="1900" dirty="0" smtClean="0"/>
              <a:t>Nr.1.</a:t>
            </a:r>
            <a:endParaRPr lang="lt-LT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/>
              <a:t>Atliktas II kvietimo vietos plėtros projektų projektinių pasiūlymų vertinimas, atranka, parengtas projektinis sąrašas </a:t>
            </a:r>
            <a:r>
              <a:rPr lang="lt-LT" dirty="0" smtClean="0"/>
              <a:t>Nr.2.</a:t>
            </a:r>
            <a:endParaRPr lang="lt-L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/>
              <a:t>Atliktas III kvietimo vietos plėtros projektų projektinių pasiūlymų vertinimas, atranka, parengtas projektinis sąrašas </a:t>
            </a:r>
            <a:r>
              <a:rPr lang="lt-LT" dirty="0" smtClean="0"/>
              <a:t>Nr.3.</a:t>
            </a:r>
            <a:endParaRPr lang="lt-LT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t-LT" dirty="0"/>
              <a:t>Stiprinti vietos plėtros projektų rengėjų ir vykdytojų gebėjimai, reikalingi rengti vietos plėtros projektus:</a:t>
            </a:r>
          </a:p>
          <a:p>
            <a:r>
              <a:rPr lang="lt-LT" dirty="0"/>
              <a:t>2019 m. lapkričio mėn. 19 d. informacinis renginys "Miestų vietos plėtros strategijų įgyvendinimas", kuris vyko Rokiškio r. </a:t>
            </a:r>
            <a:r>
              <a:rPr lang="lt-LT" dirty="0" err="1"/>
              <a:t>sav</a:t>
            </a:r>
            <a:r>
              <a:rPr lang="lt-LT" dirty="0"/>
              <a:t> I a. salėje</a:t>
            </a:r>
          </a:p>
          <a:p>
            <a:r>
              <a:rPr lang="lt-LT" dirty="0"/>
              <a:t>2019-11-22, 2020-02-17 ir 2020-07-30 organizuoti mokymai vietos plėtros projektų projektinių pasiūlymų rengėjams, mokymai vyko Stoties g. 23, Rokiškyje, II a. salėje.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/>
              <a:t>Sukurta internetinė Rokiškio miesto VVG svetainė www.rmvvg.lt.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92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o vietos rezervavimo ženklas 1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60" b="6960"/>
          <a:stretch>
            <a:fillRect/>
          </a:stretch>
        </p:blipFill>
        <p:spPr/>
      </p:pic>
      <p:pic>
        <p:nvPicPr>
          <p:cNvPr id="3" name="Paveikslėlio vietos rezervavimo ženklas 2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3" r="4783"/>
          <a:stretch>
            <a:fillRect/>
          </a:stretch>
        </p:blipFill>
        <p:spPr/>
      </p:pic>
      <p:pic>
        <p:nvPicPr>
          <p:cNvPr id="4" name="Paveikslėlio vietos rezervavimo ženklas 3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4" r="2094"/>
          <a:stretch>
            <a:fillRect/>
          </a:stretch>
        </p:blipFill>
        <p:spPr/>
      </p:pic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Nuotraukos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03027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 MIn titulinis">
  <a:themeElements>
    <a:clrScheme name="FIMIN">
      <a:dk1>
        <a:srgbClr val="827573"/>
      </a:dk1>
      <a:lt1>
        <a:srgbClr val="FFFFFF"/>
      </a:lt1>
      <a:dk2>
        <a:srgbClr val="827573"/>
      </a:dk2>
      <a:lt2>
        <a:srgbClr val="E2DDDB"/>
      </a:lt2>
      <a:accent1>
        <a:srgbClr val="2A57A3"/>
      </a:accent1>
      <a:accent2>
        <a:srgbClr val="E2DDDB"/>
      </a:accent2>
      <a:accent3>
        <a:srgbClr val="827573"/>
      </a:accent3>
      <a:accent4>
        <a:srgbClr val="E2DDDB"/>
      </a:accent4>
      <a:accent5>
        <a:srgbClr val="FFCC00"/>
      </a:accent5>
      <a:accent6>
        <a:srgbClr val="2A57A3"/>
      </a:accent6>
      <a:hlink>
        <a:srgbClr val="827573"/>
      </a:hlink>
      <a:folHlink>
        <a:srgbClr val="2A57A3"/>
      </a:folHlink>
    </a:clrScheme>
    <a:fontScheme name="FinMIN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n MIn" id="{3D01923E-6B55-45DF-A1C7-613873B7B2F0}" vid="{420D04CA-D0BA-4BA0-94CA-232FF5AB0EB0}"/>
    </a:ext>
  </a:extLst>
</a:theme>
</file>

<file path=ppt/theme/theme2.xml><?xml version="1.0" encoding="utf-8"?>
<a:theme xmlns:a="http://schemas.openxmlformats.org/drawingml/2006/main" name="Teksto skaidrė">
  <a:themeElements>
    <a:clrScheme name="FIMIN">
      <a:dk1>
        <a:srgbClr val="827573"/>
      </a:dk1>
      <a:lt1>
        <a:srgbClr val="FFFFFF"/>
      </a:lt1>
      <a:dk2>
        <a:srgbClr val="827573"/>
      </a:dk2>
      <a:lt2>
        <a:srgbClr val="E2DDDB"/>
      </a:lt2>
      <a:accent1>
        <a:srgbClr val="BFBFBF"/>
      </a:accent1>
      <a:accent2>
        <a:srgbClr val="999999"/>
      </a:accent2>
      <a:accent3>
        <a:srgbClr val="666666"/>
      </a:accent3>
      <a:accent4>
        <a:srgbClr val="2A57A3"/>
      </a:accent4>
      <a:accent5>
        <a:srgbClr val="FFCC00"/>
      </a:accent5>
      <a:accent6>
        <a:srgbClr val="6D95D9"/>
      </a:accent6>
      <a:hlink>
        <a:srgbClr val="827573"/>
      </a:hlink>
      <a:folHlink>
        <a:srgbClr val="2A57A3"/>
      </a:folHlink>
    </a:clrScheme>
    <a:fontScheme name="FinMIN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altuinė skaidrė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</TotalTime>
  <Words>420</Words>
  <Application>Microsoft Office PowerPoint</Application>
  <PresentationFormat>A4 formatas (210x297 mm)</PresentationFormat>
  <Paragraphs>28</Paragraphs>
  <Slides>4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3</vt:i4>
      </vt:variant>
      <vt:variant>
        <vt:lpstr>Skaidrių pavadinimai</vt:lpstr>
      </vt:variant>
      <vt:variant>
        <vt:i4>4</vt:i4>
      </vt:variant>
    </vt:vector>
  </HeadingPairs>
  <TitlesOfParts>
    <vt:vector size="11" baseType="lpstr">
      <vt:lpstr>MS PGothic</vt:lpstr>
      <vt:lpstr>Arial</vt:lpstr>
      <vt:lpstr>Calibri</vt:lpstr>
      <vt:lpstr>Calibri Light</vt:lpstr>
      <vt:lpstr>Fin MIn titulinis</vt:lpstr>
      <vt:lpstr>Teksto skaidrė</vt:lpstr>
      <vt:lpstr>Galtuinė skaidrė</vt:lpstr>
      <vt:lpstr>Rokiškio miesto VVG 2014- 2020 m. vietos plėtros strategijos įgyvendinimas ir administravimas</vt:lpstr>
      <vt:lpstr>Projekto tikslas ir trumpas aprašymas</vt:lpstr>
      <vt:lpstr>Situacija su projekto įgyvendinimu </vt:lpstr>
      <vt:lpstr>Nuotraukos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Acer</cp:lastModifiedBy>
  <cp:revision>29</cp:revision>
  <dcterms:created xsi:type="dcterms:W3CDTF">2015-10-26T11:19:59Z</dcterms:created>
  <dcterms:modified xsi:type="dcterms:W3CDTF">2020-11-27T11:53:51Z</dcterms:modified>
</cp:coreProperties>
</file>