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2" r:id="rId2"/>
    <p:sldMasterId id="2147483692" r:id="rId3"/>
  </p:sldMasterIdLst>
  <p:sldIdLst>
    <p:sldId id="256" r:id="rId4"/>
    <p:sldId id="259" r:id="rId5"/>
    <p:sldId id="258" r:id="rId6"/>
    <p:sldId id="257" r:id="rId7"/>
  </p:sldIdLst>
  <p:sldSz cx="9906000" cy="6858000" type="A4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62" autoAdjust="0"/>
    <p:restoredTop sz="94660"/>
  </p:normalViewPr>
  <p:slideViewPr>
    <p:cSldViewPr snapToGrid="0">
      <p:cViewPr>
        <p:scale>
          <a:sx n="125" d="100"/>
          <a:sy n="125" d="100"/>
        </p:scale>
        <p:origin x="-912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4862" y="2115239"/>
            <a:ext cx="3950018" cy="367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Paan</a:t>
            </a:r>
            <a:r>
              <a:rPr lang="lt-LT" dirty="0" err="1" smtClean="0"/>
              <a:t>traštė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04863" y="1190759"/>
            <a:ext cx="4666368" cy="1108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lt-LT" dirty="0" err="1" smtClean="0"/>
              <a:t>ristatymo</a:t>
            </a:r>
            <a:r>
              <a:rPr lang="lt-LT" dirty="0" smtClean="0"/>
              <a:t> p</a:t>
            </a:r>
            <a:r>
              <a:rPr lang="en-US" dirty="0" err="1" smtClean="0"/>
              <a:t>avadinimas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80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1039" y="1320800"/>
            <a:ext cx="8543925" cy="33528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aseline="0"/>
            </a:lvl2pPr>
          </a:lstStyle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Tekstas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endParaRPr lang="lt-LT" altLang="lt-LT" sz="1800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Šrifto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dydžiai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: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pavadinimui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/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temai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Bold 24pt.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rašymui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Normal 18pt.</a:t>
            </a:r>
          </a:p>
        </p:txBody>
      </p:sp>
    </p:spTree>
    <p:extLst>
      <p:ext uri="{BB962C8B-B14F-4D97-AF65-F5344CB8AC3E}">
        <p14:creationId xmlns:p14="http://schemas.microsoft.com/office/powerpoint/2010/main" val="11902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o stulpeliai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7" y="1224492"/>
            <a:ext cx="4189413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5551" y="1224492"/>
            <a:ext cx="4189413" cy="4351338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869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ų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81038" y="1109134"/>
            <a:ext cx="4596075" cy="2967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413933" y="1109134"/>
            <a:ext cx="3811032" cy="4216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81037" y="4237782"/>
            <a:ext cx="4607083" cy="2337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053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162707"/>
            <a:ext cx="8543925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379009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671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nuotrauk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851302" y="1227772"/>
            <a:ext cx="5373662" cy="4351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9" y="1227141"/>
            <a:ext cx="2906448" cy="4910137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35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306641"/>
            <a:ext cx="6922161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768476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979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ut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28169" y="5577840"/>
            <a:ext cx="2431785" cy="822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7D6F6C"/>
                </a:solidFill>
              </a:defRPr>
            </a:lvl1pPr>
          </a:lstStyle>
          <a:p>
            <a:r>
              <a:rPr lang="en-US" dirty="0" err="1" smtClean="0"/>
              <a:t>Organizatoriaus</a:t>
            </a:r>
            <a:r>
              <a:rPr lang="en-US" dirty="0" smtClean="0"/>
              <a:t> </a:t>
            </a:r>
            <a:r>
              <a:rPr lang="en-US" dirty="0" err="1" smtClean="0"/>
              <a:t>logotipas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53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FINMIN Prezentacija\ESFIVP-logotipo naudojimo vadovas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F3BB-EB1B-48D4-A124-296D8DDFE6E0}" type="datetimeFigureOut">
              <a:rPr lang="lt-LT" smtClean="0"/>
              <a:pPr/>
              <a:t>2020.12.07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6EC1-65C8-4B69-8E4C-90A262855C30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4" descr="C:\Users\User\Desktop\FINMIN Prezentacija\ESFIVP-logotipo naudojimo vadovas-0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3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928301" cy="68593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20040"/>
            <a:ext cx="8543925" cy="5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20353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9D37-8DCC-4B90-9989-088660BA936B}" type="datetimeFigureOut">
              <a:rPr lang="lt-LT" smtClean="0"/>
              <a:pPr/>
              <a:t>2020.12.07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8689-5B76-426F-80A9-6DBB66434AC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75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  <p:sldLayoutId id="2147483679" r:id="rId4"/>
    <p:sldLayoutId id="2147483704" r:id="rId5"/>
    <p:sldLayoutId id="21474837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7D6F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899904" cy="6839712"/>
          </a:xfrm>
          <a:prstGeom prst="rect">
            <a:avLst/>
          </a:prstGeom>
        </p:spPr>
      </p:pic>
      <p:sp>
        <p:nvSpPr>
          <p:cNvPr id="8" name="Turinio vietos rezervavimo ženklas 2"/>
          <p:cNvSpPr txBox="1">
            <a:spLocks/>
          </p:cNvSpPr>
          <p:nvPr userDrawn="1"/>
        </p:nvSpPr>
        <p:spPr>
          <a:xfrm>
            <a:off x="495300" y="1600201"/>
            <a:ext cx="8915400" cy="2980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t-LT" altLang="lt-LT" sz="2800" b="1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AČIŪ UŽ DĖMESĮ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9846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861" y="1600200"/>
            <a:ext cx="8581510" cy="3324339"/>
          </a:xfrm>
        </p:spPr>
        <p:txBody>
          <a:bodyPr>
            <a:normAutofit/>
          </a:bodyPr>
          <a:lstStyle/>
          <a:p>
            <a:r>
              <a:rPr lang="lt-LT" dirty="0" smtClean="0"/>
              <a:t>Projekto vertė : 80 962 eurai, iš jų ES – 53 126 eurai, VB – 4 688 eurai, SB – 4 721 eurai, kitos lėšos – 18 427 eurai.</a:t>
            </a:r>
          </a:p>
          <a:p>
            <a:endParaRPr lang="lt-LT" dirty="0" smtClean="0"/>
          </a:p>
          <a:p>
            <a:r>
              <a:rPr lang="lt-LT" dirty="0" smtClean="0"/>
              <a:t>Projektas finansuojamas Europos socialinio fondo lėšomis</a:t>
            </a:r>
          </a:p>
          <a:p>
            <a:r>
              <a:rPr lang="lt-LT" dirty="0" smtClean="0"/>
              <a:t>Projekto vykdytojas – VšĮ Rokiškio rajono ligoninė</a:t>
            </a:r>
          </a:p>
          <a:p>
            <a:r>
              <a:rPr lang="lt-LT" dirty="0" smtClean="0"/>
              <a:t> Partneriai: Rokiškio rajono savivaldybės administracija,</a:t>
            </a:r>
          </a:p>
          <a:p>
            <a:r>
              <a:rPr lang="lt-LT" dirty="0" smtClean="0"/>
              <a:t>Rokiškio rajono neįgaliųjų draugija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74" y="663817"/>
            <a:ext cx="8916868" cy="951623"/>
          </a:xfrm>
        </p:spPr>
        <p:txBody>
          <a:bodyPr/>
          <a:lstStyle/>
          <a:p>
            <a:r>
              <a:rPr lang="lt-LT" dirty="0" smtClean="0"/>
              <a:t>Pažink save </a:t>
            </a:r>
            <a:r>
              <a:rPr lang="lt-LT" dirty="0"/>
              <a:t>ir būk laimingas Rokiškio mieste</a:t>
            </a:r>
          </a:p>
        </p:txBody>
      </p:sp>
    </p:spTree>
    <p:extLst>
      <p:ext uri="{BB962C8B-B14F-4D97-AF65-F5344CB8AC3E}">
        <p14:creationId xmlns:p14="http://schemas.microsoft.com/office/powerpoint/2010/main" val="6245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tikslas ir trumpas aprašymas</a:t>
            </a:r>
            <a:endParaRPr lang="en-GB" dirty="0"/>
          </a:p>
        </p:txBody>
      </p:sp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457200" y="1600201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40080" y="880051"/>
            <a:ext cx="86487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Projekto tikslas – skatinti socialinę integraciją, užtikrinant gyventojų poreikius atitinkančių socialinių paslaugų ir kitų susijusių paslaugų teikimą ir plėtrą.</a:t>
            </a:r>
          </a:p>
          <a:p>
            <a:r>
              <a:rPr lang="lt-LT" dirty="0"/>
              <a:t>Projekto uždavinys: organizuoti socialines paslaugas, siekiant padidinti įtaką projekto dalyvių integracijai ir psichosocialinei aplinkai gerinti. </a:t>
            </a:r>
          </a:p>
          <a:p>
            <a:r>
              <a:rPr lang="lt-LT" dirty="0"/>
              <a:t>Projekto tikslinė grupė - socialinę atskirtį patiriantys 40 asmenų, neįgalieji ir senyvo amžiaus asmenys, Rokiškio mieste. </a:t>
            </a:r>
          </a:p>
          <a:p>
            <a:r>
              <a:rPr lang="lt-LT" dirty="0"/>
              <a:t>Projekte suplanuotos socialinės ir socialinės </a:t>
            </a:r>
            <a:r>
              <a:rPr lang="lt-LT" dirty="0" err="1"/>
              <a:t>terapijų</a:t>
            </a:r>
            <a:r>
              <a:rPr lang="lt-LT" dirty="0"/>
              <a:t> paslaugos, skirtos socialinei atskirčiai mažinti – specialiosios socialinės paslaugos, kurių tikslas gražinti asmens gebėjimus pasirūpinti savimi ir integruotis į visuomenę – tikslinės grupės asmenų socialinių įgūdžių ugdymas ir palaikymas per įgūdžių ugdymą ir palaikymą per terapinę pagalbą. Numatomos vykdyti projekto veiklos: 1.Psichosocialinė pagalba ir informacijos suteikimas apie socialines paslaugas: Psichosocialinė pagalba, kaip atsitiesti po krizių ir išgyvenimų bus suteikiama projekto dalyviams; Sveikos mitybos paskaita; Paskaita “Sveikas gyvenimo būdas” ; Informacijos apie socialines paslaugas teikimas ir tarpininkavimas jas gaunant. 2.Socialinių įgūdžių ugdymas, palaikymas ir atkūrimas per socialines </a:t>
            </a:r>
            <a:r>
              <a:rPr lang="lt-LT" dirty="0" err="1"/>
              <a:t>terapijas</a:t>
            </a:r>
            <a:r>
              <a:rPr lang="lt-LT" dirty="0"/>
              <a:t>: Muzikos terapija Aromaterapija; Socialiniai judėjimo užsiėmimai; Terapiniai mezgimo ir siuvimo užsiėmimai. Projektas prisidės prie socialinės integracijos didinimo Rokiškio miesto bendruomenėje.</a:t>
            </a:r>
          </a:p>
        </p:txBody>
      </p:sp>
    </p:spTree>
    <p:extLst>
      <p:ext uri="{BB962C8B-B14F-4D97-AF65-F5344CB8AC3E}">
        <p14:creationId xmlns:p14="http://schemas.microsoft.com/office/powerpoint/2010/main" val="376829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Situacija su projekto įgyvendinimu (kas šiuo metu vykdoma, kas jau įvykę)</a:t>
            </a:r>
            <a:endParaRPr lang="en-US" dirty="0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t-LT" dirty="0" smtClean="0"/>
              <a:t>Suremontuotos projekto veikloms vykdyti reikalingos patalpos, nupirktos visos </a:t>
            </a:r>
            <a:r>
              <a:rPr lang="lt-LT" dirty="0" smtClean="0"/>
              <a:t>veiklų </a:t>
            </a:r>
            <a:r>
              <a:rPr lang="lt-LT" dirty="0"/>
              <a:t>įgyvendinimui  </a:t>
            </a:r>
            <a:r>
              <a:rPr lang="lt-LT" dirty="0" smtClean="0"/>
              <a:t>reikalingos priemonės </a:t>
            </a:r>
            <a:r>
              <a:rPr lang="lt-LT" dirty="0" smtClean="0"/>
              <a:t>ir baldai. Iki 2020 m. lapkričio 9 dienos įvyko psichologo paskaita, sveikos </a:t>
            </a:r>
            <a:r>
              <a:rPr lang="lt-LT" dirty="0"/>
              <a:t>mitybos </a:t>
            </a:r>
            <a:r>
              <a:rPr lang="lt-LT" dirty="0" smtClean="0"/>
              <a:t>paskaita, dalis </a:t>
            </a:r>
            <a:r>
              <a:rPr lang="lt-LT" dirty="0" smtClean="0"/>
              <a:t>socialinių </a:t>
            </a:r>
            <a:r>
              <a:rPr lang="lt-LT" dirty="0" err="1" smtClean="0"/>
              <a:t>terapijų</a:t>
            </a:r>
            <a:r>
              <a:rPr lang="lt-LT" dirty="0" smtClean="0"/>
              <a:t>. </a:t>
            </a:r>
          </a:p>
          <a:p>
            <a:r>
              <a:rPr lang="lt-LT" dirty="0" smtClean="0"/>
              <a:t>2020 m. lapkričio 9 dieną projekto veiklos sustabdytos dėl visuotino karantino įvedimo Lietuvoje.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2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Nuotraukos (gali būti prieš projekto įgyvendinimą, įgyvendinimo metu, po projekto įgyvendinimo)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 b="696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r="1608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1" b="161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 MIn titulinis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2A57A3"/>
      </a:accent1>
      <a:accent2>
        <a:srgbClr val="E2DDDB"/>
      </a:accent2>
      <a:accent3>
        <a:srgbClr val="827573"/>
      </a:accent3>
      <a:accent4>
        <a:srgbClr val="E2DDDB"/>
      </a:accent4>
      <a:accent5>
        <a:srgbClr val="FFCC00"/>
      </a:accent5>
      <a:accent6>
        <a:srgbClr val="2A57A3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in MIn" id="{3D01923E-6B55-45DF-A1C7-613873B7B2F0}" vid="{420D04CA-D0BA-4BA0-94CA-232FF5AB0EB0}"/>
    </a:ext>
  </a:extLst>
</a:theme>
</file>

<file path=ppt/theme/theme2.xml><?xml version="1.0" encoding="utf-8"?>
<a:theme xmlns:a="http://schemas.openxmlformats.org/drawingml/2006/main" name="Teksto skaidrė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BFBFBF"/>
      </a:accent1>
      <a:accent2>
        <a:srgbClr val="999999"/>
      </a:accent2>
      <a:accent3>
        <a:srgbClr val="666666"/>
      </a:accent3>
      <a:accent4>
        <a:srgbClr val="2A57A3"/>
      </a:accent4>
      <a:accent5>
        <a:srgbClr val="FFCC00"/>
      </a:accent5>
      <a:accent6>
        <a:srgbClr val="6D95D9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tuinė skaidr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338</Words>
  <Application>Microsoft Office PowerPoint</Application>
  <PresentationFormat>A4 formatas (210x297 mm)</PresentationFormat>
  <Paragraphs>16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Skaidrių pavadinimai</vt:lpstr>
      </vt:variant>
      <vt:variant>
        <vt:i4>4</vt:i4>
      </vt:variant>
    </vt:vector>
  </HeadingPairs>
  <TitlesOfParts>
    <vt:vector size="7" baseType="lpstr">
      <vt:lpstr>Fin MIn titulinis</vt:lpstr>
      <vt:lpstr>Teksto skaidrė</vt:lpstr>
      <vt:lpstr>Galtuinė skaidrė</vt:lpstr>
      <vt:lpstr>Pažink save ir būk laimingas Rokiškio mieste</vt:lpstr>
      <vt:lpstr>Projekto tikslas ir trumpas aprašymas</vt:lpstr>
      <vt:lpstr>Situacija su projekto įgyvendinimu (kas šiuo metu vykdoma, kas jau įvykę)</vt:lpstr>
      <vt:lpstr>Nuotraukos (gali būti prieš projekto įgyvendinimą, įgyvendinimo metu, po projekto įgyvendinimo)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Janina</cp:lastModifiedBy>
  <cp:revision>22</cp:revision>
  <dcterms:created xsi:type="dcterms:W3CDTF">2015-10-26T11:19:59Z</dcterms:created>
  <dcterms:modified xsi:type="dcterms:W3CDTF">2020-12-07T13:30:04Z</dcterms:modified>
</cp:coreProperties>
</file>