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sldIdLst>
    <p:sldId id="256" r:id="rId4"/>
    <p:sldId id="259" r:id="rId5"/>
    <p:sldId id="258" r:id="rId6"/>
    <p:sldId id="257" r:id="rId7"/>
  </p:sldIdLst>
  <p:sldSz cx="9906000" cy="6858000" type="A4"/>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62" autoAdjust="0"/>
    <p:restoredTop sz="94660"/>
  </p:normalViewPr>
  <p:slideViewPr>
    <p:cSldViewPr snapToGrid="0">
      <p:cViewPr>
        <p:scale>
          <a:sx n="125" d="100"/>
          <a:sy n="125" d="100"/>
        </p:scale>
        <p:origin x="-912" y="22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Paan</a:t>
            </a:r>
            <a:r>
              <a:rPr lang="lt-LT" dirty="0" err="1" smtClean="0"/>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smtClean="0"/>
              <a:t>P</a:t>
            </a:r>
            <a:r>
              <a:rPr lang="lt-LT" dirty="0" err="1" smtClean="0"/>
              <a:t>ristatymo</a:t>
            </a:r>
            <a:r>
              <a:rPr lang="lt-LT" dirty="0" smtClean="0"/>
              <a:t> p</a:t>
            </a:r>
            <a:r>
              <a:rPr lang="en-US" dirty="0" err="1" smtClean="0"/>
              <a:t>avadinimas</a:t>
            </a:r>
            <a:r>
              <a:rPr lang="lt-LT" dirty="0" smtClean="0"/>
              <a:t/>
            </a:r>
            <a:br>
              <a:rPr lang="lt-LT" dirty="0" smtClean="0"/>
            </a:br>
            <a:endParaRPr lang="lt-LT" dirty="0"/>
          </a:p>
        </p:txBody>
      </p:sp>
    </p:spTree>
    <p:extLst>
      <p:ext uri="{BB962C8B-B14F-4D97-AF65-F5344CB8AC3E}">
        <p14:creationId xmlns:p14="http://schemas.microsoft.com/office/powerpoint/2010/main"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smtClean="0"/>
              <a:t>Temos</a:t>
            </a:r>
            <a:r>
              <a:rPr lang="en-US" dirty="0" smtClean="0"/>
              <a:t> </a:t>
            </a:r>
            <a:r>
              <a:rPr lang="en-US" dirty="0" err="1" smtClean="0"/>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smtClean="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smtClean="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smtClean="0">
                <a:solidFill>
                  <a:srgbClr val="767676"/>
                </a:solidFill>
                <a:latin typeface="Calibri" pitchFamily="34" charset="0"/>
                <a:ea typeface="MS PGothic" pitchFamily="34" charset="-128"/>
              </a:rPr>
              <a:t>Šrifto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dydžiai</a:t>
            </a:r>
            <a:r>
              <a:rPr lang="en-US" altLang="lt-LT" sz="1800" dirty="0" smtClean="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pavadinimui</a:t>
            </a: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temai</a:t>
            </a:r>
            <a:r>
              <a:rPr lang="en-US" altLang="lt-LT" sz="1800" dirty="0" smtClean="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teksto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rašymui</a:t>
            </a:r>
            <a:r>
              <a:rPr lang="en-US" altLang="lt-LT" sz="1800" dirty="0" smtClean="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smtClean="0"/>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smtClean="0"/>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smtClean="0"/>
              <a:t>Nuotrauka</a:t>
            </a:r>
            <a:endParaRPr lang="lt-LT" dirty="0"/>
          </a:p>
        </p:txBody>
      </p:sp>
      <p:sp>
        <p:nvSpPr>
          <p:cNvPr id="12" name="Title 1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Tree>
    <p:extLst>
      <p:ext uri="{BB962C8B-B14F-4D97-AF65-F5344CB8AC3E}">
        <p14:creationId xmlns:p14="http://schemas.microsoft.com/office/powerpoint/2010/main"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smtClean="0"/>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smtClean="0"/>
              <a:t>Organizatoriaus</a:t>
            </a:r>
            <a:r>
              <a:rPr lang="en-US" dirty="0" smtClean="0"/>
              <a:t> </a:t>
            </a:r>
            <a:r>
              <a:rPr lang="en-US" dirty="0" err="1" smtClean="0"/>
              <a:t>logotipas</a:t>
            </a:r>
            <a:endParaRPr lang="lt-LT" dirty="0"/>
          </a:p>
        </p:txBody>
      </p:sp>
    </p:spTree>
    <p:extLst>
      <p:ext uri="{BB962C8B-B14F-4D97-AF65-F5344CB8AC3E}">
        <p14:creationId xmlns:p14="http://schemas.microsoft.com/office/powerpoint/2010/main"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pPr/>
              <a:t>2020-12-17</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pPr/>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smtClean="0"/>
              <a:t>Temos</a:t>
            </a:r>
            <a:r>
              <a:rPr lang="en-US" dirty="0" smtClean="0"/>
              <a:t> </a:t>
            </a:r>
            <a:r>
              <a:rPr lang="en-US" dirty="0" err="1" smtClean="0"/>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pPr/>
              <a:t>2020-12-17</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pPr/>
              <a:t>‹#›</a:t>
            </a:fld>
            <a:endParaRPr lang="lt-LT"/>
          </a:p>
        </p:txBody>
      </p:sp>
    </p:spTree>
    <p:extLst>
      <p:ext uri="{BB962C8B-B14F-4D97-AF65-F5344CB8AC3E}">
        <p14:creationId xmlns:p14="http://schemas.microsoft.com/office/powerpoint/2010/main"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smtClean="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4861" y="1635178"/>
            <a:ext cx="8581510" cy="2809301"/>
          </a:xfrm>
        </p:spPr>
        <p:txBody>
          <a:bodyPr>
            <a:normAutofit/>
          </a:bodyPr>
          <a:lstStyle/>
          <a:p>
            <a:r>
              <a:rPr lang="lt-LT" dirty="0" smtClean="0"/>
              <a:t>Bendra projekto vertė – 2964 tūkst. Eurų, iš jų:</a:t>
            </a:r>
          </a:p>
          <a:p>
            <a:r>
              <a:rPr lang="lt-LT" dirty="0" smtClean="0"/>
              <a:t>Valstybės biudžeto lėšos – 2075 tūkst. Eurų;</a:t>
            </a:r>
          </a:p>
          <a:p>
            <a:r>
              <a:rPr lang="lt-LT" dirty="0" smtClean="0"/>
              <a:t>Savivaldybės biudžeto lėšos – 889 tūkst. Eurų.</a:t>
            </a:r>
            <a:endParaRPr lang="lt-LT" dirty="0"/>
          </a:p>
          <a:p>
            <a:r>
              <a:rPr lang="lt-LT" dirty="0" smtClean="0"/>
              <a:t>Projektą finansuoja:</a:t>
            </a:r>
          </a:p>
          <a:p>
            <a:r>
              <a:rPr lang="lt-LT" dirty="0" smtClean="0"/>
              <a:t> Lietuvos Respublikos švietimo, mokslo ir sporto ministerija</a:t>
            </a:r>
          </a:p>
          <a:p>
            <a:r>
              <a:rPr lang="lt-LT" dirty="0" smtClean="0"/>
              <a:t> Rokiškio rajono savivaldybės administracija</a:t>
            </a:r>
            <a:endParaRPr lang="lt-LT" dirty="0" smtClean="0"/>
          </a:p>
          <a:p>
            <a:r>
              <a:rPr lang="lt-LT" dirty="0" smtClean="0"/>
              <a:t>Projekto vykdytojas Rokiškio rajono savivaldybės administracija</a:t>
            </a:r>
          </a:p>
          <a:p>
            <a:endParaRPr lang="lt-LT" dirty="0" smtClean="0"/>
          </a:p>
          <a:p>
            <a:endParaRPr lang="lt-LT" dirty="0" smtClean="0"/>
          </a:p>
          <a:p>
            <a:endParaRPr lang="lt-LT" dirty="0"/>
          </a:p>
        </p:txBody>
      </p:sp>
      <p:sp>
        <p:nvSpPr>
          <p:cNvPr id="2" name="Title 1"/>
          <p:cNvSpPr>
            <a:spLocks noGrp="1"/>
          </p:cNvSpPr>
          <p:nvPr>
            <p:ph type="title"/>
          </p:nvPr>
        </p:nvSpPr>
        <p:spPr>
          <a:xfrm>
            <a:off x="711874" y="663817"/>
            <a:ext cx="8916868" cy="1108074"/>
          </a:xfrm>
        </p:spPr>
        <p:txBody>
          <a:bodyPr/>
          <a:lstStyle/>
          <a:p>
            <a:r>
              <a:rPr lang="lt-LT" dirty="0" err="1" smtClean="0"/>
              <a:t>Daugiafunkcės</a:t>
            </a:r>
            <a:r>
              <a:rPr lang="lt-LT" dirty="0" smtClean="0"/>
              <a:t> </a:t>
            </a:r>
            <a:r>
              <a:rPr lang="lt-LT" dirty="0" smtClean="0"/>
              <a:t>sporto salės Rokiškyje, Taikos g. 21A, statyba</a:t>
            </a:r>
            <a:endParaRPr lang="lt-LT" dirty="0"/>
          </a:p>
        </p:txBody>
      </p:sp>
    </p:spTree>
    <p:extLst>
      <p:ext uri="{BB962C8B-B14F-4D97-AF65-F5344CB8AC3E}">
        <p14:creationId xmlns:p14="http://schemas.microsoft.com/office/powerpoint/2010/main" val="62453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35319" y="236220"/>
            <a:ext cx="8543925" cy="716280"/>
          </a:xfrm>
        </p:spPr>
        <p:txBody>
          <a:bodyPr>
            <a:normAutofit fontScale="90000"/>
          </a:bodyPr>
          <a:lstStyle/>
          <a:p>
            <a:r>
              <a:rPr lang="lt-LT" dirty="0"/>
              <a:t/>
            </a:r>
            <a:br>
              <a:rPr lang="lt-LT" dirty="0"/>
            </a:br>
            <a:r>
              <a:rPr lang="lt-LT" dirty="0" smtClean="0"/>
              <a:t/>
            </a:r>
            <a:br>
              <a:rPr lang="lt-LT" dirty="0" smtClean="0"/>
            </a:br>
            <a:r>
              <a:rPr lang="lt-LT" dirty="0"/>
              <a:t/>
            </a:r>
            <a:br>
              <a:rPr lang="lt-LT" dirty="0"/>
            </a:br>
            <a:r>
              <a:rPr lang="lt-LT" dirty="0" smtClean="0"/>
              <a:t/>
            </a:r>
            <a:br>
              <a:rPr lang="lt-LT" dirty="0" smtClean="0"/>
            </a:br>
            <a:r>
              <a:rPr lang="lt-LT" dirty="0"/>
              <a:t/>
            </a:r>
            <a:br>
              <a:rPr lang="lt-LT" dirty="0"/>
            </a:br>
            <a:r>
              <a:rPr lang="lt-LT" dirty="0" smtClean="0"/>
              <a:t/>
            </a:r>
            <a:br>
              <a:rPr lang="lt-LT" dirty="0" smtClean="0"/>
            </a:br>
            <a:r>
              <a:rPr lang="lt-LT" dirty="0"/>
              <a:t/>
            </a:r>
            <a:br>
              <a:rPr lang="lt-LT" dirty="0"/>
            </a:br>
            <a:r>
              <a:rPr lang="lt-LT" dirty="0" smtClean="0"/>
              <a:t/>
            </a:r>
            <a:br>
              <a:rPr lang="lt-LT" dirty="0" smtClean="0"/>
            </a:br>
            <a:r>
              <a:rPr lang="lt-LT" dirty="0" smtClean="0"/>
              <a:t/>
            </a:r>
            <a:br>
              <a:rPr lang="lt-LT" dirty="0" smtClean="0"/>
            </a:br>
            <a:r>
              <a:rPr lang="lt-LT" dirty="0" smtClean="0"/>
              <a:t/>
            </a:r>
            <a:br>
              <a:rPr lang="lt-LT" dirty="0" smtClean="0"/>
            </a:br>
            <a:r>
              <a:rPr lang="lt-LT" dirty="0"/>
              <a:t/>
            </a:r>
            <a:br>
              <a:rPr lang="lt-LT" dirty="0"/>
            </a:br>
            <a:r>
              <a:rPr lang="lt-LT" dirty="0" smtClean="0"/>
              <a:t/>
            </a:r>
            <a:br>
              <a:rPr lang="lt-LT" dirty="0" smtClean="0"/>
            </a:br>
            <a:r>
              <a:rPr lang="lt-LT" dirty="0"/>
              <a:t/>
            </a:r>
            <a:br>
              <a:rPr lang="lt-LT" dirty="0"/>
            </a:br>
            <a:r>
              <a:rPr lang="lt-LT" dirty="0"/>
              <a:t/>
            </a:r>
            <a:br>
              <a:rPr lang="lt-LT" dirty="0"/>
            </a:br>
            <a:r>
              <a:rPr lang="lt-LT" dirty="0" smtClean="0"/>
              <a:t/>
            </a:r>
            <a:br>
              <a:rPr lang="lt-LT" dirty="0" smtClean="0"/>
            </a:br>
            <a:r>
              <a:rPr lang="lt-LT" dirty="0" smtClean="0"/>
              <a:t/>
            </a:r>
            <a:br>
              <a:rPr lang="lt-LT" dirty="0" smtClean="0"/>
            </a:br>
            <a:r>
              <a:rPr lang="lt-LT" dirty="0" smtClean="0"/>
              <a:t>Projekto tikslas:</a:t>
            </a:r>
            <a:r>
              <a:rPr lang="lt-LT" dirty="0"/>
              <a:t/>
            </a:r>
            <a:br>
              <a:rPr lang="lt-LT" dirty="0"/>
            </a:br>
            <a:r>
              <a:rPr lang="lt-LT" dirty="0" smtClean="0"/>
              <a:t/>
            </a:r>
            <a:br>
              <a:rPr lang="lt-LT" dirty="0" smtClean="0"/>
            </a:br>
            <a:r>
              <a:rPr lang="lt-LT" dirty="0" smtClean="0"/>
              <a:t>pagerinti </a:t>
            </a:r>
            <a:r>
              <a:rPr lang="lt-LT" dirty="0"/>
              <a:t>sporto paslaugų kokybę Rokiškyje, vykdant sporto objektų plėtrą</a:t>
            </a:r>
            <a:r>
              <a:rPr lang="lt-LT" dirty="0" smtClean="0"/>
              <a:t>.</a:t>
            </a:r>
            <a:r>
              <a:rPr lang="lt-LT" dirty="0"/>
              <a:t/>
            </a:r>
            <a:br>
              <a:rPr lang="lt-LT" dirty="0"/>
            </a:br>
            <a:r>
              <a:rPr lang="lt-LT" dirty="0" smtClean="0"/>
              <a:t/>
            </a:r>
            <a:br>
              <a:rPr lang="lt-LT" dirty="0" smtClean="0"/>
            </a:br>
            <a:r>
              <a:rPr lang="lt-LT" sz="1800" dirty="0" smtClean="0"/>
              <a:t>Naujo </a:t>
            </a:r>
            <a:r>
              <a:rPr lang="lt-LT" sz="1800" dirty="0"/>
              <a:t>pastato statyba, įrengiant alternatyvų energijos šaltinį. Šios alternatyvos atveju būtų vykdomi sklypo sutvarkymo darbai, statinio konstrukcijos darbai, pastato apdailos darbai, vidaus vandentiekio, nuotekų, šildymo, vėdinimo, vėsinimo sistemų įrengimo darbai, elektrotechnikos, elektroniniai ryšių įrengimų darbai, apsaugos signalizacijos, gaisrinės signalizacijos įrengimo darbai, lauko inžineriniai tinklai, įsigyjama reikalinga sporto įranga ir priemonės. Salėje numatoma įrengti </a:t>
            </a:r>
            <a:r>
              <a:rPr lang="lt-LT" sz="1800" dirty="0" err="1"/>
              <a:t>daugiafunkcę</a:t>
            </a:r>
            <a:r>
              <a:rPr lang="lt-LT" sz="1800" dirty="0"/>
              <a:t> salę, kurios plotas apie 1617 </a:t>
            </a:r>
            <a:r>
              <a:rPr lang="lt-LT" sz="1800" dirty="0" err="1"/>
              <a:t>kv.m</a:t>
            </a:r>
            <a:r>
              <a:rPr lang="lt-LT" sz="1800" dirty="0"/>
              <a:t>, kurioje būtų krepšinio, salės futbolo, rankinio aikštelės. </a:t>
            </a:r>
            <a:r>
              <a:rPr lang="lt-LT" sz="1800" dirty="0" err="1"/>
              <a:t>Daugiafunkcė</a:t>
            </a:r>
            <a:r>
              <a:rPr lang="lt-LT" sz="1800" dirty="0"/>
              <a:t> sporto salė būtų pritaikyta krepšinio, futbolo, tinklinio, lauko tenisui, riedulio, lengvosios atletikos, sunkiosios atletikos, dziudo imtynių užsiėmimų ir varžybų vykdymui, kūno kultūros pamokų vedimui,  masinių pramoginių renginių organizavimui su 432 vietų transformuojama tribūna, taip pat salė bus pritaikyta neįgaliųjų sporto užsiėmimams vykdyti. Taip pat numatoma įrengti  imtynių salę bei sunkiosios atletikos ir treniruoklių salę. </a:t>
            </a:r>
            <a:r>
              <a:rPr lang="lt-LT" sz="1800" dirty="0" err="1"/>
              <a:t>Daugiafunkcėje</a:t>
            </a:r>
            <a:r>
              <a:rPr lang="lt-LT" sz="1800" dirty="0"/>
              <a:t> sporto salėje planuojamos ir kitos reikalingos patalpos, kaip inventoriaus patalpa,  sanitariniai mazgai, persirengimo patalpos, aptarnaujančio personalo ir kitų asmenų kabinetai. Bendras salės plotas numatomas apie 2456 </a:t>
            </a:r>
            <a:r>
              <a:rPr lang="lt-LT" sz="1800" dirty="0" err="1"/>
              <a:t>kv.m</a:t>
            </a:r>
            <a:r>
              <a:rPr lang="lt-LT" sz="1800" dirty="0"/>
              <a:t>. (3.2. pav.). Kita siūloma vizualinė medžiaga pateikiama priede Nr.4. Planuojant pirmą alternatyvą – naujo pastato statyba, numatoma įrengti alternatyvų energijos šaltinį – saulės kolektorius, </a:t>
            </a:r>
            <a:r>
              <a:rPr lang="lt-LT" sz="1800" dirty="0" err="1"/>
              <a:t>inverterius</a:t>
            </a:r>
            <a:r>
              <a:rPr lang="lt-LT" sz="1800" dirty="0"/>
              <a:t> bei šilumos siurblius „oras/oras“. </a:t>
            </a:r>
            <a:endParaRPr lang="en-GB" sz="1800" dirty="0"/>
          </a:p>
        </p:txBody>
      </p:sp>
      <p:sp>
        <p:nvSpPr>
          <p:cNvPr id="5" name="Turinio vietos rezervavimo ženklas 2"/>
          <p:cNvSpPr txBox="1">
            <a:spLocks/>
          </p:cNvSpPr>
          <p:nvPr/>
        </p:nvSpPr>
        <p:spPr>
          <a:xfrm>
            <a:off x="457200" y="1600201"/>
            <a:ext cx="8229600" cy="36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lt-LT" dirty="0"/>
          </a:p>
        </p:txBody>
      </p:sp>
    </p:spTree>
    <p:extLst>
      <p:ext uri="{BB962C8B-B14F-4D97-AF65-F5344CB8AC3E}">
        <p14:creationId xmlns:p14="http://schemas.microsoft.com/office/powerpoint/2010/main" val="376829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ntraštė 7"/>
          <p:cNvSpPr>
            <a:spLocks noGrp="1"/>
          </p:cNvSpPr>
          <p:nvPr>
            <p:ph type="title"/>
          </p:nvPr>
        </p:nvSpPr>
        <p:spPr/>
        <p:txBody>
          <a:bodyPr>
            <a:normAutofit fontScale="90000"/>
          </a:bodyPr>
          <a:lstStyle/>
          <a:p>
            <a:r>
              <a:rPr lang="lt-LT" dirty="0" smtClean="0"/>
              <a:t>Situacija su projekto įgyvendinimu (kas šiuo metu vykdoma, kas jau įvykę)</a:t>
            </a:r>
            <a:endParaRPr lang="en-US" dirty="0"/>
          </a:p>
        </p:txBody>
      </p:sp>
      <p:sp>
        <p:nvSpPr>
          <p:cNvPr id="9" name="Teksto vietos rezervavimo ženklas 8"/>
          <p:cNvSpPr>
            <a:spLocks noGrp="1"/>
          </p:cNvSpPr>
          <p:nvPr>
            <p:ph type="body" sz="quarter" idx="10"/>
          </p:nvPr>
        </p:nvSpPr>
        <p:spPr/>
        <p:txBody>
          <a:bodyPr/>
          <a:lstStyle/>
          <a:p>
            <a:endParaRPr lang="lt-LT" dirty="0" smtClean="0"/>
          </a:p>
          <a:p>
            <a:endParaRPr lang="lt-LT" dirty="0"/>
          </a:p>
          <a:p>
            <a:r>
              <a:rPr lang="lt-LT" b="1" dirty="0" smtClean="0"/>
              <a:t>Sudaryta </a:t>
            </a:r>
            <a:r>
              <a:rPr lang="lt-LT" b="1" dirty="0"/>
              <a:t>sutartis </a:t>
            </a:r>
            <a:r>
              <a:rPr lang="lt-LT" b="1" dirty="0" smtClean="0"/>
              <a:t>su UAB „Synergy Solutions“  </a:t>
            </a:r>
            <a:r>
              <a:rPr lang="lt-LT" b="1" dirty="0" err="1" smtClean="0"/>
              <a:t>Daugiafunkcės</a:t>
            </a:r>
            <a:r>
              <a:rPr lang="lt-LT" b="1" dirty="0" smtClean="0"/>
              <a:t> sporto salės statybos, Taikos g. 21A, Rokiškio m., projektavimo ir projekto vykdymo priežiūros paslaugai. Bendra paslaugos kaina 58927,00 Eurų. Techninio projekto parengimo paslaugos pabaiga 2021 m. balandžio mėn. </a:t>
            </a:r>
          </a:p>
          <a:p>
            <a:r>
              <a:rPr lang="lt-LT" b="1" dirty="0" smtClean="0"/>
              <a:t>Parengtas projektinis pasiūlymas ir vykdoma viešinimo procedūra.  </a:t>
            </a:r>
            <a:endParaRPr lang="en-US" b="1" dirty="0"/>
          </a:p>
        </p:txBody>
      </p:sp>
    </p:spTree>
    <p:extLst>
      <p:ext uri="{BB962C8B-B14F-4D97-AF65-F5344CB8AC3E}">
        <p14:creationId xmlns:p14="http://schemas.microsoft.com/office/powerpoint/2010/main" val="1255923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icture Placeholder 18"/>
          <p:cNvSpPr>
            <a:spLocks noGrp="1"/>
          </p:cNvSpPr>
          <p:nvPr>
            <p:ph type="pic" sz="quarter" idx="13"/>
          </p:nvPr>
        </p:nvSpPr>
        <p:spPr/>
      </p:sp>
      <p:sp>
        <p:nvSpPr>
          <p:cNvPr id="20" name="Picture Placeholder 19"/>
          <p:cNvSpPr>
            <a:spLocks noGrp="1"/>
          </p:cNvSpPr>
          <p:nvPr>
            <p:ph type="pic" sz="quarter" idx="14"/>
          </p:nvPr>
        </p:nvSpPr>
        <p:spPr/>
      </p:sp>
      <p:sp>
        <p:nvSpPr>
          <p:cNvPr id="21" name="Picture Placeholder 20"/>
          <p:cNvSpPr>
            <a:spLocks noGrp="1"/>
          </p:cNvSpPr>
          <p:nvPr>
            <p:ph type="pic" sz="quarter" idx="15"/>
          </p:nvPr>
        </p:nvSpPr>
        <p:spPr/>
      </p:sp>
      <p:sp>
        <p:nvSpPr>
          <p:cNvPr id="18" name="Title 17"/>
          <p:cNvSpPr>
            <a:spLocks noGrp="1"/>
          </p:cNvSpPr>
          <p:nvPr>
            <p:ph type="title"/>
          </p:nvPr>
        </p:nvSpPr>
        <p:spPr/>
        <p:txBody>
          <a:bodyPr>
            <a:normAutofit fontScale="90000"/>
          </a:bodyPr>
          <a:lstStyle/>
          <a:p>
            <a:r>
              <a:rPr lang="lt-LT" dirty="0" smtClean="0"/>
              <a:t>Nuotraukos (gali būti prieš projekto įgyvendinimą, įgyvendinimo metu, po projekto įgyvendinimo)</a:t>
            </a:r>
            <a:endParaRPr lang="lt-LT" dirty="0"/>
          </a:p>
        </p:txBody>
      </p:sp>
    </p:spTree>
    <p:extLst>
      <p:ext uri="{BB962C8B-B14F-4D97-AF65-F5344CB8AC3E}">
        <p14:creationId xmlns:p14="http://schemas.microsoft.com/office/powerpoint/2010/main" val="403027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201</TotalTime>
  <Words>146</Words>
  <Application>Microsoft Office PowerPoint</Application>
  <PresentationFormat>A4 formatas (210x297 mm)</PresentationFormat>
  <Paragraphs>16</Paragraphs>
  <Slides>4</Slides>
  <Notes>0</Notes>
  <HiddenSlides>0</HiddenSlides>
  <MMClips>0</MMClips>
  <ScaleCrop>false</ScaleCrop>
  <HeadingPairs>
    <vt:vector size="4" baseType="variant">
      <vt:variant>
        <vt:lpstr>Tema</vt:lpstr>
      </vt:variant>
      <vt:variant>
        <vt:i4>3</vt:i4>
      </vt:variant>
      <vt:variant>
        <vt:lpstr>Skaidrių pavadinimai</vt:lpstr>
      </vt:variant>
      <vt:variant>
        <vt:i4>4</vt:i4>
      </vt:variant>
    </vt:vector>
  </HeadingPairs>
  <TitlesOfParts>
    <vt:vector size="7" baseType="lpstr">
      <vt:lpstr>Fin MIn titulinis</vt:lpstr>
      <vt:lpstr>Teksto skaidrė</vt:lpstr>
      <vt:lpstr>Galtuinė skaidrė</vt:lpstr>
      <vt:lpstr>Daugiafunkcės sporto salės Rokiškyje, Taikos g. 21A, statyba</vt:lpstr>
      <vt:lpstr>                Projekto tikslas:  pagerinti sporto paslaugų kokybę Rokiškyje, vykdant sporto objektų plėtrą.  Naujo pastato statyba, įrengiant alternatyvų energijos šaltinį. Šios alternatyvos atveju būtų vykdomi sklypo sutvarkymo darbai, statinio konstrukcijos darbai, pastato apdailos darbai, vidaus vandentiekio, nuotekų, šildymo, vėdinimo, vėsinimo sistemų įrengimo darbai, elektrotechnikos, elektroniniai ryšių įrengimų darbai, apsaugos signalizacijos, gaisrinės signalizacijos įrengimo darbai, lauko inžineriniai tinklai, įsigyjama reikalinga sporto įranga ir priemonės. Salėje numatoma įrengti daugiafunkcę salę, kurios plotas apie 1617 kv.m, kurioje būtų krepšinio, salės futbolo, rankinio aikštelės. Daugiafunkcė sporto salė būtų pritaikyta krepšinio, futbolo, tinklinio, lauko tenisui, riedulio, lengvosios atletikos, sunkiosios atletikos, dziudo imtynių užsiėmimų ir varžybų vykdymui, kūno kultūros pamokų vedimui,  masinių pramoginių renginių organizavimui su 432 vietų transformuojama tribūna, taip pat salė bus pritaikyta neįgaliųjų sporto užsiėmimams vykdyti. Taip pat numatoma įrengti  imtynių salę bei sunkiosios atletikos ir treniruoklių salę. Daugiafunkcėje sporto salėje planuojamos ir kitos reikalingos patalpos, kaip inventoriaus patalpa,  sanitariniai mazgai, persirengimo patalpos, aptarnaujančio personalo ir kitų asmenų kabinetai. Bendras salės plotas numatomas apie 2456 kv.m. (3.2. pav.). Kita siūloma vizualinė medžiaga pateikiama priede Nr.4. Planuojant pirmą alternatyvą – naujo pastato statyba, numatoma įrengti alternatyvų energijos šaltinį – saulės kolektorius, inverterius bei šilumos siurblius „oras/oras“. </vt:lpstr>
      <vt:lpstr>Situacija su projekto įgyvendinimu (kas šiuo metu vykdoma, kas jau įvykę)</vt:lpstr>
      <vt:lpstr>Nuotraukos (gali būti prieš projekto įgyvendinimą, įgyvendinimo metu, po projekto įgyvendinimo)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Aušra Vingelienė</cp:lastModifiedBy>
  <cp:revision>24</cp:revision>
  <dcterms:created xsi:type="dcterms:W3CDTF">2015-10-26T11:19:59Z</dcterms:created>
  <dcterms:modified xsi:type="dcterms:W3CDTF">2020-12-17T09:11:55Z</dcterms:modified>
</cp:coreProperties>
</file>