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72" r:id="rId2"/>
    <p:sldMasterId id="2147483692" r:id="rId3"/>
  </p:sldMasterIdLst>
  <p:sldIdLst>
    <p:sldId id="256" r:id="rId4"/>
    <p:sldId id="259" r:id="rId5"/>
    <p:sldId id="258" r:id="rId6"/>
    <p:sldId id="257" r:id="rId7"/>
  </p:sldIdLst>
  <p:sldSz cx="9906000" cy="6858000" type="A4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6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62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7" y="5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i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4862" y="2115239"/>
            <a:ext cx="3950018" cy="367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Paan</a:t>
            </a:r>
            <a:r>
              <a:rPr lang="lt-LT" dirty="0" err="1" smtClean="0"/>
              <a:t>traštė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04863" y="1190759"/>
            <a:ext cx="4666368" cy="11080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</a:t>
            </a:r>
            <a:r>
              <a:rPr lang="lt-LT" dirty="0" err="1" smtClean="0"/>
              <a:t>ristatymo</a:t>
            </a:r>
            <a:r>
              <a:rPr lang="lt-LT" dirty="0" smtClean="0"/>
              <a:t> p</a:t>
            </a:r>
            <a:r>
              <a:rPr lang="en-US" dirty="0" err="1" smtClean="0"/>
              <a:t>avadinimas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1802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traip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1039" y="1320800"/>
            <a:ext cx="8543925" cy="335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 baseline="0"/>
            </a:lvl2pPr>
          </a:lstStyle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lt-LT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Tekstas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endParaRPr lang="lt-LT" altLang="lt-LT" sz="1800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Šrifto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dydžiai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: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pavadinimui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/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temai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Bold 24pt.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rašymui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Normal 18pt.</a:t>
            </a:r>
          </a:p>
        </p:txBody>
      </p:sp>
    </p:spTree>
    <p:extLst>
      <p:ext uri="{BB962C8B-B14F-4D97-AF65-F5344CB8AC3E}">
        <p14:creationId xmlns:p14="http://schemas.microsoft.com/office/powerpoint/2010/main" val="119029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 stulpeliai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1037" y="1224492"/>
            <a:ext cx="4189413" cy="4351338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35551" y="1224492"/>
            <a:ext cx="4189413" cy="4351338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686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traukų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1038" y="1109134"/>
            <a:ext cx="4596075" cy="29670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5413933" y="1109134"/>
            <a:ext cx="3811032" cy="42160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81037" y="4237782"/>
            <a:ext cx="4607083" cy="23374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05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162707"/>
            <a:ext cx="8543925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379009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719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nuotrauk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1302" y="1227772"/>
            <a:ext cx="5373662" cy="43517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9" y="1227141"/>
            <a:ext cx="2906448" cy="4910137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35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306641"/>
            <a:ext cx="6922161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768476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979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ut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228169" y="5577840"/>
            <a:ext cx="2431785" cy="8229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7D6F6C"/>
                </a:solidFill>
              </a:defRPr>
            </a:lvl1pPr>
          </a:lstStyle>
          <a:p>
            <a:r>
              <a:rPr lang="en-US" dirty="0" err="1" smtClean="0"/>
              <a:t>Organizatoriaus</a:t>
            </a:r>
            <a:r>
              <a:rPr lang="en-US" dirty="0" smtClean="0"/>
              <a:t> </a:t>
            </a:r>
            <a:r>
              <a:rPr lang="en-US" dirty="0" err="1" smtClean="0"/>
              <a:t>logotipas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8535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User\Desktop\FINMIN Prezentacija\ESFIVP-logotipo naudojimo vadovas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F3BB-EB1B-48D4-A124-296D8DDFE6E0}" type="datetimeFigureOut">
              <a:rPr lang="lt-LT" smtClean="0"/>
              <a:pPr/>
              <a:t>2020-11-30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6EC1-65C8-4B69-8E4C-90A262855C30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8" name="Picture 4" descr="C:\Users\User\Desktop\FINMIN Prezentacija\ESFIVP-logotipo naudojimo vadovas-0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33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2"/>
            <a:ext cx="9928301" cy="68593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20040"/>
            <a:ext cx="8543925" cy="53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203536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9D37-8DCC-4B90-9989-088660BA936B}" type="datetimeFigureOut">
              <a:rPr lang="lt-LT" smtClean="0"/>
              <a:pPr/>
              <a:t>2020-11-30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8689-5B76-426F-80A9-6DBB66434AC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75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8" r:id="rId3"/>
    <p:sldLayoutId id="2147483679" r:id="rId4"/>
    <p:sldLayoutId id="2147483704" r:id="rId5"/>
    <p:sldLayoutId id="214748371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7D6F6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9144"/>
            <a:ext cx="9899904" cy="6839712"/>
          </a:xfrm>
          <a:prstGeom prst="rect">
            <a:avLst/>
          </a:prstGeom>
        </p:spPr>
      </p:pic>
      <p:sp>
        <p:nvSpPr>
          <p:cNvPr id="8" name="Turinio vietos rezervavimo ženklas 2"/>
          <p:cNvSpPr txBox="1">
            <a:spLocks/>
          </p:cNvSpPr>
          <p:nvPr userDrawn="1"/>
        </p:nvSpPr>
        <p:spPr>
          <a:xfrm>
            <a:off x="495300" y="1600201"/>
            <a:ext cx="8915400" cy="29809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t-LT" altLang="lt-LT" sz="2800" b="1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AČIŪ UŽ DĖMESĮ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9846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861" y="2115238"/>
            <a:ext cx="8581510" cy="2809301"/>
          </a:xfrm>
        </p:spPr>
        <p:txBody>
          <a:bodyPr>
            <a:normAutofit/>
          </a:bodyPr>
          <a:lstStyle/>
          <a:p>
            <a:r>
              <a:rPr lang="en-US" b="1" i="1" dirty="0" err="1" smtClean="0"/>
              <a:t>Projektą</a:t>
            </a:r>
            <a:r>
              <a:rPr lang="en-US" b="1" i="1" dirty="0" smtClean="0"/>
              <a:t> </a:t>
            </a:r>
            <a:r>
              <a:rPr lang="en-US" b="1" i="1" dirty="0" err="1"/>
              <a:t>finansuoja</a:t>
            </a:r>
            <a:r>
              <a:rPr lang="en-US" b="1" i="1" dirty="0"/>
              <a:t> </a:t>
            </a:r>
            <a:r>
              <a:rPr lang="en-US" b="1" i="1" dirty="0" err="1"/>
              <a:t>Europos</a:t>
            </a:r>
            <a:r>
              <a:rPr lang="en-US" b="1" i="1" dirty="0"/>
              <a:t> </a:t>
            </a:r>
            <a:r>
              <a:rPr lang="en-US" b="1" i="1" dirty="0" err="1"/>
              <a:t>Sąjunga</a:t>
            </a:r>
            <a:r>
              <a:rPr lang="en-US" b="1" i="1" dirty="0"/>
              <a:t>. </a:t>
            </a:r>
            <a:r>
              <a:rPr lang="en-US" b="1" i="1" dirty="0" err="1"/>
              <a:t>Skirta</a:t>
            </a:r>
            <a:r>
              <a:rPr lang="en-US" b="1" i="1" dirty="0"/>
              <a:t> 10 268 </a:t>
            </a:r>
            <a:r>
              <a:rPr lang="en-US" b="1" i="1" dirty="0" err="1"/>
              <a:t>eur</a:t>
            </a:r>
            <a:r>
              <a:rPr lang="lt-LT" b="1" i="1" dirty="0"/>
              <a:t>ų.</a:t>
            </a:r>
            <a:endParaRPr lang="en-US" b="1" i="1" dirty="0"/>
          </a:p>
          <a:p>
            <a:endParaRPr lang="lt-LT" dirty="0" smtClean="0"/>
          </a:p>
          <a:p>
            <a:r>
              <a:rPr lang="lt-LT" dirty="0" smtClean="0"/>
              <a:t>Projekto vykdytojas – Rokiškio mokykla-darželis „Ąžuoliukas“</a:t>
            </a:r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874" y="663817"/>
            <a:ext cx="8916868" cy="1108074"/>
          </a:xfrm>
        </p:spPr>
        <p:txBody>
          <a:bodyPr/>
          <a:lstStyle/>
          <a:p>
            <a:r>
              <a:rPr lang="en-US" i="1" dirty="0"/>
              <a:t>KA101 </a:t>
            </a:r>
            <a:r>
              <a:rPr lang="en-US" i="1" dirty="0" err="1"/>
              <a:t>mokytoj</a:t>
            </a:r>
            <a:r>
              <a:rPr lang="lt-LT" i="1" dirty="0"/>
              <a:t>ų kvalifikacijos tobulinimo projektas “Multiplikatoriaus efektas”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245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Projekto tikslas ir trumpas aprašymas</a:t>
            </a:r>
            <a:endParaRPr lang="en-GB" dirty="0"/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457200" y="1600201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t-LT" dirty="0"/>
          </a:p>
        </p:txBody>
      </p:sp>
      <p:sp>
        <p:nvSpPr>
          <p:cNvPr id="3" name="Stačiakampis 2"/>
          <p:cNvSpPr/>
          <p:nvPr/>
        </p:nvSpPr>
        <p:spPr>
          <a:xfrm>
            <a:off x="569943" y="918750"/>
            <a:ext cx="8967163" cy="574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tikslas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dalyvaujant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kursuose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papildyti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mokytoju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kompetenciju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sąraša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reikalingais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įgūdžiais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padėsiančiais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identifikuoti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kiekvieno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mokinio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gebėjimu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šerdi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stiprinti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skatinti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mokykloje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įgytas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žinias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susieti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šiuo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atskleistu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gebėjimu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taip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sukuriant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didžiausia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galima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pridėtine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ugdyme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Uždaviniai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kuriuos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įgyvendins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mokytojai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dalyvausiantys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yra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šie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Dalyvaudami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tarptautiniuose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kursuose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mokysis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iš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šaliu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patirčiu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̨: 1.1.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sukurti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ugdymo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aplinka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ir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sudaryti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užduotis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kurios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iššaukia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inovatyvias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mintis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surasti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kiekvieno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mokinio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kertini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gebėjima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ir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leisti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jam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vystytis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1.2.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surasti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verslumo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prada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pačiame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ankstyviausiame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mokykliniame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amžiuje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apčiuopti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mokinio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polinki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pridėtine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dalykinius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mainus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derybas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1.3.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lavinti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anglu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kalbos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vartojimo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įgūdžius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bent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vienu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lygmeniu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aukščiau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mokiniai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(B1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lygmuo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išmokti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suprasti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aukštesnio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lygmens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mokslinio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teksto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pagrindine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faktus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1.4.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valdyti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emocijas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sužinoti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kaip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išmokyti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mokinius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kaip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derinti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laisvalaiki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darbu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jausti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veiklos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asmeninio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gyvenimo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pusiausvyra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̨; 1.5.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kalbėti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įtikinamai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uždegti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mokinius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idėja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pasiekti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efekta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mokinys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įsiklauso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patarima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ir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patikėti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kūrybine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galia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2.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Taikys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įgytas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žinias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įgūdžius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pamokose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mokyklos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renginiuose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3.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Dalinsis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sėkminga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patirtimi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iššūkiais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atvirose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pamokose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kolegomis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mokykloje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rajone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metodiniuose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renginiuose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šalyje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4.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Kartu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mokyklos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vadovais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įvertins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rezultatu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sukurta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pridėtine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verte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ir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indėli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mokyklos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strateginiu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tikslu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įgyvendinima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̨. 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29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Situacija su projekto įgyvendinimu (kas šiuo metu vykdoma, kas jau įvykę)</a:t>
            </a:r>
            <a:endParaRPr lang="en-US" dirty="0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t-LT" dirty="0" smtClean="0"/>
              <a:t>Dėl pandemijos įgyvendintas vienas vizitas į kursus Vengrijoje, Budapešte.</a:t>
            </a:r>
          </a:p>
          <a:p>
            <a:r>
              <a:rPr lang="lt-LT" dirty="0" smtClean="0"/>
              <a:t>Projekto įgyvendinimas perkeltas į 2021 metus, pirmasis atnaujintas vizitas planuojamas kovo mėnesį.</a:t>
            </a:r>
          </a:p>
          <a:p>
            <a:endParaRPr lang="lt-LT" dirty="0"/>
          </a:p>
          <a:p>
            <a:r>
              <a:rPr lang="en-GB" i="1" dirty="0" err="1"/>
              <a:t>Projekte</a:t>
            </a:r>
            <a:r>
              <a:rPr lang="en-GB" i="1" dirty="0"/>
              <a:t> </a:t>
            </a:r>
            <a:r>
              <a:rPr lang="en-GB" i="1" dirty="0" err="1"/>
              <a:t>numatyti</a:t>
            </a:r>
            <a:r>
              <a:rPr lang="en-GB" i="1" dirty="0"/>
              <a:t> 6 </a:t>
            </a:r>
            <a:r>
              <a:rPr lang="en-GB" i="1" dirty="0" err="1"/>
              <a:t>kursai</a:t>
            </a:r>
            <a:r>
              <a:rPr lang="en-GB" i="1" dirty="0"/>
              <a:t> </a:t>
            </a:r>
            <a:r>
              <a:rPr lang="en-GB" i="1" dirty="0" err="1"/>
              <a:t>užsienyje</a:t>
            </a:r>
            <a:r>
              <a:rPr lang="en-GB" i="1" dirty="0"/>
              <a:t>, </a:t>
            </a:r>
            <a:r>
              <a:rPr lang="en-GB" i="1" dirty="0" err="1"/>
              <a:t>siūlantys</a:t>
            </a:r>
            <a:r>
              <a:rPr lang="en-GB" i="1" dirty="0"/>
              <a:t> </a:t>
            </a:r>
            <a:r>
              <a:rPr lang="en-GB" i="1" dirty="0" err="1"/>
              <a:t>temas</a:t>
            </a:r>
            <a:r>
              <a:rPr lang="en-GB" i="1" dirty="0"/>
              <a:t> ir </a:t>
            </a:r>
            <a:r>
              <a:rPr lang="en-GB" i="1" dirty="0" err="1"/>
              <a:t>turini</a:t>
            </a:r>
            <a:r>
              <a:rPr lang="en-GB" i="1" dirty="0"/>
              <a:t>̨, </a:t>
            </a:r>
            <a:r>
              <a:rPr lang="en-GB" i="1" dirty="0" err="1"/>
              <a:t>kurie</a:t>
            </a:r>
            <a:r>
              <a:rPr lang="en-GB" i="1" dirty="0"/>
              <a:t> </a:t>
            </a:r>
            <a:r>
              <a:rPr lang="en-GB" i="1" dirty="0" err="1"/>
              <a:t>geriausiai</a:t>
            </a:r>
            <a:r>
              <a:rPr lang="en-GB" i="1" dirty="0"/>
              <a:t> </a:t>
            </a:r>
            <a:r>
              <a:rPr lang="en-GB" i="1" dirty="0" err="1"/>
              <a:t>tenkina</a:t>
            </a:r>
            <a:r>
              <a:rPr lang="en-GB" i="1" dirty="0"/>
              <a:t> </a:t>
            </a:r>
            <a:r>
              <a:rPr lang="en-GB" i="1" dirty="0" err="1"/>
              <a:t>numatyta</a:t>
            </a:r>
            <a:r>
              <a:rPr lang="en-GB" i="1" dirty="0"/>
              <a:t>̨ </a:t>
            </a:r>
            <a:r>
              <a:rPr lang="en-GB" i="1" dirty="0" err="1"/>
              <a:t>tiksla</a:t>
            </a:r>
            <a:r>
              <a:rPr lang="en-GB" i="1" dirty="0"/>
              <a:t>̨. </a:t>
            </a:r>
            <a:r>
              <a:rPr lang="en-GB" i="1" dirty="0" err="1"/>
              <a:t>Savo</a:t>
            </a:r>
            <a:r>
              <a:rPr lang="en-GB" i="1" dirty="0"/>
              <a:t> </a:t>
            </a:r>
            <a:r>
              <a:rPr lang="en-GB" i="1" dirty="0" err="1"/>
              <a:t>šalyje</a:t>
            </a:r>
            <a:r>
              <a:rPr lang="en-GB" i="1" dirty="0"/>
              <a:t> </a:t>
            </a:r>
            <a:r>
              <a:rPr lang="en-GB" i="1" dirty="0" err="1"/>
              <a:t>kursu</a:t>
            </a:r>
            <a:r>
              <a:rPr lang="en-GB" i="1" dirty="0"/>
              <a:t>̨ </a:t>
            </a:r>
            <a:r>
              <a:rPr lang="en-GB" i="1" dirty="0" err="1"/>
              <a:t>pasiūla</a:t>
            </a:r>
            <a:r>
              <a:rPr lang="en-GB" i="1" dirty="0"/>
              <a:t> </a:t>
            </a:r>
            <a:r>
              <a:rPr lang="en-GB" i="1" dirty="0" err="1"/>
              <a:t>orientuota</a:t>
            </a:r>
            <a:r>
              <a:rPr lang="en-GB" i="1" dirty="0"/>
              <a:t> </a:t>
            </a:r>
            <a:r>
              <a:rPr lang="en-GB" i="1" dirty="0" err="1"/>
              <a:t>labiau</a:t>
            </a:r>
            <a:r>
              <a:rPr lang="en-GB" i="1" dirty="0"/>
              <a:t> </a:t>
            </a:r>
            <a:r>
              <a:rPr lang="en-GB" i="1" dirty="0" err="1"/>
              <a:t>i</a:t>
            </a:r>
            <a:r>
              <a:rPr lang="en-GB" i="1" dirty="0"/>
              <a:t>̨ </a:t>
            </a:r>
            <a:r>
              <a:rPr lang="en-GB" i="1" dirty="0" err="1"/>
              <a:t>dalykini</a:t>
            </a:r>
            <a:r>
              <a:rPr lang="en-GB" i="1" dirty="0"/>
              <a:t>̨ </a:t>
            </a:r>
            <a:r>
              <a:rPr lang="en-GB" i="1" dirty="0" err="1"/>
              <a:t>turini</a:t>
            </a:r>
            <a:r>
              <a:rPr lang="en-GB" i="1" dirty="0"/>
              <a:t>̨, STEAM </a:t>
            </a:r>
            <a:r>
              <a:rPr lang="en-GB" i="1" dirty="0" err="1"/>
              <a:t>tematika</a:t>
            </a:r>
            <a:r>
              <a:rPr lang="en-GB" i="1" dirty="0"/>
              <a:t>̨, o </a:t>
            </a:r>
            <a:r>
              <a:rPr lang="en-GB" i="1" dirty="0" err="1"/>
              <a:t>mokyklos</a:t>
            </a:r>
            <a:r>
              <a:rPr lang="en-GB" i="1" dirty="0"/>
              <a:t> </a:t>
            </a:r>
            <a:r>
              <a:rPr lang="en-GB" i="1" dirty="0" err="1"/>
              <a:t>mokytojai</a:t>
            </a:r>
            <a:r>
              <a:rPr lang="en-GB" i="1" dirty="0"/>
              <a:t> </a:t>
            </a:r>
            <a:r>
              <a:rPr lang="en-GB" i="1" dirty="0" err="1"/>
              <a:t>šiu</a:t>
            </a:r>
            <a:r>
              <a:rPr lang="en-GB" i="1" dirty="0"/>
              <a:t>̨ </a:t>
            </a:r>
            <a:r>
              <a:rPr lang="en-GB" i="1" dirty="0" err="1"/>
              <a:t>patirčiu</a:t>
            </a:r>
            <a:r>
              <a:rPr lang="en-GB" i="1" dirty="0"/>
              <a:t>̨ </a:t>
            </a:r>
            <a:r>
              <a:rPr lang="en-GB" i="1" dirty="0" err="1"/>
              <a:t>jau</a:t>
            </a:r>
            <a:r>
              <a:rPr lang="en-GB" i="1" dirty="0"/>
              <a:t> </a:t>
            </a:r>
            <a:r>
              <a:rPr lang="en-GB" i="1" dirty="0" err="1"/>
              <a:t>įgavo</a:t>
            </a:r>
            <a:r>
              <a:rPr lang="en-GB" i="1" dirty="0"/>
              <a:t> </a:t>
            </a:r>
            <a:r>
              <a:rPr lang="en-GB" i="1" dirty="0" err="1"/>
              <a:t>vykdydami</a:t>
            </a:r>
            <a:r>
              <a:rPr lang="en-GB" i="1" dirty="0"/>
              <a:t> </a:t>
            </a:r>
            <a:r>
              <a:rPr lang="en-GB" i="1" dirty="0" err="1"/>
              <a:t>projekta</a:t>
            </a:r>
            <a:r>
              <a:rPr lang="en-GB" i="1" dirty="0"/>
              <a:t>̨ 2017-2018 m.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2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o vietos rezervavimo ženklas 1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0" b="6960"/>
          <a:stretch>
            <a:fillRect/>
          </a:stretch>
        </p:blipFill>
        <p:spPr/>
      </p:pic>
      <p:pic>
        <p:nvPicPr>
          <p:cNvPr id="3" name="Paveikslėlio vietos rezervavimo ženklas 2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3" r="4783"/>
          <a:stretch>
            <a:fillRect/>
          </a:stretch>
        </p:blipFill>
        <p:spPr/>
      </p:pic>
      <p:pic>
        <p:nvPicPr>
          <p:cNvPr id="4" name="Paveikslėlio vietos rezervavimo ženklas 3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61" b="16161"/>
          <a:stretch>
            <a:fillRect/>
          </a:stretch>
        </p:blipFill>
        <p:spPr/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Nuotraukos (gali būti prieš projekto įgyvendinimą, įgyvendinimo metu, po projekto įgyvendinimo)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302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 MIn titulinis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2A57A3"/>
      </a:accent1>
      <a:accent2>
        <a:srgbClr val="E2DDDB"/>
      </a:accent2>
      <a:accent3>
        <a:srgbClr val="827573"/>
      </a:accent3>
      <a:accent4>
        <a:srgbClr val="E2DDDB"/>
      </a:accent4>
      <a:accent5>
        <a:srgbClr val="FFCC00"/>
      </a:accent5>
      <a:accent6>
        <a:srgbClr val="2A57A3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 MIn" id="{3D01923E-6B55-45DF-A1C7-613873B7B2F0}" vid="{420D04CA-D0BA-4BA0-94CA-232FF5AB0EB0}"/>
    </a:ext>
  </a:extLst>
</a:theme>
</file>

<file path=ppt/theme/theme2.xml><?xml version="1.0" encoding="utf-8"?>
<a:theme xmlns:a="http://schemas.openxmlformats.org/drawingml/2006/main" name="Teksto skaidrė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BFBFBF"/>
      </a:accent1>
      <a:accent2>
        <a:srgbClr val="999999"/>
      </a:accent2>
      <a:accent3>
        <a:srgbClr val="666666"/>
      </a:accent3>
      <a:accent4>
        <a:srgbClr val="2A57A3"/>
      </a:accent4>
      <a:accent5>
        <a:srgbClr val="FFCC00"/>
      </a:accent5>
      <a:accent6>
        <a:srgbClr val="6D95D9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altuinė skaidrė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488</Words>
  <Application>Microsoft Office PowerPoint</Application>
  <PresentationFormat>A4 formatas (210x297 mm)</PresentationFormat>
  <Paragraphs>13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3</vt:i4>
      </vt:variant>
      <vt:variant>
        <vt:lpstr>Skaidrių pavadinimai</vt:lpstr>
      </vt:variant>
      <vt:variant>
        <vt:i4>4</vt:i4>
      </vt:variant>
    </vt:vector>
  </HeadingPairs>
  <TitlesOfParts>
    <vt:vector size="12" baseType="lpstr">
      <vt:lpstr>MS PGothic</vt:lpstr>
      <vt:lpstr>Arial</vt:lpstr>
      <vt:lpstr>Calibri</vt:lpstr>
      <vt:lpstr>Calibri Light</vt:lpstr>
      <vt:lpstr>Times New Roman</vt:lpstr>
      <vt:lpstr>Fin MIn titulinis</vt:lpstr>
      <vt:lpstr>Teksto skaidrė</vt:lpstr>
      <vt:lpstr>Galtuinė skaidrė</vt:lpstr>
      <vt:lpstr>KA101 mokytojų kvalifikacijos tobulinimo projektas “Multiplikatoriaus efektas”</vt:lpstr>
      <vt:lpstr>Projekto tikslas ir trumpas aprašymas</vt:lpstr>
      <vt:lpstr>Situacija su projekto įgyvendinimu (kas šiuo metu vykdoma, kas jau įvykę)</vt:lpstr>
      <vt:lpstr>Nuotraukos (gali būti prieš projekto įgyvendinimą, įgyvendinimo metu, po projekto įgyvendinimo)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„Microsoft“ abonementas</cp:lastModifiedBy>
  <cp:revision>18</cp:revision>
  <dcterms:created xsi:type="dcterms:W3CDTF">2015-10-26T11:19:59Z</dcterms:created>
  <dcterms:modified xsi:type="dcterms:W3CDTF">2020-11-30T19:55:18Z</dcterms:modified>
</cp:coreProperties>
</file>