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71" r:id="rId2"/>
    <p:sldId id="294" r:id="rId3"/>
    <p:sldId id="283" r:id="rId4"/>
    <p:sldId id="284" r:id="rId5"/>
    <p:sldId id="285" r:id="rId6"/>
    <p:sldId id="273" r:id="rId7"/>
    <p:sldId id="276" r:id="rId8"/>
    <p:sldId id="286" r:id="rId9"/>
    <p:sldId id="280" r:id="rId10"/>
    <p:sldId id="314" r:id="rId11"/>
    <p:sldId id="292" r:id="rId12"/>
    <p:sldId id="293" r:id="rId13"/>
    <p:sldId id="295" r:id="rId14"/>
    <p:sldId id="288" r:id="rId15"/>
    <p:sldId id="278" r:id="rId16"/>
    <p:sldId id="289" r:id="rId17"/>
    <p:sldId id="296" r:id="rId18"/>
    <p:sldId id="297" r:id="rId19"/>
    <p:sldId id="299" r:id="rId20"/>
    <p:sldId id="300" r:id="rId21"/>
    <p:sldId id="301" r:id="rId22"/>
    <p:sldId id="302" r:id="rId23"/>
    <p:sldId id="303" r:id="rId24"/>
    <p:sldId id="304" r:id="rId25"/>
    <p:sldId id="290" r:id="rId26"/>
    <p:sldId id="311" r:id="rId27"/>
    <p:sldId id="312" r:id="rId28"/>
    <p:sldId id="313" r:id="rId29"/>
    <p:sldId id="306" r:id="rId30"/>
    <p:sldId id="305" r:id="rId31"/>
    <p:sldId id="307" r:id="rId32"/>
    <p:sldId id="308" r:id="rId33"/>
    <p:sldId id="310" r:id="rId34"/>
    <p:sldId id="309" r:id="rId35"/>
    <p:sldId id="282" r:id="rId36"/>
  </p:sldIdLst>
  <p:sldSz cx="12192000" cy="6858000"/>
  <p:notesSz cx="6669088" cy="9926638"/>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84E427A-3D55-4303-BF80-6455036E1DE7}" styleName="Teminis stilius 1 – paryškinima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inis stilius 1 – paryškinima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eminis stilius 1 – paryškinima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Vidutinis stilius 4 – paryškinima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75DCB02-9BB8-47FD-8907-85C794F793BA}" styleName="Teminis stilius 1 – paryškinima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56"/>
    <p:restoredTop sz="94710"/>
  </p:normalViewPr>
  <p:slideViewPr>
    <p:cSldViewPr snapToGrid="0" snapToObjects="1">
      <p:cViewPr>
        <p:scale>
          <a:sx n="118" d="100"/>
          <a:sy n="118" d="100"/>
        </p:scale>
        <p:origin x="-79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mj-lt"/>
              </a:defRPr>
            </a:pPr>
            <a:r>
              <a:rPr lang="en-US" dirty="0" smtClean="0">
                <a:latin typeface="+mj-lt"/>
              </a:rPr>
              <a:t>2022</a:t>
            </a:r>
            <a:r>
              <a:rPr lang="en-US" baseline="0" dirty="0" smtClean="0">
                <a:latin typeface="+mj-lt"/>
              </a:rPr>
              <a:t> m. </a:t>
            </a:r>
            <a:r>
              <a:rPr lang="en-US" baseline="0" dirty="0" err="1" smtClean="0">
                <a:latin typeface="+mj-lt"/>
              </a:rPr>
              <a:t>biud</a:t>
            </a:r>
            <a:r>
              <a:rPr lang="lt-LT" baseline="0" dirty="0" err="1" smtClean="0">
                <a:latin typeface="+mj-lt"/>
              </a:rPr>
              <a:t>žeto</a:t>
            </a:r>
            <a:r>
              <a:rPr lang="lt-LT" baseline="0" dirty="0" smtClean="0">
                <a:latin typeface="+mj-lt"/>
              </a:rPr>
              <a:t> pajamų struktūra</a:t>
            </a:r>
            <a:endParaRPr lang="en-US" dirty="0">
              <a:latin typeface="+mj-lt"/>
            </a:endParaRPr>
          </a:p>
        </c:rich>
      </c:tx>
      <c:layout>
        <c:manualLayout>
          <c:xMode val="edge"/>
          <c:yMode val="edge"/>
          <c:x val="0.20594010793939058"/>
          <c:y val="0"/>
        </c:manualLayout>
      </c:layout>
      <c:overlay val="0"/>
    </c:title>
    <c:autoTitleDeleted val="0"/>
    <c:plotArea>
      <c:layout/>
      <c:pieChart>
        <c:varyColors val="1"/>
        <c:ser>
          <c:idx val="0"/>
          <c:order val="0"/>
          <c:tx>
            <c:strRef>
              <c:f>Lapas1!$B$1</c:f>
              <c:strCache>
                <c:ptCount val="1"/>
                <c:pt idx="0">
                  <c:v>Pardavimas</c:v>
                </c:pt>
              </c:strCache>
            </c:strRef>
          </c:tx>
          <c:explosion val="25"/>
          <c:cat>
            <c:strRef>
              <c:f>Lapas1!$A$2:$A$6</c:f>
              <c:strCache>
                <c:ptCount val="5"/>
                <c:pt idx="0">
                  <c:v>Pajamos ir mokesčiai; 25,5;</c:v>
                </c:pt>
                <c:pt idx="1">
                  <c:v>Valstybės biudžeto dotacijos; 15,5;</c:v>
                </c:pt>
                <c:pt idx="2">
                  <c:v>Biudžeto lėšų likutis; 1,64;</c:v>
                </c:pt>
                <c:pt idx="3">
                  <c:v>ES finansinės paramos lėšos; 1,04;</c:v>
                </c:pt>
                <c:pt idx="4">
                  <c:v>Skolintos lėšos; 0,037;</c:v>
                </c:pt>
              </c:strCache>
            </c:strRef>
          </c:cat>
          <c:val>
            <c:numRef>
              <c:f>Lapas1!$B$2:$B$6</c:f>
              <c:numCache>
                <c:formatCode>0%</c:formatCode>
                <c:ptCount val="5"/>
                <c:pt idx="0">
                  <c:v>0.57999999999999996</c:v>
                </c:pt>
                <c:pt idx="1">
                  <c:v>0.36</c:v>
                </c:pt>
                <c:pt idx="2">
                  <c:v>0.04</c:v>
                </c:pt>
                <c:pt idx="3">
                  <c:v>0.02</c:v>
                </c:pt>
                <c:pt idx="4">
                  <c:v>0</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400">
                <a:latin typeface="+mj-lt"/>
              </a:defRPr>
            </a:pPr>
            <a:endParaRPr lang="lt-LT"/>
          </a:p>
        </c:txPr>
      </c:legendEntry>
      <c:legendEntry>
        <c:idx val="1"/>
        <c:txPr>
          <a:bodyPr/>
          <a:lstStyle/>
          <a:p>
            <a:pPr>
              <a:defRPr sz="1400">
                <a:latin typeface="+mj-lt"/>
              </a:defRPr>
            </a:pPr>
            <a:endParaRPr lang="lt-LT"/>
          </a:p>
        </c:txPr>
      </c:legendEntry>
      <c:legendEntry>
        <c:idx val="2"/>
        <c:txPr>
          <a:bodyPr/>
          <a:lstStyle/>
          <a:p>
            <a:pPr>
              <a:defRPr sz="1400">
                <a:latin typeface="+mj-lt"/>
              </a:defRPr>
            </a:pPr>
            <a:endParaRPr lang="lt-LT"/>
          </a:p>
        </c:txPr>
      </c:legendEntry>
      <c:legendEntry>
        <c:idx val="3"/>
        <c:txPr>
          <a:bodyPr/>
          <a:lstStyle/>
          <a:p>
            <a:pPr>
              <a:defRPr sz="1400">
                <a:latin typeface="+mj-lt"/>
              </a:defRPr>
            </a:pPr>
            <a:endParaRPr lang="lt-LT"/>
          </a:p>
        </c:txPr>
      </c:legendEntry>
      <c:legendEntry>
        <c:idx val="4"/>
        <c:txPr>
          <a:bodyPr/>
          <a:lstStyle/>
          <a:p>
            <a:pPr>
              <a:defRPr sz="1400">
                <a:latin typeface="+mj-lt"/>
              </a:defRPr>
            </a:pPr>
            <a:endParaRPr lang="lt-LT"/>
          </a:p>
        </c:txPr>
      </c:legendEntry>
      <c:layout>
        <c:manualLayout>
          <c:xMode val="edge"/>
          <c:yMode val="edge"/>
          <c:x val="0.62547527066929121"/>
          <c:y val="0.22988273684284347"/>
          <c:w val="0.29227479550734342"/>
          <c:h val="0.63762914384663227"/>
        </c:manualLayout>
      </c:layout>
      <c:overlay val="0"/>
      <c:txPr>
        <a:bodyPr/>
        <a:lstStyle/>
        <a:p>
          <a:pPr>
            <a:defRPr sz="1600">
              <a:latin typeface="+mj-lt"/>
            </a:defRPr>
          </a:pPr>
          <a:endParaRPr lang="lt-LT"/>
        </a:p>
      </c:txPr>
    </c:legend>
    <c:plotVisOnly val="1"/>
    <c:dispBlanksAs val="gap"/>
    <c:showDLblsOverMax val="0"/>
  </c:chart>
  <c:txPr>
    <a:bodyPr/>
    <a:lstStyle/>
    <a:p>
      <a:pPr>
        <a:defRPr sz="1800"/>
      </a:pPr>
      <a:endParaRPr lang="lt-L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67072391900524E-2"/>
          <c:y val="9.0940693503428982E-2"/>
          <c:w val="0.47964012574102804"/>
          <c:h val="0.89250216234252699"/>
        </c:manualLayout>
      </c:layout>
      <c:pieChart>
        <c:varyColors val="1"/>
        <c:ser>
          <c:idx val="0"/>
          <c:order val="0"/>
          <c:tx>
            <c:strRef>
              <c:f>Lapas1!$B$1</c:f>
              <c:strCache>
                <c:ptCount val="1"/>
                <c:pt idx="0">
                  <c:v>Pardavimas</c:v>
                </c:pt>
              </c:strCache>
            </c:strRef>
          </c:tx>
          <c:explosion val="25"/>
          <c:dLbls>
            <c:showLegendKey val="0"/>
            <c:showVal val="0"/>
            <c:showCatName val="0"/>
            <c:showSerName val="0"/>
            <c:showPercent val="1"/>
            <c:showBubbleSize val="0"/>
            <c:showLeaderLines val="1"/>
          </c:dLbls>
          <c:cat>
            <c:strRef>
              <c:f>Lapas1!$A$2:$A$7</c:f>
              <c:strCache>
                <c:ptCount val="6"/>
                <c:pt idx="0">
                  <c:v>1. Savivaldybės funkcijų įgyvendinimas ir valdymas </c:v>
                </c:pt>
                <c:pt idx="1">
                  <c:v>2. Ugdymo kokybės ir mokymosi aplinkos užtikrinimas</c:v>
                </c:pt>
                <c:pt idx="2">
                  <c:v>3. Kultūros, sporto bendruomenės, vaikų ir jaunimo gyvenimo aktyvinimo programa</c:v>
                </c:pt>
                <c:pt idx="3">
                  <c:v>4. Socialinės paramos ir sveikatos apsaugos paslaugų kokybės gerinimas</c:v>
                </c:pt>
                <c:pt idx="4">
                  <c:v>5. Rajono infrastruktūros objektų priežiūra, plėtra ir modernizavimas</c:v>
                </c:pt>
                <c:pt idx="5">
                  <c:v>6. Kaimo plėtra, aplinkos apsauga ir verslo plėtra</c:v>
                </c:pt>
              </c:strCache>
            </c:strRef>
          </c:cat>
          <c:val>
            <c:numRef>
              <c:f>Lapas1!$B$2:$B$7</c:f>
              <c:numCache>
                <c:formatCode>General</c:formatCode>
                <c:ptCount val="6"/>
                <c:pt idx="0">
                  <c:v>15</c:v>
                </c:pt>
                <c:pt idx="1">
                  <c:v>43</c:v>
                </c:pt>
                <c:pt idx="2">
                  <c:v>8</c:v>
                </c:pt>
                <c:pt idx="3">
                  <c:v>19</c:v>
                </c:pt>
                <c:pt idx="4">
                  <c:v>9</c:v>
                </c:pt>
                <c:pt idx="5">
                  <c:v>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692824064907914"/>
          <c:y val="0.14908630369400974"/>
          <c:w val="0.30720317973783545"/>
          <c:h val="0.68177656442747137"/>
        </c:manualLayout>
      </c:layout>
      <c:overlay val="0"/>
      <c:txPr>
        <a:bodyPr/>
        <a:lstStyle/>
        <a:p>
          <a:pPr>
            <a:defRPr sz="1200">
              <a:latin typeface="+mj-lt"/>
            </a:defRPr>
          </a:pPr>
          <a:endParaRPr lang="lt-LT"/>
        </a:p>
      </c:txPr>
    </c:legend>
    <c:plotVisOnly val="1"/>
    <c:dispBlanksAs val="gap"/>
    <c:showDLblsOverMax val="0"/>
  </c:chart>
  <c:txPr>
    <a:bodyPr/>
    <a:lstStyle/>
    <a:p>
      <a:pPr>
        <a:defRPr sz="1800"/>
      </a:pPr>
      <a:endParaRPr lang="lt-L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45106792382216E-2"/>
          <c:y val="0.22356328595206165"/>
          <c:w val="0.67508482406914216"/>
          <c:h val="0.71972239667062021"/>
        </c:manualLayout>
      </c:layout>
      <c:doughnutChart>
        <c:varyColors val="1"/>
        <c:ser>
          <c:idx val="0"/>
          <c:order val="0"/>
          <c:tx>
            <c:strRef>
              <c:f>Lapas1!$B$1</c:f>
              <c:strCache>
                <c:ptCount val="1"/>
                <c:pt idx="0">
                  <c:v>Pardavimas</c:v>
                </c:pt>
              </c:strCache>
            </c:strRef>
          </c:tx>
          <c:explosion val="35"/>
          <c:dLbls>
            <c:showLegendKey val="0"/>
            <c:showVal val="0"/>
            <c:showCatName val="0"/>
            <c:showSerName val="0"/>
            <c:showPercent val="1"/>
            <c:showBubbleSize val="0"/>
            <c:showLeaderLines val="1"/>
          </c:dLbls>
          <c:cat>
            <c:strRef>
              <c:f>Lapas1!$A$2:$A$3</c:f>
              <c:strCache>
                <c:ptCount val="2"/>
                <c:pt idx="0">
                  <c:v>Kitos išlaidos 16,8 mln. Eur.</c:v>
                </c:pt>
                <c:pt idx="1">
                  <c:v>Darbo užmokestis 25,5 mln. </c:v>
                </c:pt>
              </c:strCache>
            </c:strRef>
          </c:cat>
          <c:val>
            <c:numRef>
              <c:f>Lapas1!$B$2:$B$3</c:f>
              <c:numCache>
                <c:formatCode>General</c:formatCode>
                <c:ptCount val="2"/>
                <c:pt idx="0">
                  <c:v>40</c:v>
                </c:pt>
                <c:pt idx="1">
                  <c:v>60</c:v>
                </c:pt>
              </c:numCache>
            </c:numRef>
          </c:val>
        </c:ser>
        <c:dLbls>
          <c:showLegendKey val="0"/>
          <c:showVal val="0"/>
          <c:showCatName val="0"/>
          <c:showSerName val="0"/>
          <c:showPercent val="1"/>
          <c:showBubbleSize val="0"/>
          <c:showLeaderLines val="1"/>
        </c:dLbls>
        <c:firstSliceAng val="0"/>
        <c:holeSize val="50"/>
      </c:doughnutChart>
    </c:plotArea>
    <c:legend>
      <c:legendPos val="r"/>
      <c:legendEntry>
        <c:idx val="0"/>
        <c:txPr>
          <a:bodyPr/>
          <a:lstStyle/>
          <a:p>
            <a:pPr>
              <a:defRPr sz="1400">
                <a:latin typeface="+mj-lt"/>
              </a:defRPr>
            </a:pPr>
            <a:endParaRPr lang="lt-LT"/>
          </a:p>
        </c:txPr>
      </c:legendEntry>
      <c:legendEntry>
        <c:idx val="1"/>
        <c:txPr>
          <a:bodyPr/>
          <a:lstStyle/>
          <a:p>
            <a:pPr>
              <a:defRPr sz="1400">
                <a:latin typeface="+mj-lt"/>
              </a:defRPr>
            </a:pPr>
            <a:endParaRPr lang="lt-LT"/>
          </a:p>
        </c:txPr>
      </c:legendEntry>
      <c:layout>
        <c:manualLayout>
          <c:xMode val="edge"/>
          <c:yMode val="edge"/>
          <c:x val="0"/>
          <c:y val="0.12757750199449422"/>
          <c:w val="0.45516904487950999"/>
          <c:h val="0.13508340704457386"/>
        </c:manualLayout>
      </c:layout>
      <c:overlay val="0"/>
      <c:txPr>
        <a:bodyPr/>
        <a:lstStyle/>
        <a:p>
          <a:pPr>
            <a:defRPr sz="1600"/>
          </a:pPr>
          <a:endParaRPr lang="lt-LT"/>
        </a:p>
      </c:txPr>
    </c:legend>
    <c:plotVisOnly val="1"/>
    <c:dispBlanksAs val="gap"/>
    <c:showDLblsOverMax val="0"/>
  </c:chart>
  <c:txPr>
    <a:bodyPr/>
    <a:lstStyle/>
    <a:p>
      <a:pPr>
        <a:defRPr sz="1800"/>
      </a:pPr>
      <a:endParaRPr lang="lt-L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Lapas1!$B$1</c:f>
              <c:strCache>
                <c:ptCount val="1"/>
                <c:pt idx="0">
                  <c:v>1 seka</c:v>
                </c:pt>
              </c:strCache>
            </c:strRef>
          </c:tx>
          <c:invertIfNegative val="0"/>
          <c:dLbls>
            <c:dLbl>
              <c:idx val="0"/>
              <c:layout>
                <c:manualLayout>
                  <c:x val="2.4026944231475958E-2"/>
                  <c:y val="0"/>
                </c:manualLayout>
              </c:layout>
              <c:showLegendKey val="0"/>
              <c:showVal val="1"/>
              <c:showCatName val="0"/>
              <c:showSerName val="0"/>
              <c:showPercent val="0"/>
              <c:showBubbleSize val="0"/>
            </c:dLbl>
            <c:dLbl>
              <c:idx val="1"/>
              <c:layout>
                <c:manualLayout>
                  <c:x val="2.6029189584098954E-2"/>
                  <c:y val="-9.5214659186757756E-17"/>
                </c:manualLayout>
              </c:layout>
              <c:showLegendKey val="0"/>
              <c:showVal val="1"/>
              <c:showCatName val="0"/>
              <c:showSerName val="0"/>
              <c:showPercent val="0"/>
              <c:showBubbleSize val="0"/>
            </c:dLbl>
            <c:dLbl>
              <c:idx val="2"/>
              <c:layout>
                <c:manualLayout>
                  <c:x val="2.0022453526229965E-2"/>
                  <c:y val="-9.5214659186757756E-17"/>
                </c:manualLayout>
              </c:layout>
              <c:showLegendKey val="0"/>
              <c:showVal val="1"/>
              <c:showCatName val="0"/>
              <c:showSerName val="0"/>
              <c:showPercent val="0"/>
              <c:showBubbleSize val="0"/>
            </c:dLbl>
            <c:txPr>
              <a:bodyPr/>
              <a:lstStyle/>
              <a:p>
                <a:pPr>
                  <a:defRPr>
                    <a:solidFill>
                      <a:schemeClr val="bg1"/>
                    </a:solidFill>
                  </a:defRPr>
                </a:pPr>
                <a:endParaRPr lang="lt-LT"/>
              </a:p>
            </c:txPr>
            <c:showLegendKey val="0"/>
            <c:showVal val="1"/>
            <c:showCatName val="0"/>
            <c:showSerName val="0"/>
            <c:showPercent val="0"/>
            <c:showBubbleSize val="0"/>
            <c:showLeaderLines val="0"/>
          </c:dLbls>
          <c:cat>
            <c:numRef>
              <c:f>Lapas1!$A$2:$A$4</c:f>
              <c:numCache>
                <c:formatCode>General</c:formatCode>
                <c:ptCount val="3"/>
                <c:pt idx="0">
                  <c:v>2020</c:v>
                </c:pt>
                <c:pt idx="1">
                  <c:v>2021</c:v>
                </c:pt>
                <c:pt idx="2">
                  <c:v>2022</c:v>
                </c:pt>
              </c:numCache>
            </c:numRef>
          </c:cat>
          <c:val>
            <c:numRef>
              <c:f>Lapas1!$B$2:$B$4</c:f>
              <c:numCache>
                <c:formatCode>General</c:formatCode>
                <c:ptCount val="3"/>
                <c:pt idx="0">
                  <c:v>20555</c:v>
                </c:pt>
                <c:pt idx="1">
                  <c:v>22497</c:v>
                </c:pt>
                <c:pt idx="2">
                  <c:v>25461</c:v>
                </c:pt>
              </c:numCache>
            </c:numRef>
          </c:val>
        </c:ser>
        <c:dLbls>
          <c:showLegendKey val="0"/>
          <c:showVal val="1"/>
          <c:showCatName val="0"/>
          <c:showSerName val="0"/>
          <c:showPercent val="0"/>
          <c:showBubbleSize val="0"/>
        </c:dLbls>
        <c:gapWidth val="95"/>
        <c:gapDepth val="95"/>
        <c:shape val="cylinder"/>
        <c:axId val="261627392"/>
        <c:axId val="165000256"/>
        <c:axId val="0"/>
      </c:bar3DChart>
      <c:catAx>
        <c:axId val="261627392"/>
        <c:scaling>
          <c:orientation val="minMax"/>
        </c:scaling>
        <c:delete val="0"/>
        <c:axPos val="b"/>
        <c:numFmt formatCode="General" sourceLinked="1"/>
        <c:majorTickMark val="none"/>
        <c:minorTickMark val="none"/>
        <c:tickLblPos val="nextTo"/>
        <c:crossAx val="165000256"/>
        <c:crosses val="autoZero"/>
        <c:auto val="1"/>
        <c:lblAlgn val="ctr"/>
        <c:lblOffset val="100"/>
        <c:noMultiLvlLbl val="0"/>
      </c:catAx>
      <c:valAx>
        <c:axId val="165000256"/>
        <c:scaling>
          <c:orientation val="minMax"/>
        </c:scaling>
        <c:delete val="1"/>
        <c:axPos val="l"/>
        <c:numFmt formatCode="General" sourceLinked="1"/>
        <c:majorTickMark val="out"/>
        <c:minorTickMark val="none"/>
        <c:tickLblPos val="nextTo"/>
        <c:crossAx val="261627392"/>
        <c:crosses val="autoZero"/>
        <c:crossBetween val="between"/>
      </c:valAx>
    </c:plotArea>
    <c:plotVisOnly val="1"/>
    <c:dispBlanksAs val="gap"/>
    <c:showDLblsOverMax val="0"/>
  </c:chart>
  <c:txPr>
    <a:bodyPr/>
    <a:lstStyle/>
    <a:p>
      <a:pPr>
        <a:defRPr sz="1800"/>
      </a:pPr>
      <a:endParaRPr lang="lt-L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B685C-B86E-4AAE-9464-6154EA788159}" type="doc">
      <dgm:prSet loTypeId="urn:microsoft.com/office/officeart/2008/layout/HorizontalMultiLevelHierarchy" loCatId="hierarchy" qsTypeId="urn:microsoft.com/office/officeart/2005/8/quickstyle/simple2" qsCatId="simple" csTypeId="urn:microsoft.com/office/officeart/2005/8/colors/accent1_2" csCatId="accent1" phldr="1"/>
      <dgm:spPr/>
      <dgm:t>
        <a:bodyPr/>
        <a:lstStyle/>
        <a:p>
          <a:endParaRPr lang="lt-LT"/>
        </a:p>
      </dgm:t>
    </dgm:pt>
    <dgm:pt modelId="{CC5DE381-A4BB-445F-B162-9F2FE22B3B2B}">
      <dgm:prSet phldrT="[Tekstas]" custT="1"/>
      <dgm:spPr>
        <a:solidFill>
          <a:schemeClr val="accent5">
            <a:lumMod val="75000"/>
          </a:schemeClr>
        </a:solidFill>
        <a:ln>
          <a:solidFill>
            <a:schemeClr val="accent5">
              <a:lumMod val="60000"/>
              <a:lumOff val="40000"/>
            </a:schemeClr>
          </a:solidFill>
        </a:ln>
      </dgm:spPr>
      <dgm:t>
        <a:bodyPr/>
        <a:lstStyle/>
        <a:p>
          <a:r>
            <a:rPr lang="lt-LT" sz="2800" b="1" dirty="0" smtClean="0">
              <a:solidFill>
                <a:srgbClr val="002060"/>
              </a:solidFill>
              <a:latin typeface="+mj-lt"/>
            </a:rPr>
            <a:t>KINTAMOJI</a:t>
          </a:r>
          <a:r>
            <a:rPr lang="lt-LT" sz="6400" b="1" dirty="0" smtClean="0">
              <a:solidFill>
                <a:srgbClr val="002060"/>
              </a:solidFill>
              <a:latin typeface="+mj-lt"/>
            </a:rPr>
            <a:t> </a:t>
          </a:r>
          <a:r>
            <a:rPr lang="lt-LT" sz="2800" b="1" dirty="0" smtClean="0">
              <a:solidFill>
                <a:srgbClr val="002060"/>
              </a:solidFill>
              <a:latin typeface="+mj-lt"/>
            </a:rPr>
            <a:t>DALIS – 3,6 mln. Eur</a:t>
          </a:r>
          <a:endParaRPr lang="lt-LT" sz="2800" b="1" dirty="0">
            <a:solidFill>
              <a:srgbClr val="002060"/>
            </a:solidFill>
            <a:latin typeface="+mj-lt"/>
          </a:endParaRPr>
        </a:p>
      </dgm:t>
    </dgm:pt>
    <dgm:pt modelId="{4CAD5C6F-40B2-4808-8758-38D568992E3D}" type="parTrans" cxnId="{1BB191F0-3565-418F-930B-056B82A6431B}">
      <dgm:prSet/>
      <dgm:spPr/>
      <dgm:t>
        <a:bodyPr/>
        <a:lstStyle/>
        <a:p>
          <a:endParaRPr lang="lt-LT"/>
        </a:p>
      </dgm:t>
    </dgm:pt>
    <dgm:pt modelId="{6D6BCF37-DC87-40F6-9515-4D7A90943F38}" type="sibTrans" cxnId="{1BB191F0-3565-418F-930B-056B82A6431B}">
      <dgm:prSet/>
      <dgm:spPr/>
      <dgm:t>
        <a:bodyPr/>
        <a:lstStyle/>
        <a:p>
          <a:endParaRPr lang="lt-LT"/>
        </a:p>
      </dgm:t>
    </dgm:pt>
    <dgm:pt modelId="{A3AC35C7-80D8-4870-9D31-77273953AF47}">
      <dgm:prSet phldrT="[Tekstas]" custT="1"/>
      <dgm:spPr>
        <a:solidFill>
          <a:schemeClr val="accent5">
            <a:lumMod val="40000"/>
            <a:lumOff val="60000"/>
          </a:schemeClr>
        </a:solidFill>
        <a:ln>
          <a:solidFill>
            <a:schemeClr val="accent5">
              <a:lumMod val="60000"/>
              <a:lumOff val="40000"/>
            </a:schemeClr>
          </a:solidFill>
        </a:ln>
      </dgm:spPr>
      <dgm:t>
        <a:bodyPr/>
        <a:lstStyle/>
        <a:p>
          <a:r>
            <a:rPr lang="lt-LT" sz="2000" b="1" dirty="0" smtClean="0">
              <a:solidFill>
                <a:schemeClr val="tx1"/>
              </a:solidFill>
              <a:latin typeface="+mj-lt"/>
            </a:rPr>
            <a:t>2,8 mln. Eur – </a:t>
          </a:r>
          <a:r>
            <a:rPr lang="lt-LT" sz="1600" b="0" dirty="0" smtClean="0">
              <a:solidFill>
                <a:schemeClr val="tx1"/>
              </a:solidFill>
              <a:latin typeface="+mj-lt"/>
            </a:rPr>
            <a:t>2018-2021 m. sumos kintamajai GPM mokesčio daliai apskaičiuoti</a:t>
          </a:r>
          <a:r>
            <a:rPr lang="lt-LT" sz="1600" b="1" dirty="0" smtClean="0">
              <a:solidFill>
                <a:schemeClr val="tx1"/>
              </a:solidFill>
              <a:latin typeface="+mj-lt"/>
            </a:rPr>
            <a:t> </a:t>
          </a:r>
          <a:endParaRPr lang="lt-LT" sz="1600" b="1" dirty="0">
            <a:solidFill>
              <a:schemeClr val="tx1"/>
            </a:solidFill>
            <a:latin typeface="+mj-lt"/>
          </a:endParaRPr>
        </a:p>
      </dgm:t>
    </dgm:pt>
    <dgm:pt modelId="{C712A271-0203-447B-B252-6CE088493FD6}" type="parTrans" cxnId="{443F491B-C3EA-4AC3-94C9-7EDCFD6D455C}">
      <dgm:prSet/>
      <dgm:spPr/>
      <dgm:t>
        <a:bodyPr/>
        <a:lstStyle/>
        <a:p>
          <a:endParaRPr lang="lt-LT" dirty="0"/>
        </a:p>
      </dgm:t>
    </dgm:pt>
    <dgm:pt modelId="{024ADD69-00C8-430C-93D4-C95F1271E300}" type="sibTrans" cxnId="{443F491B-C3EA-4AC3-94C9-7EDCFD6D455C}">
      <dgm:prSet/>
      <dgm:spPr/>
      <dgm:t>
        <a:bodyPr/>
        <a:lstStyle/>
        <a:p>
          <a:endParaRPr lang="lt-LT"/>
        </a:p>
      </dgm:t>
    </dgm:pt>
    <dgm:pt modelId="{E647253D-E28A-414A-9C57-82B26CF65BAA}">
      <dgm:prSet phldrT="[Tekstas]" custT="1"/>
      <dgm:spPr>
        <a:solidFill>
          <a:schemeClr val="accent5">
            <a:lumMod val="40000"/>
            <a:lumOff val="60000"/>
          </a:schemeClr>
        </a:solidFill>
        <a:ln>
          <a:solidFill>
            <a:schemeClr val="accent5">
              <a:lumMod val="60000"/>
              <a:lumOff val="40000"/>
            </a:schemeClr>
          </a:solidFill>
        </a:ln>
      </dgm:spPr>
      <dgm:t>
        <a:bodyPr/>
        <a:lstStyle/>
        <a:p>
          <a:r>
            <a:rPr lang="lt-LT" sz="2000" b="1" dirty="0" smtClean="0">
              <a:solidFill>
                <a:schemeClr val="tx1"/>
              </a:solidFill>
              <a:latin typeface="+mj-lt"/>
            </a:rPr>
            <a:t>16,00 tūkst. Eur </a:t>
          </a:r>
          <a:r>
            <a:rPr lang="lt-LT" sz="2000" dirty="0" smtClean="0">
              <a:solidFill>
                <a:schemeClr val="tx1"/>
              </a:solidFill>
            </a:rPr>
            <a:t>–</a:t>
          </a:r>
          <a:r>
            <a:rPr lang="lt-LT" sz="1200" dirty="0" smtClean="0"/>
            <a:t> </a:t>
          </a:r>
          <a:r>
            <a:rPr lang="lt-LT" sz="1600" dirty="0" smtClean="0">
              <a:solidFill>
                <a:schemeClr val="tx1"/>
              </a:solidFill>
              <a:latin typeface="+mj-lt"/>
            </a:rPr>
            <a:t>transporto lengvatų įstatymo Nr. VIII-1605  5 ir 8 straipsnių pakeitimo įstatymui Nr. XIII-3333 įgyvendinti</a:t>
          </a:r>
          <a:endParaRPr lang="lt-LT" sz="1600" dirty="0">
            <a:solidFill>
              <a:schemeClr val="tx1"/>
            </a:solidFill>
            <a:latin typeface="+mj-lt"/>
          </a:endParaRPr>
        </a:p>
      </dgm:t>
    </dgm:pt>
    <dgm:pt modelId="{E94F14D8-F5A4-4437-B880-E862C05667E3}" type="parTrans" cxnId="{AF508049-BB03-4E04-B9FC-BB58BD9C7153}">
      <dgm:prSet/>
      <dgm:spPr/>
      <dgm:t>
        <a:bodyPr/>
        <a:lstStyle/>
        <a:p>
          <a:endParaRPr lang="lt-LT" dirty="0"/>
        </a:p>
      </dgm:t>
    </dgm:pt>
    <dgm:pt modelId="{6F719B9B-DC71-427F-B2BE-A425847C7F1D}" type="sibTrans" cxnId="{AF508049-BB03-4E04-B9FC-BB58BD9C7153}">
      <dgm:prSet/>
      <dgm:spPr/>
      <dgm:t>
        <a:bodyPr/>
        <a:lstStyle/>
        <a:p>
          <a:endParaRPr lang="lt-LT"/>
        </a:p>
      </dgm:t>
    </dgm:pt>
    <dgm:pt modelId="{90274D3B-EDA0-4AD9-8EF5-32B9B9F0F22E}">
      <dgm:prSet/>
      <dgm:spPr/>
      <dgm:t>
        <a:bodyPr/>
        <a:lstStyle/>
        <a:p>
          <a:endParaRPr lang="lt-LT" dirty="0"/>
        </a:p>
      </dgm:t>
    </dgm:pt>
    <dgm:pt modelId="{C904E240-ACDE-438E-8DE5-2E4A17412D2F}" type="parTrans" cxnId="{A5CF47EC-F65C-4903-8170-9C1F99CA52DC}">
      <dgm:prSet/>
      <dgm:spPr/>
      <dgm:t>
        <a:bodyPr/>
        <a:lstStyle/>
        <a:p>
          <a:endParaRPr lang="lt-LT" dirty="0"/>
        </a:p>
      </dgm:t>
    </dgm:pt>
    <dgm:pt modelId="{DAEC6243-2B39-4B5C-94CB-DAA7C539DA63}" type="sibTrans" cxnId="{A5CF47EC-F65C-4903-8170-9C1F99CA52DC}">
      <dgm:prSet/>
      <dgm:spPr/>
      <dgm:t>
        <a:bodyPr/>
        <a:lstStyle/>
        <a:p>
          <a:endParaRPr lang="lt-LT"/>
        </a:p>
      </dgm:t>
    </dgm:pt>
    <dgm:pt modelId="{E0853225-1493-4D92-B40B-EB8978641248}">
      <dgm:prSet custT="1"/>
      <dgm:spPr>
        <a:solidFill>
          <a:schemeClr val="accent5">
            <a:lumMod val="40000"/>
            <a:lumOff val="60000"/>
          </a:schemeClr>
        </a:solidFill>
        <a:ln>
          <a:solidFill>
            <a:schemeClr val="accent5">
              <a:lumMod val="60000"/>
              <a:lumOff val="40000"/>
            </a:schemeClr>
          </a:solidFill>
        </a:ln>
      </dgm:spPr>
      <dgm:t>
        <a:bodyPr/>
        <a:lstStyle/>
        <a:p>
          <a:r>
            <a:rPr lang="lt-LT" sz="2000" b="1" dirty="0" smtClean="0">
              <a:solidFill>
                <a:schemeClr val="tx1"/>
              </a:solidFill>
              <a:latin typeface="+mj-lt"/>
            </a:rPr>
            <a:t>265,00 tūkst. Eur – </a:t>
          </a:r>
          <a:r>
            <a:rPr lang="lt-LT" sz="1600" b="0" dirty="0" smtClean="0">
              <a:solidFill>
                <a:schemeClr val="tx1"/>
              </a:solidFill>
              <a:latin typeface="+mj-lt"/>
            </a:rPr>
            <a:t>pareiginės algos (atlyginimo baziniam dydžiui padidinti) </a:t>
          </a:r>
          <a:endParaRPr lang="lt-LT" sz="1600" b="0" dirty="0">
            <a:solidFill>
              <a:schemeClr val="tx1"/>
            </a:solidFill>
            <a:latin typeface="+mj-lt"/>
          </a:endParaRPr>
        </a:p>
      </dgm:t>
    </dgm:pt>
    <dgm:pt modelId="{12D35078-E5D2-4D01-AAA5-373C47FE7023}" type="parTrans" cxnId="{33220C20-E5CF-4B44-AFBC-D5A7D8926218}">
      <dgm:prSet/>
      <dgm:spPr/>
      <dgm:t>
        <a:bodyPr/>
        <a:lstStyle/>
        <a:p>
          <a:endParaRPr lang="lt-LT" dirty="0"/>
        </a:p>
      </dgm:t>
    </dgm:pt>
    <dgm:pt modelId="{57E83D30-098D-4DD2-9ACD-805802DB25AE}" type="sibTrans" cxnId="{33220C20-E5CF-4B44-AFBC-D5A7D8926218}">
      <dgm:prSet/>
      <dgm:spPr/>
      <dgm:t>
        <a:bodyPr/>
        <a:lstStyle/>
        <a:p>
          <a:endParaRPr lang="lt-LT"/>
        </a:p>
      </dgm:t>
    </dgm:pt>
    <dgm:pt modelId="{0AA282DE-1F37-41B1-8CBF-378E3491EB0F}">
      <dgm:prSet custT="1"/>
      <dgm:spPr>
        <a:solidFill>
          <a:schemeClr val="accent5">
            <a:lumMod val="40000"/>
            <a:lumOff val="60000"/>
          </a:schemeClr>
        </a:solidFill>
        <a:ln>
          <a:solidFill>
            <a:schemeClr val="accent5">
              <a:lumMod val="60000"/>
              <a:lumOff val="40000"/>
            </a:schemeClr>
          </a:solidFill>
        </a:ln>
      </dgm:spPr>
      <dgm:t>
        <a:bodyPr/>
        <a:lstStyle/>
        <a:p>
          <a:r>
            <a:rPr lang="lt-LT" sz="2000" b="1" dirty="0" smtClean="0">
              <a:solidFill>
                <a:schemeClr val="tx1"/>
              </a:solidFill>
              <a:latin typeface="+mj-lt"/>
            </a:rPr>
            <a:t>241,00 tūkst. Eur – </a:t>
          </a:r>
          <a:r>
            <a:rPr lang="lt-LT" sz="1600" b="0" dirty="0" smtClean="0">
              <a:solidFill>
                <a:schemeClr val="tx1"/>
              </a:solidFill>
              <a:latin typeface="+mj-lt"/>
            </a:rPr>
            <a:t>minimaliai mėnesinei algai padidinti (nuo 642 iki 730 Eur)</a:t>
          </a:r>
          <a:r>
            <a:rPr lang="lt-LT" sz="2000" b="1" dirty="0" smtClean="0">
              <a:solidFill>
                <a:schemeClr val="tx1"/>
              </a:solidFill>
              <a:latin typeface="+mj-lt"/>
            </a:rPr>
            <a:t> </a:t>
          </a:r>
          <a:endParaRPr lang="lt-LT" sz="2000" b="1" dirty="0">
            <a:solidFill>
              <a:schemeClr val="tx1"/>
            </a:solidFill>
            <a:latin typeface="+mj-lt"/>
          </a:endParaRPr>
        </a:p>
      </dgm:t>
    </dgm:pt>
    <dgm:pt modelId="{F5657D1F-D97F-4723-BF98-D5579BEF0BA1}" type="parTrans" cxnId="{E2AB3ABC-F287-4346-87B2-B7926A941B89}">
      <dgm:prSet/>
      <dgm:spPr/>
      <dgm:t>
        <a:bodyPr/>
        <a:lstStyle/>
        <a:p>
          <a:endParaRPr lang="lt-LT" dirty="0"/>
        </a:p>
      </dgm:t>
    </dgm:pt>
    <dgm:pt modelId="{AAC4AA96-2799-4256-A0E7-C463CE2C3804}" type="sibTrans" cxnId="{E2AB3ABC-F287-4346-87B2-B7926A941B89}">
      <dgm:prSet/>
      <dgm:spPr/>
      <dgm:t>
        <a:bodyPr/>
        <a:lstStyle/>
        <a:p>
          <a:endParaRPr lang="lt-LT"/>
        </a:p>
      </dgm:t>
    </dgm:pt>
    <dgm:pt modelId="{3C900656-F68B-4F47-9DAB-57AE51F9A7A2}">
      <dgm:prSet custT="1"/>
      <dgm:spPr>
        <a:solidFill>
          <a:schemeClr val="accent5">
            <a:lumMod val="40000"/>
            <a:lumOff val="60000"/>
          </a:schemeClr>
        </a:solidFill>
        <a:ln w="38100">
          <a:solidFill>
            <a:schemeClr val="accent5">
              <a:lumMod val="60000"/>
              <a:lumOff val="40000"/>
            </a:schemeClr>
          </a:solidFill>
        </a:ln>
      </dgm:spPr>
      <dgm:t>
        <a:bodyPr/>
        <a:lstStyle/>
        <a:p>
          <a:r>
            <a:rPr lang="lt-LT" sz="2000" b="1" dirty="0" smtClean="0">
              <a:solidFill>
                <a:schemeClr val="tx1"/>
              </a:solidFill>
              <a:latin typeface="+mj-lt"/>
            </a:rPr>
            <a:t>208,00 tūkst. Eur – </a:t>
          </a:r>
          <a:r>
            <a:rPr lang="lt-LT" sz="1600" b="0" dirty="0" smtClean="0">
              <a:solidFill>
                <a:schemeClr val="tx1"/>
              </a:solidFill>
              <a:latin typeface="+mj-lt"/>
            </a:rPr>
            <a:t>minimaliems koeficientams padidinti</a:t>
          </a:r>
          <a:endParaRPr lang="lt-LT" sz="1600" b="0" dirty="0">
            <a:solidFill>
              <a:schemeClr val="tx1"/>
            </a:solidFill>
            <a:latin typeface="+mj-lt"/>
          </a:endParaRPr>
        </a:p>
      </dgm:t>
    </dgm:pt>
    <dgm:pt modelId="{5658DB32-EA9A-44F6-A20D-52597FD991B2}" type="parTrans" cxnId="{9FAA927B-DA81-405C-89CF-CB35C2F9CE5C}">
      <dgm:prSet/>
      <dgm:spPr/>
      <dgm:t>
        <a:bodyPr/>
        <a:lstStyle/>
        <a:p>
          <a:endParaRPr lang="lt-LT" dirty="0"/>
        </a:p>
      </dgm:t>
    </dgm:pt>
    <dgm:pt modelId="{7805A7A5-EFA8-4318-B2BC-9038A4CDD6FF}" type="sibTrans" cxnId="{9FAA927B-DA81-405C-89CF-CB35C2F9CE5C}">
      <dgm:prSet/>
      <dgm:spPr/>
      <dgm:t>
        <a:bodyPr/>
        <a:lstStyle/>
        <a:p>
          <a:endParaRPr lang="lt-LT"/>
        </a:p>
      </dgm:t>
    </dgm:pt>
    <dgm:pt modelId="{A6CE5070-5793-4346-AD87-445065648D50}">
      <dgm:prSet phldrT="[Tekstas]" custT="1"/>
      <dgm:spPr>
        <a:solidFill>
          <a:schemeClr val="accent5">
            <a:lumMod val="40000"/>
            <a:lumOff val="60000"/>
          </a:schemeClr>
        </a:solidFill>
        <a:ln>
          <a:solidFill>
            <a:schemeClr val="accent5">
              <a:lumMod val="60000"/>
              <a:lumOff val="40000"/>
            </a:schemeClr>
          </a:solidFill>
        </a:ln>
      </dgm:spPr>
      <dgm:t>
        <a:bodyPr/>
        <a:lstStyle/>
        <a:p>
          <a:r>
            <a:rPr lang="lt-LT" sz="2000" b="1" dirty="0" smtClean="0">
              <a:solidFill>
                <a:schemeClr val="tx1"/>
              </a:solidFill>
              <a:latin typeface="+mj-lt"/>
            </a:rPr>
            <a:t>86,00 tūkst. Eur – </a:t>
          </a:r>
          <a:r>
            <a:rPr lang="lt-LT" sz="1600" b="0" dirty="0" smtClean="0">
              <a:solidFill>
                <a:schemeClr val="tx1"/>
              </a:solidFill>
              <a:latin typeface="+mj-lt"/>
            </a:rPr>
            <a:t>kultūros ir meno darbuotojų darbo užmokesčiui padidinti</a:t>
          </a:r>
          <a:r>
            <a:rPr lang="lt-LT" sz="1600" b="0" dirty="0" smtClean="0">
              <a:latin typeface="+mj-lt"/>
            </a:rPr>
            <a:t> </a:t>
          </a:r>
          <a:endParaRPr lang="lt-LT" sz="1600" b="0" dirty="0">
            <a:latin typeface="+mj-lt"/>
          </a:endParaRPr>
        </a:p>
      </dgm:t>
    </dgm:pt>
    <dgm:pt modelId="{5161DB90-F038-4776-A503-325D69E2FBA2}" type="sibTrans" cxnId="{AC75C58C-C5E6-48DD-84CC-26EE6A3B485B}">
      <dgm:prSet/>
      <dgm:spPr/>
      <dgm:t>
        <a:bodyPr/>
        <a:lstStyle/>
        <a:p>
          <a:endParaRPr lang="lt-LT"/>
        </a:p>
      </dgm:t>
    </dgm:pt>
    <dgm:pt modelId="{A12BE5A6-992E-497D-90C5-AD19D0A7371B}" type="parTrans" cxnId="{AC75C58C-C5E6-48DD-84CC-26EE6A3B485B}">
      <dgm:prSet/>
      <dgm:spPr/>
      <dgm:t>
        <a:bodyPr/>
        <a:lstStyle/>
        <a:p>
          <a:endParaRPr lang="lt-LT" dirty="0"/>
        </a:p>
      </dgm:t>
    </dgm:pt>
    <dgm:pt modelId="{8AF92454-1A6E-4601-974A-8617BE8358A3}" type="pres">
      <dgm:prSet presAssocID="{60AB685C-B86E-4AAE-9464-6154EA788159}" presName="Name0" presStyleCnt="0">
        <dgm:presLayoutVars>
          <dgm:chPref val="1"/>
          <dgm:dir/>
          <dgm:animOne val="branch"/>
          <dgm:animLvl val="lvl"/>
          <dgm:resizeHandles val="exact"/>
        </dgm:presLayoutVars>
      </dgm:prSet>
      <dgm:spPr/>
      <dgm:t>
        <a:bodyPr/>
        <a:lstStyle/>
        <a:p>
          <a:endParaRPr lang="lt-LT"/>
        </a:p>
      </dgm:t>
    </dgm:pt>
    <dgm:pt modelId="{C889BA63-C19F-4FDF-B744-5C9137E84A61}" type="pres">
      <dgm:prSet presAssocID="{CC5DE381-A4BB-445F-B162-9F2FE22B3B2B}" presName="root1" presStyleCnt="0"/>
      <dgm:spPr/>
    </dgm:pt>
    <dgm:pt modelId="{A662762F-2376-415F-8EA4-FB445A40A798}" type="pres">
      <dgm:prSet presAssocID="{CC5DE381-A4BB-445F-B162-9F2FE22B3B2B}" presName="LevelOneTextNode" presStyleLbl="node0" presStyleIdx="0" presStyleCnt="1" custScaleX="197965" custScaleY="110062" custLinFactNeighborX="-29911" custLinFactNeighborY="3369">
        <dgm:presLayoutVars>
          <dgm:chPref val="3"/>
        </dgm:presLayoutVars>
      </dgm:prSet>
      <dgm:spPr/>
      <dgm:t>
        <a:bodyPr/>
        <a:lstStyle/>
        <a:p>
          <a:endParaRPr lang="lt-LT"/>
        </a:p>
      </dgm:t>
    </dgm:pt>
    <dgm:pt modelId="{82473E93-6D60-4BA8-9B6C-1AF26783D762}" type="pres">
      <dgm:prSet presAssocID="{CC5DE381-A4BB-445F-B162-9F2FE22B3B2B}" presName="level2hierChild" presStyleCnt="0"/>
      <dgm:spPr/>
    </dgm:pt>
    <dgm:pt modelId="{BB99CC57-F4D5-4D83-8B5C-5845EC8C206A}" type="pres">
      <dgm:prSet presAssocID="{C712A271-0203-447B-B252-6CE088493FD6}" presName="conn2-1" presStyleLbl="parChTrans1D2" presStyleIdx="0" presStyleCnt="7"/>
      <dgm:spPr/>
      <dgm:t>
        <a:bodyPr/>
        <a:lstStyle/>
        <a:p>
          <a:endParaRPr lang="lt-LT"/>
        </a:p>
      </dgm:t>
    </dgm:pt>
    <dgm:pt modelId="{5A00EC15-5529-48B6-95EB-F07B31419B8A}" type="pres">
      <dgm:prSet presAssocID="{C712A271-0203-447B-B252-6CE088493FD6}" presName="connTx" presStyleLbl="parChTrans1D2" presStyleIdx="0" presStyleCnt="7"/>
      <dgm:spPr/>
      <dgm:t>
        <a:bodyPr/>
        <a:lstStyle/>
        <a:p>
          <a:endParaRPr lang="lt-LT"/>
        </a:p>
      </dgm:t>
    </dgm:pt>
    <dgm:pt modelId="{FD588C9F-AC40-4722-9187-D7A4645C8EB6}" type="pres">
      <dgm:prSet presAssocID="{A3AC35C7-80D8-4870-9D31-77273953AF47}" presName="root2" presStyleCnt="0"/>
      <dgm:spPr/>
    </dgm:pt>
    <dgm:pt modelId="{D20E6898-C661-442C-B106-090E37722C22}" type="pres">
      <dgm:prSet presAssocID="{A3AC35C7-80D8-4870-9D31-77273953AF47}" presName="LevelTwoTextNode" presStyleLbl="node2" presStyleIdx="0" presStyleCnt="7" custScaleX="205664" custScaleY="80700" custLinFactNeighborX="1605" custLinFactNeighborY="24791">
        <dgm:presLayoutVars>
          <dgm:chPref val="3"/>
        </dgm:presLayoutVars>
      </dgm:prSet>
      <dgm:spPr/>
      <dgm:t>
        <a:bodyPr/>
        <a:lstStyle/>
        <a:p>
          <a:endParaRPr lang="lt-LT"/>
        </a:p>
      </dgm:t>
    </dgm:pt>
    <dgm:pt modelId="{C4C6F50F-D64D-4DA8-B146-481011DAB2D1}" type="pres">
      <dgm:prSet presAssocID="{A3AC35C7-80D8-4870-9D31-77273953AF47}" presName="level3hierChild" presStyleCnt="0"/>
      <dgm:spPr/>
    </dgm:pt>
    <dgm:pt modelId="{F8572BBD-B553-41E8-88DF-150841532FBA}" type="pres">
      <dgm:prSet presAssocID="{C904E240-ACDE-438E-8DE5-2E4A17412D2F}" presName="conn2-1" presStyleLbl="parChTrans1D2" presStyleIdx="1" presStyleCnt="7"/>
      <dgm:spPr/>
      <dgm:t>
        <a:bodyPr/>
        <a:lstStyle/>
        <a:p>
          <a:endParaRPr lang="lt-LT"/>
        </a:p>
      </dgm:t>
    </dgm:pt>
    <dgm:pt modelId="{04E6605D-9511-4EB1-958D-E5FA2136DF6E}" type="pres">
      <dgm:prSet presAssocID="{C904E240-ACDE-438E-8DE5-2E4A17412D2F}" presName="connTx" presStyleLbl="parChTrans1D2" presStyleIdx="1" presStyleCnt="7"/>
      <dgm:spPr/>
      <dgm:t>
        <a:bodyPr/>
        <a:lstStyle/>
        <a:p>
          <a:endParaRPr lang="lt-LT"/>
        </a:p>
      </dgm:t>
    </dgm:pt>
    <dgm:pt modelId="{AC9AEF3B-D802-4283-AE6D-E2E744EACE77}" type="pres">
      <dgm:prSet presAssocID="{90274D3B-EDA0-4AD9-8EF5-32B9B9F0F22E}" presName="root2" presStyleCnt="0"/>
      <dgm:spPr/>
    </dgm:pt>
    <dgm:pt modelId="{7191B6A8-6E30-4A52-BEA7-3F0CD8A3C609}" type="pres">
      <dgm:prSet presAssocID="{90274D3B-EDA0-4AD9-8EF5-32B9B9F0F22E}" presName="LevelTwoTextNode" presStyleLbl="node2" presStyleIdx="1" presStyleCnt="7" custFlipHor="1" custScaleX="-63548966" custScaleY="101539" custLinFactNeighborX="1130" custLinFactNeighborY="251">
        <dgm:presLayoutVars>
          <dgm:chPref val="3"/>
        </dgm:presLayoutVars>
      </dgm:prSet>
      <dgm:spPr/>
      <dgm:t>
        <a:bodyPr/>
        <a:lstStyle/>
        <a:p>
          <a:endParaRPr lang="lt-LT"/>
        </a:p>
      </dgm:t>
    </dgm:pt>
    <dgm:pt modelId="{453990F5-0906-41A1-8101-0F0483FB1EFB}" type="pres">
      <dgm:prSet presAssocID="{90274D3B-EDA0-4AD9-8EF5-32B9B9F0F22E}" presName="level3hierChild" presStyleCnt="0"/>
      <dgm:spPr/>
    </dgm:pt>
    <dgm:pt modelId="{04DEF0A4-86A9-4C99-8ADC-4F00CD246806}" type="pres">
      <dgm:prSet presAssocID="{5658DB32-EA9A-44F6-A20D-52597FD991B2}" presName="conn2-1" presStyleLbl="parChTrans1D2" presStyleIdx="2" presStyleCnt="7"/>
      <dgm:spPr/>
      <dgm:t>
        <a:bodyPr/>
        <a:lstStyle/>
        <a:p>
          <a:endParaRPr lang="lt-LT"/>
        </a:p>
      </dgm:t>
    </dgm:pt>
    <dgm:pt modelId="{3F87F0F5-8350-44E8-88ED-BA2EF2EA2E99}" type="pres">
      <dgm:prSet presAssocID="{5658DB32-EA9A-44F6-A20D-52597FD991B2}" presName="connTx" presStyleLbl="parChTrans1D2" presStyleIdx="2" presStyleCnt="7"/>
      <dgm:spPr/>
      <dgm:t>
        <a:bodyPr/>
        <a:lstStyle/>
        <a:p>
          <a:endParaRPr lang="lt-LT"/>
        </a:p>
      </dgm:t>
    </dgm:pt>
    <dgm:pt modelId="{5ED2F9A1-9436-437F-8C34-04A33CB9B841}" type="pres">
      <dgm:prSet presAssocID="{3C900656-F68B-4F47-9DAB-57AE51F9A7A2}" presName="root2" presStyleCnt="0"/>
      <dgm:spPr/>
    </dgm:pt>
    <dgm:pt modelId="{E06D6D8B-F1D4-45D1-A7FB-C619F5B6EEC8}" type="pres">
      <dgm:prSet presAssocID="{3C900656-F68B-4F47-9DAB-57AE51F9A7A2}" presName="LevelTwoTextNode" presStyleLbl="node2" presStyleIdx="2" presStyleCnt="7" custScaleX="205170" custScaleY="82403">
        <dgm:presLayoutVars>
          <dgm:chPref val="3"/>
        </dgm:presLayoutVars>
      </dgm:prSet>
      <dgm:spPr/>
      <dgm:t>
        <a:bodyPr/>
        <a:lstStyle/>
        <a:p>
          <a:endParaRPr lang="lt-LT"/>
        </a:p>
      </dgm:t>
    </dgm:pt>
    <dgm:pt modelId="{AB6F1B80-359B-4BF8-9489-B8FD42ECA007}" type="pres">
      <dgm:prSet presAssocID="{3C900656-F68B-4F47-9DAB-57AE51F9A7A2}" presName="level3hierChild" presStyleCnt="0"/>
      <dgm:spPr/>
    </dgm:pt>
    <dgm:pt modelId="{7E3A0D58-2C2F-4855-834F-71D00DD00CD7}" type="pres">
      <dgm:prSet presAssocID="{12D35078-E5D2-4D01-AAA5-373C47FE7023}" presName="conn2-1" presStyleLbl="parChTrans1D2" presStyleIdx="3" presStyleCnt="7"/>
      <dgm:spPr/>
      <dgm:t>
        <a:bodyPr/>
        <a:lstStyle/>
        <a:p>
          <a:endParaRPr lang="lt-LT"/>
        </a:p>
      </dgm:t>
    </dgm:pt>
    <dgm:pt modelId="{73F953E0-A8FF-4683-823B-2C16F7074424}" type="pres">
      <dgm:prSet presAssocID="{12D35078-E5D2-4D01-AAA5-373C47FE7023}" presName="connTx" presStyleLbl="parChTrans1D2" presStyleIdx="3" presStyleCnt="7"/>
      <dgm:spPr/>
      <dgm:t>
        <a:bodyPr/>
        <a:lstStyle/>
        <a:p>
          <a:endParaRPr lang="lt-LT"/>
        </a:p>
      </dgm:t>
    </dgm:pt>
    <dgm:pt modelId="{ED0E20DF-D790-4BA3-9DF3-C4E259FB830C}" type="pres">
      <dgm:prSet presAssocID="{E0853225-1493-4D92-B40B-EB8978641248}" presName="root2" presStyleCnt="0"/>
      <dgm:spPr/>
    </dgm:pt>
    <dgm:pt modelId="{E2B57A16-037C-44AE-8A58-C8F8864A6A86}" type="pres">
      <dgm:prSet presAssocID="{E0853225-1493-4D92-B40B-EB8978641248}" presName="LevelTwoTextNode" presStyleLbl="node2" presStyleIdx="3" presStyleCnt="7" custScaleX="204730" custScaleY="81563" custLinFactNeighborX="-489" custLinFactNeighborY="3746">
        <dgm:presLayoutVars>
          <dgm:chPref val="3"/>
        </dgm:presLayoutVars>
      </dgm:prSet>
      <dgm:spPr/>
      <dgm:t>
        <a:bodyPr/>
        <a:lstStyle/>
        <a:p>
          <a:endParaRPr lang="lt-LT"/>
        </a:p>
      </dgm:t>
    </dgm:pt>
    <dgm:pt modelId="{1820981F-7A33-4750-B925-2A15D0DA0B3B}" type="pres">
      <dgm:prSet presAssocID="{E0853225-1493-4D92-B40B-EB8978641248}" presName="level3hierChild" presStyleCnt="0"/>
      <dgm:spPr/>
    </dgm:pt>
    <dgm:pt modelId="{087977AE-94ED-48BD-A008-09A5233AAA05}" type="pres">
      <dgm:prSet presAssocID="{F5657D1F-D97F-4723-BF98-D5579BEF0BA1}" presName="conn2-1" presStyleLbl="parChTrans1D2" presStyleIdx="4" presStyleCnt="7"/>
      <dgm:spPr/>
      <dgm:t>
        <a:bodyPr/>
        <a:lstStyle/>
        <a:p>
          <a:endParaRPr lang="lt-LT"/>
        </a:p>
      </dgm:t>
    </dgm:pt>
    <dgm:pt modelId="{C5BC56A1-4B81-4B69-A45F-1159C4B47C0E}" type="pres">
      <dgm:prSet presAssocID="{F5657D1F-D97F-4723-BF98-D5579BEF0BA1}" presName="connTx" presStyleLbl="parChTrans1D2" presStyleIdx="4" presStyleCnt="7"/>
      <dgm:spPr/>
      <dgm:t>
        <a:bodyPr/>
        <a:lstStyle/>
        <a:p>
          <a:endParaRPr lang="lt-LT"/>
        </a:p>
      </dgm:t>
    </dgm:pt>
    <dgm:pt modelId="{B1CA486F-84B9-464B-8F0E-FF4B62C8DA7E}" type="pres">
      <dgm:prSet presAssocID="{0AA282DE-1F37-41B1-8CBF-378E3491EB0F}" presName="root2" presStyleCnt="0"/>
      <dgm:spPr/>
    </dgm:pt>
    <dgm:pt modelId="{DD31022E-BB8F-4E35-8870-80D7029094F5}" type="pres">
      <dgm:prSet presAssocID="{0AA282DE-1F37-41B1-8CBF-378E3491EB0F}" presName="LevelTwoTextNode" presStyleLbl="node2" presStyleIdx="4" presStyleCnt="7" custScaleX="206056" custScaleY="80700" custLinFactNeighborX="-489" custLinFactNeighborY="198">
        <dgm:presLayoutVars>
          <dgm:chPref val="3"/>
        </dgm:presLayoutVars>
      </dgm:prSet>
      <dgm:spPr/>
      <dgm:t>
        <a:bodyPr/>
        <a:lstStyle/>
        <a:p>
          <a:endParaRPr lang="lt-LT"/>
        </a:p>
      </dgm:t>
    </dgm:pt>
    <dgm:pt modelId="{076CE455-1713-4308-B636-FB1CF3071E09}" type="pres">
      <dgm:prSet presAssocID="{0AA282DE-1F37-41B1-8CBF-378E3491EB0F}" presName="level3hierChild" presStyleCnt="0"/>
      <dgm:spPr/>
    </dgm:pt>
    <dgm:pt modelId="{C7BAE95D-90EF-4753-B90D-4E3EFF919520}" type="pres">
      <dgm:prSet presAssocID="{A12BE5A6-992E-497D-90C5-AD19D0A7371B}" presName="conn2-1" presStyleLbl="parChTrans1D2" presStyleIdx="5" presStyleCnt="7"/>
      <dgm:spPr/>
      <dgm:t>
        <a:bodyPr/>
        <a:lstStyle/>
        <a:p>
          <a:endParaRPr lang="lt-LT"/>
        </a:p>
      </dgm:t>
    </dgm:pt>
    <dgm:pt modelId="{ECDBB08A-6BC8-4009-848A-43262CD151CD}" type="pres">
      <dgm:prSet presAssocID="{A12BE5A6-992E-497D-90C5-AD19D0A7371B}" presName="connTx" presStyleLbl="parChTrans1D2" presStyleIdx="5" presStyleCnt="7"/>
      <dgm:spPr/>
      <dgm:t>
        <a:bodyPr/>
        <a:lstStyle/>
        <a:p>
          <a:endParaRPr lang="lt-LT"/>
        </a:p>
      </dgm:t>
    </dgm:pt>
    <dgm:pt modelId="{2929D0A7-3B2C-446B-8EA0-AC47E08E67BA}" type="pres">
      <dgm:prSet presAssocID="{A6CE5070-5793-4346-AD87-445065648D50}" presName="root2" presStyleCnt="0"/>
      <dgm:spPr/>
    </dgm:pt>
    <dgm:pt modelId="{1E74DD11-BB04-44E4-8210-6057614E24DC}" type="pres">
      <dgm:prSet presAssocID="{A6CE5070-5793-4346-AD87-445065648D50}" presName="LevelTwoTextNode" presStyleLbl="node2" presStyleIdx="5" presStyleCnt="7" custScaleX="205030" custScaleY="82694" custLinFactNeighborX="1560" custLinFactNeighborY="-9580">
        <dgm:presLayoutVars>
          <dgm:chPref val="3"/>
        </dgm:presLayoutVars>
      </dgm:prSet>
      <dgm:spPr/>
      <dgm:t>
        <a:bodyPr/>
        <a:lstStyle/>
        <a:p>
          <a:endParaRPr lang="lt-LT"/>
        </a:p>
      </dgm:t>
    </dgm:pt>
    <dgm:pt modelId="{D949C431-E217-480F-BCA4-374B473B3D80}" type="pres">
      <dgm:prSet presAssocID="{A6CE5070-5793-4346-AD87-445065648D50}" presName="level3hierChild" presStyleCnt="0"/>
      <dgm:spPr/>
    </dgm:pt>
    <dgm:pt modelId="{C3327656-D5CB-4BE0-A75B-9BC87E1A9EC4}" type="pres">
      <dgm:prSet presAssocID="{E94F14D8-F5A4-4437-B880-E862C05667E3}" presName="conn2-1" presStyleLbl="parChTrans1D2" presStyleIdx="6" presStyleCnt="7"/>
      <dgm:spPr/>
      <dgm:t>
        <a:bodyPr/>
        <a:lstStyle/>
        <a:p>
          <a:endParaRPr lang="lt-LT"/>
        </a:p>
      </dgm:t>
    </dgm:pt>
    <dgm:pt modelId="{806F9D6C-A03B-467F-B491-0316021C6084}" type="pres">
      <dgm:prSet presAssocID="{E94F14D8-F5A4-4437-B880-E862C05667E3}" presName="connTx" presStyleLbl="parChTrans1D2" presStyleIdx="6" presStyleCnt="7"/>
      <dgm:spPr/>
      <dgm:t>
        <a:bodyPr/>
        <a:lstStyle/>
        <a:p>
          <a:endParaRPr lang="lt-LT"/>
        </a:p>
      </dgm:t>
    </dgm:pt>
    <dgm:pt modelId="{274FD5F4-334E-4651-BA6C-8C580603A864}" type="pres">
      <dgm:prSet presAssocID="{E647253D-E28A-414A-9C57-82B26CF65BAA}" presName="root2" presStyleCnt="0"/>
      <dgm:spPr/>
    </dgm:pt>
    <dgm:pt modelId="{FF75CBE5-9CE3-4B21-9565-F7F719A351A3}" type="pres">
      <dgm:prSet presAssocID="{E647253D-E28A-414A-9C57-82B26CF65BAA}" presName="LevelTwoTextNode" presStyleLbl="node2" presStyleIdx="6" presStyleCnt="7" custScaleX="202703" custScaleY="79784" custLinFactNeighborX="-93" custLinFactNeighborY="1696">
        <dgm:presLayoutVars>
          <dgm:chPref val="3"/>
        </dgm:presLayoutVars>
      </dgm:prSet>
      <dgm:spPr/>
      <dgm:t>
        <a:bodyPr/>
        <a:lstStyle/>
        <a:p>
          <a:endParaRPr lang="lt-LT"/>
        </a:p>
      </dgm:t>
    </dgm:pt>
    <dgm:pt modelId="{B52900DB-AE0E-42F7-85CE-E7D0BDCC0C4D}" type="pres">
      <dgm:prSet presAssocID="{E647253D-E28A-414A-9C57-82B26CF65BAA}" presName="level3hierChild" presStyleCnt="0"/>
      <dgm:spPr/>
    </dgm:pt>
  </dgm:ptLst>
  <dgm:cxnLst>
    <dgm:cxn modelId="{BB4AB070-1722-42E1-BFD8-762A48906060}" type="presOf" srcId="{F5657D1F-D97F-4723-BF98-D5579BEF0BA1}" destId="{087977AE-94ED-48BD-A008-09A5233AAA05}" srcOrd="0" destOrd="0" presId="urn:microsoft.com/office/officeart/2008/layout/HorizontalMultiLevelHierarchy"/>
    <dgm:cxn modelId="{22547F3C-AFDD-40DB-AA39-7C1790E3FBD9}" type="presOf" srcId="{E94F14D8-F5A4-4437-B880-E862C05667E3}" destId="{806F9D6C-A03B-467F-B491-0316021C6084}" srcOrd="1" destOrd="0" presId="urn:microsoft.com/office/officeart/2008/layout/HorizontalMultiLevelHierarchy"/>
    <dgm:cxn modelId="{D7D49514-7C27-482A-BD27-397DF22782CB}" type="presOf" srcId="{60AB685C-B86E-4AAE-9464-6154EA788159}" destId="{8AF92454-1A6E-4601-974A-8617BE8358A3}" srcOrd="0" destOrd="0" presId="urn:microsoft.com/office/officeart/2008/layout/HorizontalMultiLevelHierarchy"/>
    <dgm:cxn modelId="{ECDF69A6-D7AC-4C85-BDA1-E7B35DD32D88}" type="presOf" srcId="{5658DB32-EA9A-44F6-A20D-52597FD991B2}" destId="{3F87F0F5-8350-44E8-88ED-BA2EF2EA2E99}" srcOrd="1" destOrd="0" presId="urn:microsoft.com/office/officeart/2008/layout/HorizontalMultiLevelHierarchy"/>
    <dgm:cxn modelId="{F2923BFD-F4F7-4628-B672-86EA10539D88}" type="presOf" srcId="{C904E240-ACDE-438E-8DE5-2E4A17412D2F}" destId="{04E6605D-9511-4EB1-958D-E5FA2136DF6E}" srcOrd="1" destOrd="0" presId="urn:microsoft.com/office/officeart/2008/layout/HorizontalMultiLevelHierarchy"/>
    <dgm:cxn modelId="{4ACE7BB6-481A-4E50-B9B0-B99DFA4AE534}" type="presOf" srcId="{F5657D1F-D97F-4723-BF98-D5579BEF0BA1}" destId="{C5BC56A1-4B81-4B69-A45F-1159C4B47C0E}" srcOrd="1" destOrd="0" presId="urn:microsoft.com/office/officeart/2008/layout/HorizontalMultiLevelHierarchy"/>
    <dgm:cxn modelId="{9FAA927B-DA81-405C-89CF-CB35C2F9CE5C}" srcId="{CC5DE381-A4BB-445F-B162-9F2FE22B3B2B}" destId="{3C900656-F68B-4F47-9DAB-57AE51F9A7A2}" srcOrd="2" destOrd="0" parTransId="{5658DB32-EA9A-44F6-A20D-52597FD991B2}" sibTransId="{7805A7A5-EFA8-4318-B2BC-9038A4CDD6FF}"/>
    <dgm:cxn modelId="{E718FB6B-B099-4AD7-AE7F-CD8D484A3865}" type="presOf" srcId="{A12BE5A6-992E-497D-90C5-AD19D0A7371B}" destId="{C7BAE95D-90EF-4753-B90D-4E3EFF919520}" srcOrd="0" destOrd="0" presId="urn:microsoft.com/office/officeart/2008/layout/HorizontalMultiLevelHierarchy"/>
    <dgm:cxn modelId="{04A413B8-23B2-463C-B13C-53D26A5A2680}" type="presOf" srcId="{90274D3B-EDA0-4AD9-8EF5-32B9B9F0F22E}" destId="{7191B6A8-6E30-4A52-BEA7-3F0CD8A3C609}" srcOrd="0" destOrd="0" presId="urn:microsoft.com/office/officeart/2008/layout/HorizontalMultiLevelHierarchy"/>
    <dgm:cxn modelId="{51C04749-A091-46F1-9B9A-485C120CCA97}" type="presOf" srcId="{A12BE5A6-992E-497D-90C5-AD19D0A7371B}" destId="{ECDBB08A-6BC8-4009-848A-43262CD151CD}" srcOrd="1" destOrd="0" presId="urn:microsoft.com/office/officeart/2008/layout/HorizontalMultiLevelHierarchy"/>
    <dgm:cxn modelId="{D7977C58-E01E-4043-BB9D-35407B4D1CDE}" type="presOf" srcId="{A3AC35C7-80D8-4870-9D31-77273953AF47}" destId="{D20E6898-C661-442C-B106-090E37722C22}" srcOrd="0" destOrd="0" presId="urn:microsoft.com/office/officeart/2008/layout/HorizontalMultiLevelHierarchy"/>
    <dgm:cxn modelId="{8E95E86F-22C5-4861-A78E-33C766F9C8AC}" type="presOf" srcId="{C712A271-0203-447B-B252-6CE088493FD6}" destId="{5A00EC15-5529-48B6-95EB-F07B31419B8A}" srcOrd="1" destOrd="0" presId="urn:microsoft.com/office/officeart/2008/layout/HorizontalMultiLevelHierarchy"/>
    <dgm:cxn modelId="{5518046C-0A3A-4D52-8B8A-4F98FA2F2840}" type="presOf" srcId="{E0853225-1493-4D92-B40B-EB8978641248}" destId="{E2B57A16-037C-44AE-8A58-C8F8864A6A86}" srcOrd="0" destOrd="0" presId="urn:microsoft.com/office/officeart/2008/layout/HorizontalMultiLevelHierarchy"/>
    <dgm:cxn modelId="{2BE6FE7B-24D1-4AAD-9494-238F3EEA2055}" type="presOf" srcId="{E647253D-E28A-414A-9C57-82B26CF65BAA}" destId="{FF75CBE5-9CE3-4B21-9565-F7F719A351A3}" srcOrd="0" destOrd="0" presId="urn:microsoft.com/office/officeart/2008/layout/HorizontalMultiLevelHierarchy"/>
    <dgm:cxn modelId="{1D9E7701-3F7A-4623-842B-9AD88D5BA938}" type="presOf" srcId="{3C900656-F68B-4F47-9DAB-57AE51F9A7A2}" destId="{E06D6D8B-F1D4-45D1-A7FB-C619F5B6EEC8}" srcOrd="0" destOrd="0" presId="urn:microsoft.com/office/officeart/2008/layout/HorizontalMultiLevelHierarchy"/>
    <dgm:cxn modelId="{1543DFAF-B997-40B7-9454-ACECF586C2F7}" type="presOf" srcId="{0AA282DE-1F37-41B1-8CBF-378E3491EB0F}" destId="{DD31022E-BB8F-4E35-8870-80D7029094F5}" srcOrd="0" destOrd="0" presId="urn:microsoft.com/office/officeart/2008/layout/HorizontalMultiLevelHierarchy"/>
    <dgm:cxn modelId="{0EB04E22-CDDA-44D8-ACEF-192A19436C9D}" type="presOf" srcId="{5658DB32-EA9A-44F6-A20D-52597FD991B2}" destId="{04DEF0A4-86A9-4C99-8ADC-4F00CD246806}" srcOrd="0" destOrd="0" presId="urn:microsoft.com/office/officeart/2008/layout/HorizontalMultiLevelHierarchy"/>
    <dgm:cxn modelId="{E2AB3ABC-F287-4346-87B2-B7926A941B89}" srcId="{CC5DE381-A4BB-445F-B162-9F2FE22B3B2B}" destId="{0AA282DE-1F37-41B1-8CBF-378E3491EB0F}" srcOrd="4" destOrd="0" parTransId="{F5657D1F-D97F-4723-BF98-D5579BEF0BA1}" sibTransId="{AAC4AA96-2799-4256-A0E7-C463CE2C3804}"/>
    <dgm:cxn modelId="{1BB191F0-3565-418F-930B-056B82A6431B}" srcId="{60AB685C-B86E-4AAE-9464-6154EA788159}" destId="{CC5DE381-A4BB-445F-B162-9F2FE22B3B2B}" srcOrd="0" destOrd="0" parTransId="{4CAD5C6F-40B2-4808-8758-38D568992E3D}" sibTransId="{6D6BCF37-DC87-40F6-9515-4D7A90943F38}"/>
    <dgm:cxn modelId="{AC75C58C-C5E6-48DD-84CC-26EE6A3B485B}" srcId="{CC5DE381-A4BB-445F-B162-9F2FE22B3B2B}" destId="{A6CE5070-5793-4346-AD87-445065648D50}" srcOrd="5" destOrd="0" parTransId="{A12BE5A6-992E-497D-90C5-AD19D0A7371B}" sibTransId="{5161DB90-F038-4776-A503-325D69E2FBA2}"/>
    <dgm:cxn modelId="{D0AF9746-30DA-41B6-ADC1-2C5ADA699A91}" type="presOf" srcId="{12D35078-E5D2-4D01-AAA5-373C47FE7023}" destId="{7E3A0D58-2C2F-4855-834F-71D00DD00CD7}" srcOrd="0" destOrd="0" presId="urn:microsoft.com/office/officeart/2008/layout/HorizontalMultiLevelHierarchy"/>
    <dgm:cxn modelId="{E3A2044B-EB03-44F2-8A1E-E2EF4C39F8DC}" type="presOf" srcId="{E94F14D8-F5A4-4437-B880-E862C05667E3}" destId="{C3327656-D5CB-4BE0-A75B-9BC87E1A9EC4}" srcOrd="0" destOrd="0" presId="urn:microsoft.com/office/officeart/2008/layout/HorizontalMultiLevelHierarchy"/>
    <dgm:cxn modelId="{2CB80B64-4D5B-4647-A298-AA25DCFD90A4}" type="presOf" srcId="{C904E240-ACDE-438E-8DE5-2E4A17412D2F}" destId="{F8572BBD-B553-41E8-88DF-150841532FBA}" srcOrd="0" destOrd="0" presId="urn:microsoft.com/office/officeart/2008/layout/HorizontalMultiLevelHierarchy"/>
    <dgm:cxn modelId="{2B80D177-E58C-42EA-A275-9044C7DE215D}" type="presOf" srcId="{12D35078-E5D2-4D01-AAA5-373C47FE7023}" destId="{73F953E0-A8FF-4683-823B-2C16F7074424}" srcOrd="1" destOrd="0" presId="urn:microsoft.com/office/officeart/2008/layout/HorizontalMultiLevelHierarchy"/>
    <dgm:cxn modelId="{443F491B-C3EA-4AC3-94C9-7EDCFD6D455C}" srcId="{CC5DE381-A4BB-445F-B162-9F2FE22B3B2B}" destId="{A3AC35C7-80D8-4870-9D31-77273953AF47}" srcOrd="0" destOrd="0" parTransId="{C712A271-0203-447B-B252-6CE088493FD6}" sibTransId="{024ADD69-00C8-430C-93D4-C95F1271E300}"/>
    <dgm:cxn modelId="{1BFD00D9-D59A-4B7D-95EB-907FDB52A68F}" type="presOf" srcId="{C712A271-0203-447B-B252-6CE088493FD6}" destId="{BB99CC57-F4D5-4D83-8B5C-5845EC8C206A}" srcOrd="0" destOrd="0" presId="urn:microsoft.com/office/officeart/2008/layout/HorizontalMultiLevelHierarchy"/>
    <dgm:cxn modelId="{33220C20-E5CF-4B44-AFBC-D5A7D8926218}" srcId="{CC5DE381-A4BB-445F-B162-9F2FE22B3B2B}" destId="{E0853225-1493-4D92-B40B-EB8978641248}" srcOrd="3" destOrd="0" parTransId="{12D35078-E5D2-4D01-AAA5-373C47FE7023}" sibTransId="{57E83D30-098D-4DD2-9ACD-805802DB25AE}"/>
    <dgm:cxn modelId="{A5CF47EC-F65C-4903-8170-9C1F99CA52DC}" srcId="{CC5DE381-A4BB-445F-B162-9F2FE22B3B2B}" destId="{90274D3B-EDA0-4AD9-8EF5-32B9B9F0F22E}" srcOrd="1" destOrd="0" parTransId="{C904E240-ACDE-438E-8DE5-2E4A17412D2F}" sibTransId="{DAEC6243-2B39-4B5C-94CB-DAA7C539DA63}"/>
    <dgm:cxn modelId="{919312EC-C161-4968-ACC8-B59FDF8109FC}" type="presOf" srcId="{CC5DE381-A4BB-445F-B162-9F2FE22B3B2B}" destId="{A662762F-2376-415F-8EA4-FB445A40A798}" srcOrd="0" destOrd="0" presId="urn:microsoft.com/office/officeart/2008/layout/HorizontalMultiLevelHierarchy"/>
    <dgm:cxn modelId="{AF508049-BB03-4E04-B9FC-BB58BD9C7153}" srcId="{CC5DE381-A4BB-445F-B162-9F2FE22B3B2B}" destId="{E647253D-E28A-414A-9C57-82B26CF65BAA}" srcOrd="6" destOrd="0" parTransId="{E94F14D8-F5A4-4437-B880-E862C05667E3}" sibTransId="{6F719B9B-DC71-427F-B2BE-A425847C7F1D}"/>
    <dgm:cxn modelId="{093EFD7F-C713-4779-89A3-BC68A6587AB4}" type="presOf" srcId="{A6CE5070-5793-4346-AD87-445065648D50}" destId="{1E74DD11-BB04-44E4-8210-6057614E24DC}" srcOrd="0" destOrd="0" presId="urn:microsoft.com/office/officeart/2008/layout/HorizontalMultiLevelHierarchy"/>
    <dgm:cxn modelId="{79A62882-0C4A-432B-8C90-8DF5C4D21B05}" type="presParOf" srcId="{8AF92454-1A6E-4601-974A-8617BE8358A3}" destId="{C889BA63-C19F-4FDF-B744-5C9137E84A61}" srcOrd="0" destOrd="0" presId="urn:microsoft.com/office/officeart/2008/layout/HorizontalMultiLevelHierarchy"/>
    <dgm:cxn modelId="{ACB23D37-2964-4A6A-B30A-66180315D68A}" type="presParOf" srcId="{C889BA63-C19F-4FDF-B744-5C9137E84A61}" destId="{A662762F-2376-415F-8EA4-FB445A40A798}" srcOrd="0" destOrd="0" presId="urn:microsoft.com/office/officeart/2008/layout/HorizontalMultiLevelHierarchy"/>
    <dgm:cxn modelId="{7BBCAECA-C303-4CF4-965A-798E3669F866}" type="presParOf" srcId="{C889BA63-C19F-4FDF-B744-5C9137E84A61}" destId="{82473E93-6D60-4BA8-9B6C-1AF26783D762}" srcOrd="1" destOrd="0" presId="urn:microsoft.com/office/officeart/2008/layout/HorizontalMultiLevelHierarchy"/>
    <dgm:cxn modelId="{72503BC9-863B-4B29-90E6-B0F64D400214}" type="presParOf" srcId="{82473E93-6D60-4BA8-9B6C-1AF26783D762}" destId="{BB99CC57-F4D5-4D83-8B5C-5845EC8C206A}" srcOrd="0" destOrd="0" presId="urn:microsoft.com/office/officeart/2008/layout/HorizontalMultiLevelHierarchy"/>
    <dgm:cxn modelId="{068C4642-3E22-4345-8769-8B1BCE313731}" type="presParOf" srcId="{BB99CC57-F4D5-4D83-8B5C-5845EC8C206A}" destId="{5A00EC15-5529-48B6-95EB-F07B31419B8A}" srcOrd="0" destOrd="0" presId="urn:microsoft.com/office/officeart/2008/layout/HorizontalMultiLevelHierarchy"/>
    <dgm:cxn modelId="{9DFA8322-FBFF-4EA4-940D-2798ACB9CFC8}" type="presParOf" srcId="{82473E93-6D60-4BA8-9B6C-1AF26783D762}" destId="{FD588C9F-AC40-4722-9187-D7A4645C8EB6}" srcOrd="1" destOrd="0" presId="urn:microsoft.com/office/officeart/2008/layout/HorizontalMultiLevelHierarchy"/>
    <dgm:cxn modelId="{0C4165F6-8E2A-4F9A-81C4-A5141708E94D}" type="presParOf" srcId="{FD588C9F-AC40-4722-9187-D7A4645C8EB6}" destId="{D20E6898-C661-442C-B106-090E37722C22}" srcOrd="0" destOrd="0" presId="urn:microsoft.com/office/officeart/2008/layout/HorizontalMultiLevelHierarchy"/>
    <dgm:cxn modelId="{A075E9DA-D002-488E-8B4E-BB590DA32005}" type="presParOf" srcId="{FD588C9F-AC40-4722-9187-D7A4645C8EB6}" destId="{C4C6F50F-D64D-4DA8-B146-481011DAB2D1}" srcOrd="1" destOrd="0" presId="urn:microsoft.com/office/officeart/2008/layout/HorizontalMultiLevelHierarchy"/>
    <dgm:cxn modelId="{AEF14DB5-3897-430F-ADFB-C72A10CA8AA6}" type="presParOf" srcId="{82473E93-6D60-4BA8-9B6C-1AF26783D762}" destId="{F8572BBD-B553-41E8-88DF-150841532FBA}" srcOrd="2" destOrd="0" presId="urn:microsoft.com/office/officeart/2008/layout/HorizontalMultiLevelHierarchy"/>
    <dgm:cxn modelId="{675225A0-8E78-4A58-99D1-27A73CC26920}" type="presParOf" srcId="{F8572BBD-B553-41E8-88DF-150841532FBA}" destId="{04E6605D-9511-4EB1-958D-E5FA2136DF6E}" srcOrd="0" destOrd="0" presId="urn:microsoft.com/office/officeart/2008/layout/HorizontalMultiLevelHierarchy"/>
    <dgm:cxn modelId="{C80F437E-AC14-4FE1-9076-D8B202C04612}" type="presParOf" srcId="{82473E93-6D60-4BA8-9B6C-1AF26783D762}" destId="{AC9AEF3B-D802-4283-AE6D-E2E744EACE77}" srcOrd="3" destOrd="0" presId="urn:microsoft.com/office/officeart/2008/layout/HorizontalMultiLevelHierarchy"/>
    <dgm:cxn modelId="{A3508343-DECE-4482-B7E7-E07724E48147}" type="presParOf" srcId="{AC9AEF3B-D802-4283-AE6D-E2E744EACE77}" destId="{7191B6A8-6E30-4A52-BEA7-3F0CD8A3C609}" srcOrd="0" destOrd="0" presId="urn:microsoft.com/office/officeart/2008/layout/HorizontalMultiLevelHierarchy"/>
    <dgm:cxn modelId="{6DD3AEF1-74FE-43F0-B568-5425DEFE5A92}" type="presParOf" srcId="{AC9AEF3B-D802-4283-AE6D-E2E744EACE77}" destId="{453990F5-0906-41A1-8101-0F0483FB1EFB}" srcOrd="1" destOrd="0" presId="urn:microsoft.com/office/officeart/2008/layout/HorizontalMultiLevelHierarchy"/>
    <dgm:cxn modelId="{A259C0C7-75F9-4424-BC92-A68843B8D7A0}" type="presParOf" srcId="{82473E93-6D60-4BA8-9B6C-1AF26783D762}" destId="{04DEF0A4-86A9-4C99-8ADC-4F00CD246806}" srcOrd="4" destOrd="0" presId="urn:microsoft.com/office/officeart/2008/layout/HorizontalMultiLevelHierarchy"/>
    <dgm:cxn modelId="{F725E3C6-52B1-4DEC-B7CA-44783B0BF4AB}" type="presParOf" srcId="{04DEF0A4-86A9-4C99-8ADC-4F00CD246806}" destId="{3F87F0F5-8350-44E8-88ED-BA2EF2EA2E99}" srcOrd="0" destOrd="0" presId="urn:microsoft.com/office/officeart/2008/layout/HorizontalMultiLevelHierarchy"/>
    <dgm:cxn modelId="{DF4F1417-F342-4480-AF3D-47BBD74DFA46}" type="presParOf" srcId="{82473E93-6D60-4BA8-9B6C-1AF26783D762}" destId="{5ED2F9A1-9436-437F-8C34-04A33CB9B841}" srcOrd="5" destOrd="0" presId="urn:microsoft.com/office/officeart/2008/layout/HorizontalMultiLevelHierarchy"/>
    <dgm:cxn modelId="{77F37B19-8829-4935-A944-77AEB8D8B60D}" type="presParOf" srcId="{5ED2F9A1-9436-437F-8C34-04A33CB9B841}" destId="{E06D6D8B-F1D4-45D1-A7FB-C619F5B6EEC8}" srcOrd="0" destOrd="0" presId="urn:microsoft.com/office/officeart/2008/layout/HorizontalMultiLevelHierarchy"/>
    <dgm:cxn modelId="{3030448E-8282-4FA6-AA8B-6860FF09FAB4}" type="presParOf" srcId="{5ED2F9A1-9436-437F-8C34-04A33CB9B841}" destId="{AB6F1B80-359B-4BF8-9489-B8FD42ECA007}" srcOrd="1" destOrd="0" presId="urn:microsoft.com/office/officeart/2008/layout/HorizontalMultiLevelHierarchy"/>
    <dgm:cxn modelId="{7D687F74-1530-4774-9A4B-E0A70306411C}" type="presParOf" srcId="{82473E93-6D60-4BA8-9B6C-1AF26783D762}" destId="{7E3A0D58-2C2F-4855-834F-71D00DD00CD7}" srcOrd="6" destOrd="0" presId="urn:microsoft.com/office/officeart/2008/layout/HorizontalMultiLevelHierarchy"/>
    <dgm:cxn modelId="{9E7AC86A-B733-4B94-A06F-85460D2426D7}" type="presParOf" srcId="{7E3A0D58-2C2F-4855-834F-71D00DD00CD7}" destId="{73F953E0-A8FF-4683-823B-2C16F7074424}" srcOrd="0" destOrd="0" presId="urn:microsoft.com/office/officeart/2008/layout/HorizontalMultiLevelHierarchy"/>
    <dgm:cxn modelId="{885453F0-74AF-4D72-ACED-388792075B51}" type="presParOf" srcId="{82473E93-6D60-4BA8-9B6C-1AF26783D762}" destId="{ED0E20DF-D790-4BA3-9DF3-C4E259FB830C}" srcOrd="7" destOrd="0" presId="urn:microsoft.com/office/officeart/2008/layout/HorizontalMultiLevelHierarchy"/>
    <dgm:cxn modelId="{CDFE7F0A-3794-488D-9C71-C5652757E6FA}" type="presParOf" srcId="{ED0E20DF-D790-4BA3-9DF3-C4E259FB830C}" destId="{E2B57A16-037C-44AE-8A58-C8F8864A6A86}" srcOrd="0" destOrd="0" presId="urn:microsoft.com/office/officeart/2008/layout/HorizontalMultiLevelHierarchy"/>
    <dgm:cxn modelId="{1314D269-19B4-45DA-8361-CFBF2EB8D6E3}" type="presParOf" srcId="{ED0E20DF-D790-4BA3-9DF3-C4E259FB830C}" destId="{1820981F-7A33-4750-B925-2A15D0DA0B3B}" srcOrd="1" destOrd="0" presId="urn:microsoft.com/office/officeart/2008/layout/HorizontalMultiLevelHierarchy"/>
    <dgm:cxn modelId="{B3BF5383-F3E8-4D81-A199-C473B2276136}" type="presParOf" srcId="{82473E93-6D60-4BA8-9B6C-1AF26783D762}" destId="{087977AE-94ED-48BD-A008-09A5233AAA05}" srcOrd="8" destOrd="0" presId="urn:microsoft.com/office/officeart/2008/layout/HorizontalMultiLevelHierarchy"/>
    <dgm:cxn modelId="{3EF43F90-4AB1-4235-B2B3-02966534026B}" type="presParOf" srcId="{087977AE-94ED-48BD-A008-09A5233AAA05}" destId="{C5BC56A1-4B81-4B69-A45F-1159C4B47C0E}" srcOrd="0" destOrd="0" presId="urn:microsoft.com/office/officeart/2008/layout/HorizontalMultiLevelHierarchy"/>
    <dgm:cxn modelId="{D4237BA4-4182-4706-9C7F-FD4ED61568DE}" type="presParOf" srcId="{82473E93-6D60-4BA8-9B6C-1AF26783D762}" destId="{B1CA486F-84B9-464B-8F0E-FF4B62C8DA7E}" srcOrd="9" destOrd="0" presId="urn:microsoft.com/office/officeart/2008/layout/HorizontalMultiLevelHierarchy"/>
    <dgm:cxn modelId="{11AD4B21-4E92-4A99-8C14-74381A13C3FE}" type="presParOf" srcId="{B1CA486F-84B9-464B-8F0E-FF4B62C8DA7E}" destId="{DD31022E-BB8F-4E35-8870-80D7029094F5}" srcOrd="0" destOrd="0" presId="urn:microsoft.com/office/officeart/2008/layout/HorizontalMultiLevelHierarchy"/>
    <dgm:cxn modelId="{42D01B7C-F6C1-496F-98A2-1966723D1911}" type="presParOf" srcId="{B1CA486F-84B9-464B-8F0E-FF4B62C8DA7E}" destId="{076CE455-1713-4308-B636-FB1CF3071E09}" srcOrd="1" destOrd="0" presId="urn:microsoft.com/office/officeart/2008/layout/HorizontalMultiLevelHierarchy"/>
    <dgm:cxn modelId="{F2CA0BDC-1BCF-4F7E-B756-83AE672EB6C8}" type="presParOf" srcId="{82473E93-6D60-4BA8-9B6C-1AF26783D762}" destId="{C7BAE95D-90EF-4753-B90D-4E3EFF919520}" srcOrd="10" destOrd="0" presId="urn:microsoft.com/office/officeart/2008/layout/HorizontalMultiLevelHierarchy"/>
    <dgm:cxn modelId="{1114DB22-3CC0-4FA0-8BB7-37F87B4C09AA}" type="presParOf" srcId="{C7BAE95D-90EF-4753-B90D-4E3EFF919520}" destId="{ECDBB08A-6BC8-4009-848A-43262CD151CD}" srcOrd="0" destOrd="0" presId="urn:microsoft.com/office/officeart/2008/layout/HorizontalMultiLevelHierarchy"/>
    <dgm:cxn modelId="{613DC6EF-9992-42B9-8026-9B1C4DE4E5C0}" type="presParOf" srcId="{82473E93-6D60-4BA8-9B6C-1AF26783D762}" destId="{2929D0A7-3B2C-446B-8EA0-AC47E08E67BA}" srcOrd="11" destOrd="0" presId="urn:microsoft.com/office/officeart/2008/layout/HorizontalMultiLevelHierarchy"/>
    <dgm:cxn modelId="{8E301AD5-5B05-485D-BC18-354CF931B2E7}" type="presParOf" srcId="{2929D0A7-3B2C-446B-8EA0-AC47E08E67BA}" destId="{1E74DD11-BB04-44E4-8210-6057614E24DC}" srcOrd="0" destOrd="0" presId="urn:microsoft.com/office/officeart/2008/layout/HorizontalMultiLevelHierarchy"/>
    <dgm:cxn modelId="{DABBBD08-1BF5-4EE3-A24B-66BF3DB5900F}" type="presParOf" srcId="{2929D0A7-3B2C-446B-8EA0-AC47E08E67BA}" destId="{D949C431-E217-480F-BCA4-374B473B3D80}" srcOrd="1" destOrd="0" presId="urn:microsoft.com/office/officeart/2008/layout/HorizontalMultiLevelHierarchy"/>
    <dgm:cxn modelId="{1B522124-E1A2-4FAB-ACAA-5B4986CB9BFB}" type="presParOf" srcId="{82473E93-6D60-4BA8-9B6C-1AF26783D762}" destId="{C3327656-D5CB-4BE0-A75B-9BC87E1A9EC4}" srcOrd="12" destOrd="0" presId="urn:microsoft.com/office/officeart/2008/layout/HorizontalMultiLevelHierarchy"/>
    <dgm:cxn modelId="{6B776639-848C-4955-912D-4302DC71A805}" type="presParOf" srcId="{C3327656-D5CB-4BE0-A75B-9BC87E1A9EC4}" destId="{806F9D6C-A03B-467F-B491-0316021C6084}" srcOrd="0" destOrd="0" presId="urn:microsoft.com/office/officeart/2008/layout/HorizontalMultiLevelHierarchy"/>
    <dgm:cxn modelId="{E3084C99-0623-44E9-8FC8-FDED0DBE62DD}" type="presParOf" srcId="{82473E93-6D60-4BA8-9B6C-1AF26783D762}" destId="{274FD5F4-334E-4651-BA6C-8C580603A864}" srcOrd="13" destOrd="0" presId="urn:microsoft.com/office/officeart/2008/layout/HorizontalMultiLevelHierarchy"/>
    <dgm:cxn modelId="{2B22DF96-0C9B-4109-9001-B26ADFF53253}" type="presParOf" srcId="{274FD5F4-334E-4651-BA6C-8C580603A864}" destId="{FF75CBE5-9CE3-4B21-9565-F7F719A351A3}" srcOrd="0" destOrd="0" presId="urn:microsoft.com/office/officeart/2008/layout/HorizontalMultiLevelHierarchy"/>
    <dgm:cxn modelId="{A7B96581-E6A2-4ED7-8C06-E8CA20360FEC}" type="presParOf" srcId="{274FD5F4-334E-4651-BA6C-8C580603A864}" destId="{B52900DB-AE0E-42F7-85CE-E7D0BDCC0C4D}" srcOrd="1" destOrd="0" presId="urn:microsoft.com/office/officeart/2008/layout/HorizontalMultiLevelHierarchy"/>
  </dgm:cxnLst>
  <dgm:bg>
    <a:solidFill>
      <a:srgbClr val="FEF8F9"/>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78428A-2C44-4A19-AA95-533DD2123CB7}"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lt-LT"/>
        </a:p>
      </dgm:t>
    </dgm:pt>
    <dgm:pt modelId="{8B2525E3-1137-4415-AB28-B88B33085CDE}">
      <dgm:prSet phldrT="[Tekstas]"/>
      <dgm:spPr/>
      <dgm:t>
        <a:bodyPr/>
        <a:lstStyle/>
        <a:p>
          <a:r>
            <a:rPr lang="lt-LT" dirty="0" smtClean="0">
              <a:latin typeface="+mj-lt"/>
            </a:rPr>
            <a:t>Pajamos 43,78 mln. Eur</a:t>
          </a:r>
          <a:endParaRPr lang="lt-LT" dirty="0">
            <a:latin typeface="+mj-lt"/>
          </a:endParaRPr>
        </a:p>
      </dgm:t>
    </dgm:pt>
    <dgm:pt modelId="{4036A341-D1FD-4375-83F9-1AA767CEEF72}" type="parTrans" cxnId="{2B8A7454-C656-48B6-8261-5D81424F72EC}">
      <dgm:prSet/>
      <dgm:spPr/>
      <dgm:t>
        <a:bodyPr/>
        <a:lstStyle/>
        <a:p>
          <a:endParaRPr lang="lt-LT"/>
        </a:p>
      </dgm:t>
    </dgm:pt>
    <dgm:pt modelId="{F3ADE8F5-1718-49DB-8348-DC3A36A53B80}" type="sibTrans" cxnId="{2B8A7454-C656-48B6-8261-5D81424F72EC}">
      <dgm:prSet/>
      <dgm:spPr/>
      <dgm:t>
        <a:bodyPr/>
        <a:lstStyle/>
        <a:p>
          <a:endParaRPr lang="lt-LT"/>
        </a:p>
      </dgm:t>
    </dgm:pt>
    <dgm:pt modelId="{497394A4-0315-4385-A9A0-3F935458A3C9}">
      <dgm:prSet phldrT="[Tekstas]" custT="1"/>
      <dgm:spPr/>
      <dgm:t>
        <a:bodyPr/>
        <a:lstStyle/>
        <a:p>
          <a:r>
            <a:rPr lang="lt-LT" sz="2400" b="0" dirty="0" smtClean="0">
              <a:latin typeface="+mj-lt"/>
            </a:rPr>
            <a:t>Valstybės biudžeto tikslinės lėšos</a:t>
          </a:r>
        </a:p>
        <a:p>
          <a:r>
            <a:rPr lang="lt-LT" sz="2400" b="0" dirty="0" smtClean="0">
              <a:latin typeface="+mj-lt"/>
            </a:rPr>
            <a:t>15,58 mln. Eur</a:t>
          </a:r>
        </a:p>
        <a:p>
          <a:r>
            <a:rPr lang="lt-LT" sz="2400" b="0" dirty="0" smtClean="0">
              <a:latin typeface="+mj-lt"/>
            </a:rPr>
            <a:t>(35,8 proc.)</a:t>
          </a:r>
          <a:endParaRPr lang="lt-LT" sz="2400" dirty="0">
            <a:latin typeface="+mj-lt"/>
          </a:endParaRPr>
        </a:p>
      </dgm:t>
    </dgm:pt>
    <dgm:pt modelId="{3C436444-1732-4627-A3E9-14C3CF50390E}" type="parTrans" cxnId="{17F455CC-782C-48EB-8B01-3EACE0BDFD6D}">
      <dgm:prSet/>
      <dgm:spPr/>
      <dgm:t>
        <a:bodyPr/>
        <a:lstStyle/>
        <a:p>
          <a:endParaRPr lang="lt-LT"/>
        </a:p>
      </dgm:t>
    </dgm:pt>
    <dgm:pt modelId="{96499968-FB8A-476E-AB4E-BC0559A4A2D5}" type="sibTrans" cxnId="{17F455CC-782C-48EB-8B01-3EACE0BDFD6D}">
      <dgm:prSet/>
      <dgm:spPr/>
      <dgm:t>
        <a:bodyPr/>
        <a:lstStyle/>
        <a:p>
          <a:endParaRPr lang="lt-LT"/>
        </a:p>
      </dgm:t>
    </dgm:pt>
    <dgm:pt modelId="{CD51F5F7-C652-4AC9-89C5-F1F0B4E4425E}">
      <dgm:prSet phldrT="[Tekstas]" custT="1"/>
      <dgm:spPr/>
      <dgm:t>
        <a:bodyPr/>
        <a:lstStyle/>
        <a:p>
          <a:r>
            <a:rPr lang="lt-LT" sz="1400" b="1" dirty="0" smtClean="0">
              <a:latin typeface="+mj-lt"/>
            </a:rPr>
            <a:t>Valstybės deleguotoms funkcijoms</a:t>
          </a:r>
        </a:p>
        <a:p>
          <a:endParaRPr lang="lt-LT" sz="1400" b="1" dirty="0" smtClean="0">
            <a:latin typeface="+mj-lt"/>
          </a:endParaRPr>
        </a:p>
        <a:p>
          <a:r>
            <a:rPr lang="lt-LT" sz="1400" b="1" dirty="0" smtClean="0">
              <a:latin typeface="+mj-lt"/>
            </a:rPr>
            <a:t>4,2 mln. Eur</a:t>
          </a:r>
          <a:endParaRPr lang="lt-LT" sz="1400" b="1" dirty="0">
            <a:latin typeface="+mj-lt"/>
          </a:endParaRPr>
        </a:p>
      </dgm:t>
    </dgm:pt>
    <dgm:pt modelId="{F34574F4-714B-4503-A37F-3D1DDD923AA1}" type="parTrans" cxnId="{22F27F84-D17A-42DC-B271-D9C780E551F6}">
      <dgm:prSet/>
      <dgm:spPr/>
      <dgm:t>
        <a:bodyPr/>
        <a:lstStyle/>
        <a:p>
          <a:endParaRPr lang="lt-LT"/>
        </a:p>
      </dgm:t>
    </dgm:pt>
    <dgm:pt modelId="{21439FD9-D9F6-4656-9DB1-66A32BC14137}" type="sibTrans" cxnId="{22F27F84-D17A-42DC-B271-D9C780E551F6}">
      <dgm:prSet/>
      <dgm:spPr/>
      <dgm:t>
        <a:bodyPr/>
        <a:lstStyle/>
        <a:p>
          <a:endParaRPr lang="lt-LT"/>
        </a:p>
      </dgm:t>
    </dgm:pt>
    <dgm:pt modelId="{23E412C9-F577-408D-A77F-A1811F8A135E}">
      <dgm:prSet phldrT="[Tekstas]" custT="1"/>
      <dgm:spPr/>
      <dgm:t>
        <a:bodyPr/>
        <a:lstStyle/>
        <a:p>
          <a:r>
            <a:rPr lang="lt-LT" sz="1400" b="1" dirty="0" smtClean="0">
              <a:latin typeface="+mj-lt"/>
            </a:rPr>
            <a:t>Mokymo lėšos</a:t>
          </a:r>
        </a:p>
        <a:p>
          <a:endParaRPr lang="lt-LT" sz="1400" b="1" dirty="0" smtClean="0">
            <a:latin typeface="+mj-lt"/>
          </a:endParaRPr>
        </a:p>
        <a:p>
          <a:r>
            <a:rPr lang="lt-LT" sz="1400" b="1" dirty="0" smtClean="0">
              <a:latin typeface="+mj-lt"/>
            </a:rPr>
            <a:t>8,5 mln. Eur</a:t>
          </a:r>
          <a:endParaRPr lang="lt-LT" sz="1300" dirty="0">
            <a:latin typeface="+mj-lt"/>
          </a:endParaRPr>
        </a:p>
      </dgm:t>
    </dgm:pt>
    <dgm:pt modelId="{208FE0F8-95D2-4327-A0C6-96EDD4B9B623}" type="parTrans" cxnId="{52522964-E208-4F89-9526-F6DCD7F561AA}">
      <dgm:prSet/>
      <dgm:spPr/>
      <dgm:t>
        <a:bodyPr/>
        <a:lstStyle/>
        <a:p>
          <a:endParaRPr lang="lt-LT"/>
        </a:p>
      </dgm:t>
    </dgm:pt>
    <dgm:pt modelId="{980DE809-A757-437F-A6B4-1A6B35E97D45}" type="sibTrans" cxnId="{52522964-E208-4F89-9526-F6DCD7F561AA}">
      <dgm:prSet/>
      <dgm:spPr/>
      <dgm:t>
        <a:bodyPr/>
        <a:lstStyle/>
        <a:p>
          <a:endParaRPr lang="lt-LT"/>
        </a:p>
      </dgm:t>
    </dgm:pt>
    <dgm:pt modelId="{24E5495C-9B50-4E05-9FD5-C7AB9D897471}">
      <dgm:prSet phldrT="[Tekstas]" custT="1"/>
      <dgm:spPr/>
      <dgm:t>
        <a:bodyPr/>
        <a:lstStyle/>
        <a:p>
          <a:r>
            <a:rPr lang="lt-LT" sz="2400" dirty="0" smtClean="0">
              <a:latin typeface="+mj-lt"/>
            </a:rPr>
            <a:t>Savarankiškoms funkcijoms </a:t>
          </a:r>
        </a:p>
        <a:p>
          <a:r>
            <a:rPr lang="lt-LT" sz="2400" dirty="0" smtClean="0">
              <a:latin typeface="+mj-lt"/>
            </a:rPr>
            <a:t>28,2 mln. </a:t>
          </a:r>
          <a:r>
            <a:rPr lang="lt-LT" sz="2400" dirty="0" err="1" smtClean="0">
              <a:latin typeface="+mj-lt"/>
            </a:rPr>
            <a:t>Eur</a:t>
          </a:r>
          <a:r>
            <a:rPr lang="lt-LT" sz="2400" dirty="0" smtClean="0">
              <a:latin typeface="+mj-lt"/>
            </a:rPr>
            <a:t> </a:t>
          </a:r>
        </a:p>
        <a:p>
          <a:r>
            <a:rPr lang="lt-LT" sz="2400" dirty="0" smtClean="0">
              <a:latin typeface="+mj-lt"/>
            </a:rPr>
            <a:t>(64,2 proc.)</a:t>
          </a:r>
          <a:endParaRPr lang="lt-LT" sz="2400" b="0" dirty="0">
            <a:latin typeface="+mj-lt"/>
          </a:endParaRPr>
        </a:p>
      </dgm:t>
    </dgm:pt>
    <dgm:pt modelId="{7869EE0C-AB19-4E20-8FE3-FF9200D457D0}" type="parTrans" cxnId="{ABF911CD-B54F-4B31-B69C-9E4FB47C8F20}">
      <dgm:prSet/>
      <dgm:spPr/>
      <dgm:t>
        <a:bodyPr/>
        <a:lstStyle/>
        <a:p>
          <a:endParaRPr lang="lt-LT"/>
        </a:p>
      </dgm:t>
    </dgm:pt>
    <dgm:pt modelId="{A3C02840-C4EF-412D-9724-165E754384E2}" type="sibTrans" cxnId="{ABF911CD-B54F-4B31-B69C-9E4FB47C8F20}">
      <dgm:prSet/>
      <dgm:spPr/>
      <dgm:t>
        <a:bodyPr/>
        <a:lstStyle/>
        <a:p>
          <a:endParaRPr lang="lt-LT"/>
        </a:p>
      </dgm:t>
    </dgm:pt>
    <dgm:pt modelId="{FEB99AE2-EA30-4C9B-9FEC-FC07D941E8FB}">
      <dgm:prSet phldrT="[Tekstas]" custT="1"/>
      <dgm:spPr/>
      <dgm:t>
        <a:bodyPr/>
        <a:lstStyle/>
        <a:p>
          <a:r>
            <a:rPr lang="lt-LT" sz="1400" b="1" dirty="0" smtClean="0">
              <a:latin typeface="+mj-lt"/>
            </a:rPr>
            <a:t>Kitos dotacijos</a:t>
          </a:r>
        </a:p>
        <a:p>
          <a:r>
            <a:rPr lang="lt-LT" sz="1400" b="1" dirty="0" smtClean="0">
              <a:latin typeface="+mj-lt"/>
            </a:rPr>
            <a:t>2,9 mln. Eur</a:t>
          </a:r>
          <a:endParaRPr lang="lt-LT" sz="1400" b="1" dirty="0">
            <a:latin typeface="+mj-lt"/>
          </a:endParaRPr>
        </a:p>
      </dgm:t>
    </dgm:pt>
    <dgm:pt modelId="{2151769A-672D-4BEF-AFF3-B647EA33E3AA}" type="parTrans" cxnId="{1B0F2C67-955A-4FDC-AFAC-869577AE885D}">
      <dgm:prSet/>
      <dgm:spPr/>
      <dgm:t>
        <a:bodyPr/>
        <a:lstStyle/>
        <a:p>
          <a:endParaRPr lang="lt-LT"/>
        </a:p>
      </dgm:t>
    </dgm:pt>
    <dgm:pt modelId="{DFFCB8F7-5E0B-4F8B-B8D9-59AFBDF0882B}" type="sibTrans" cxnId="{1B0F2C67-955A-4FDC-AFAC-869577AE885D}">
      <dgm:prSet/>
      <dgm:spPr/>
      <dgm:t>
        <a:bodyPr/>
        <a:lstStyle/>
        <a:p>
          <a:endParaRPr lang="lt-LT"/>
        </a:p>
      </dgm:t>
    </dgm:pt>
    <dgm:pt modelId="{F789B78F-48C8-4AB0-BDCF-142506F0D608}">
      <dgm:prSet custT="1"/>
      <dgm:spPr/>
      <dgm:t>
        <a:bodyPr/>
        <a:lstStyle/>
        <a:p>
          <a:r>
            <a:rPr lang="lt-LT" sz="1400" b="1" dirty="0" smtClean="0"/>
            <a:t>Pajamos ir mokesčiai</a:t>
          </a:r>
        </a:p>
        <a:p>
          <a:endParaRPr lang="lt-LT" sz="1400" b="1" dirty="0" smtClean="0">
            <a:latin typeface="+mj-lt"/>
          </a:endParaRPr>
        </a:p>
        <a:p>
          <a:endParaRPr lang="lt-LT" sz="1400" b="1" dirty="0" smtClean="0">
            <a:latin typeface="+mj-lt"/>
          </a:endParaRPr>
        </a:p>
        <a:p>
          <a:r>
            <a:rPr lang="lt-LT" sz="1400" b="1" dirty="0" smtClean="0">
              <a:latin typeface="+mj-lt"/>
            </a:rPr>
            <a:t>22,5 mln. Eur</a:t>
          </a:r>
          <a:endParaRPr lang="lt-LT" sz="1400" b="1" dirty="0">
            <a:latin typeface="+mj-lt"/>
          </a:endParaRPr>
        </a:p>
      </dgm:t>
    </dgm:pt>
    <dgm:pt modelId="{D8D8997C-F53B-479C-88A4-A789CEA7F88C}" type="parTrans" cxnId="{7EA07B69-E7AC-4F4C-8767-F91BD7E22935}">
      <dgm:prSet/>
      <dgm:spPr/>
      <dgm:t>
        <a:bodyPr/>
        <a:lstStyle/>
        <a:p>
          <a:endParaRPr lang="lt-LT"/>
        </a:p>
      </dgm:t>
    </dgm:pt>
    <dgm:pt modelId="{B8A73284-108B-42E6-A06E-0268C5C2750E}" type="sibTrans" cxnId="{7EA07B69-E7AC-4F4C-8767-F91BD7E22935}">
      <dgm:prSet/>
      <dgm:spPr/>
      <dgm:t>
        <a:bodyPr/>
        <a:lstStyle/>
        <a:p>
          <a:endParaRPr lang="lt-LT"/>
        </a:p>
      </dgm:t>
    </dgm:pt>
    <dgm:pt modelId="{1DEAB5C3-7848-4760-B255-DE64C476BDD8}">
      <dgm:prSet custT="1"/>
      <dgm:spPr/>
      <dgm:t>
        <a:bodyPr/>
        <a:lstStyle/>
        <a:p>
          <a:r>
            <a:rPr lang="lt-LT" sz="1400" b="1" dirty="0" smtClean="0">
              <a:latin typeface="+mj-lt"/>
            </a:rPr>
            <a:t>Skolintos lėšos</a:t>
          </a:r>
        </a:p>
        <a:p>
          <a:r>
            <a:rPr lang="lt-LT" sz="1400" b="1" dirty="0" smtClean="0">
              <a:latin typeface="+mj-lt"/>
            </a:rPr>
            <a:t>37 tūkst. Eur</a:t>
          </a:r>
          <a:endParaRPr lang="lt-LT" sz="1400" b="1" dirty="0">
            <a:latin typeface="+mj-lt"/>
          </a:endParaRPr>
        </a:p>
      </dgm:t>
    </dgm:pt>
    <dgm:pt modelId="{153FA1A7-9267-476E-B35E-704E178B9777}" type="parTrans" cxnId="{24C1C754-3355-4DD4-8A63-53716EB5A472}">
      <dgm:prSet/>
      <dgm:spPr/>
      <dgm:t>
        <a:bodyPr/>
        <a:lstStyle/>
        <a:p>
          <a:endParaRPr lang="lt-LT"/>
        </a:p>
      </dgm:t>
    </dgm:pt>
    <dgm:pt modelId="{8BCC93DA-F0EF-4471-A3F5-65C4E26B8733}" type="sibTrans" cxnId="{24C1C754-3355-4DD4-8A63-53716EB5A472}">
      <dgm:prSet/>
      <dgm:spPr/>
      <dgm:t>
        <a:bodyPr/>
        <a:lstStyle/>
        <a:p>
          <a:endParaRPr lang="lt-LT"/>
        </a:p>
      </dgm:t>
    </dgm:pt>
    <dgm:pt modelId="{CF0919C5-921D-41D4-86E6-CFA70BB55948}">
      <dgm:prSet custT="1"/>
      <dgm:spPr/>
      <dgm:t>
        <a:bodyPr/>
        <a:lstStyle/>
        <a:p>
          <a:r>
            <a:rPr lang="lt-LT" sz="1400" b="1" dirty="0" smtClean="0">
              <a:latin typeface="+mj-lt"/>
            </a:rPr>
            <a:t>Laisvas lėšų likutis</a:t>
          </a:r>
        </a:p>
        <a:p>
          <a:endParaRPr lang="lt-LT" sz="1400" b="1" dirty="0" smtClean="0">
            <a:latin typeface="+mj-lt"/>
          </a:endParaRPr>
        </a:p>
        <a:p>
          <a:r>
            <a:rPr lang="lt-LT" sz="1400" b="1" dirty="0" smtClean="0">
              <a:latin typeface="+mj-lt"/>
            </a:rPr>
            <a:t>1,6 mln. Eur</a:t>
          </a:r>
          <a:endParaRPr lang="lt-LT" sz="1400" b="1" dirty="0">
            <a:latin typeface="+mj-lt"/>
          </a:endParaRPr>
        </a:p>
      </dgm:t>
    </dgm:pt>
    <dgm:pt modelId="{7535FB3F-1DD5-423F-A298-62998468B221}" type="parTrans" cxnId="{0CCF7812-09AF-484E-895D-9702CCF742A6}">
      <dgm:prSet/>
      <dgm:spPr/>
      <dgm:t>
        <a:bodyPr/>
        <a:lstStyle/>
        <a:p>
          <a:endParaRPr lang="lt-LT"/>
        </a:p>
      </dgm:t>
    </dgm:pt>
    <dgm:pt modelId="{A5FE2479-A82D-40C6-A71F-670604430139}" type="sibTrans" cxnId="{0CCF7812-09AF-484E-895D-9702CCF742A6}">
      <dgm:prSet/>
      <dgm:spPr/>
      <dgm:t>
        <a:bodyPr/>
        <a:lstStyle/>
        <a:p>
          <a:endParaRPr lang="lt-LT"/>
        </a:p>
      </dgm:t>
    </dgm:pt>
    <dgm:pt modelId="{E5853CF6-A0FA-4ACD-B9E0-D707D03B70D1}">
      <dgm:prSet custT="1"/>
      <dgm:spPr/>
      <dgm:t>
        <a:bodyPr/>
        <a:lstStyle/>
        <a:p>
          <a:r>
            <a:rPr lang="lt-LT" sz="1400" b="1" dirty="0" smtClean="0"/>
            <a:t>ES finansinės paramos lėšos</a:t>
          </a:r>
        </a:p>
        <a:p>
          <a:endParaRPr lang="lt-LT" sz="1400" dirty="0" smtClean="0"/>
        </a:p>
        <a:p>
          <a:r>
            <a:rPr lang="lt-LT" sz="1400" b="1" dirty="0" smtClean="0"/>
            <a:t>1,04 mln. Eur</a:t>
          </a:r>
          <a:endParaRPr lang="lt-LT" sz="1400" b="1" dirty="0"/>
        </a:p>
      </dgm:t>
    </dgm:pt>
    <dgm:pt modelId="{9BE99669-98A4-4383-B523-5940FDA0EBC8}" type="parTrans" cxnId="{954C9986-AF89-46C7-916B-2984CDD0F37E}">
      <dgm:prSet/>
      <dgm:spPr/>
      <dgm:t>
        <a:bodyPr/>
        <a:lstStyle/>
        <a:p>
          <a:endParaRPr lang="lt-LT"/>
        </a:p>
      </dgm:t>
    </dgm:pt>
    <dgm:pt modelId="{EB846B1F-DB77-4DE2-8DE3-B0A78D0CDBED}" type="sibTrans" cxnId="{954C9986-AF89-46C7-916B-2984CDD0F37E}">
      <dgm:prSet/>
      <dgm:spPr/>
      <dgm:t>
        <a:bodyPr/>
        <a:lstStyle/>
        <a:p>
          <a:endParaRPr lang="lt-LT"/>
        </a:p>
      </dgm:t>
    </dgm:pt>
    <dgm:pt modelId="{F159C74F-C063-453C-A3DF-4153DDAD71FF}" type="pres">
      <dgm:prSet presAssocID="{D178428A-2C44-4A19-AA95-533DD2123CB7}" presName="Name0" presStyleCnt="0">
        <dgm:presLayoutVars>
          <dgm:chPref val="1"/>
          <dgm:dir/>
          <dgm:animOne val="branch"/>
          <dgm:animLvl val="lvl"/>
          <dgm:resizeHandles/>
        </dgm:presLayoutVars>
      </dgm:prSet>
      <dgm:spPr/>
      <dgm:t>
        <a:bodyPr/>
        <a:lstStyle/>
        <a:p>
          <a:endParaRPr lang="lt-LT"/>
        </a:p>
      </dgm:t>
    </dgm:pt>
    <dgm:pt modelId="{7B662B67-35B4-486C-92F2-7DA94DBA31B8}" type="pres">
      <dgm:prSet presAssocID="{8B2525E3-1137-4415-AB28-B88B33085CDE}" presName="vertOne" presStyleCnt="0"/>
      <dgm:spPr/>
    </dgm:pt>
    <dgm:pt modelId="{D777F053-29C4-4828-9ABF-EA03172F5333}" type="pres">
      <dgm:prSet presAssocID="{8B2525E3-1137-4415-AB28-B88B33085CDE}" presName="txOne" presStyleLbl="node0" presStyleIdx="0" presStyleCnt="1" custScaleX="55941" custScaleY="58662">
        <dgm:presLayoutVars>
          <dgm:chPref val="3"/>
        </dgm:presLayoutVars>
      </dgm:prSet>
      <dgm:spPr/>
      <dgm:t>
        <a:bodyPr/>
        <a:lstStyle/>
        <a:p>
          <a:endParaRPr lang="lt-LT"/>
        </a:p>
      </dgm:t>
    </dgm:pt>
    <dgm:pt modelId="{A69A8A43-D2B8-439A-869E-A341A9B3C111}" type="pres">
      <dgm:prSet presAssocID="{8B2525E3-1137-4415-AB28-B88B33085CDE}" presName="parTransOne" presStyleCnt="0"/>
      <dgm:spPr/>
    </dgm:pt>
    <dgm:pt modelId="{39A7ACF3-AD60-4BE5-8CC6-CDBBB827E81E}" type="pres">
      <dgm:prSet presAssocID="{8B2525E3-1137-4415-AB28-B88B33085CDE}" presName="horzOne" presStyleCnt="0"/>
      <dgm:spPr/>
    </dgm:pt>
    <dgm:pt modelId="{9059C138-30DF-4D52-905F-41F0A8A1ACE5}" type="pres">
      <dgm:prSet presAssocID="{497394A4-0315-4385-A9A0-3F935458A3C9}" presName="vertTwo" presStyleCnt="0"/>
      <dgm:spPr/>
    </dgm:pt>
    <dgm:pt modelId="{C0836D25-20FB-45A1-AE17-270301DCBF7E}" type="pres">
      <dgm:prSet presAssocID="{497394A4-0315-4385-A9A0-3F935458A3C9}" presName="txTwo" presStyleLbl="node2" presStyleIdx="0" presStyleCnt="2" custScaleX="86389" custScaleY="93282" custLinFactNeighborX="11929" custLinFactNeighborY="22267">
        <dgm:presLayoutVars>
          <dgm:chPref val="3"/>
        </dgm:presLayoutVars>
      </dgm:prSet>
      <dgm:spPr/>
      <dgm:t>
        <a:bodyPr/>
        <a:lstStyle/>
        <a:p>
          <a:endParaRPr lang="lt-LT"/>
        </a:p>
      </dgm:t>
    </dgm:pt>
    <dgm:pt modelId="{D1760730-42C4-4F24-B175-62B4FBBC0072}" type="pres">
      <dgm:prSet presAssocID="{497394A4-0315-4385-A9A0-3F935458A3C9}" presName="parTransTwo" presStyleCnt="0"/>
      <dgm:spPr/>
    </dgm:pt>
    <dgm:pt modelId="{B3313194-50DD-4848-9554-463AD5A07F9C}" type="pres">
      <dgm:prSet presAssocID="{497394A4-0315-4385-A9A0-3F935458A3C9}" presName="horzTwo" presStyleCnt="0"/>
      <dgm:spPr/>
    </dgm:pt>
    <dgm:pt modelId="{901C4BCA-F98F-41B7-8F0A-75E051E67EA3}" type="pres">
      <dgm:prSet presAssocID="{CD51F5F7-C652-4AC9-89C5-F1F0B4E4425E}" presName="vertThree" presStyleCnt="0"/>
      <dgm:spPr/>
    </dgm:pt>
    <dgm:pt modelId="{65888655-D59A-42E0-85A5-C5E6148CE1C3}" type="pres">
      <dgm:prSet presAssocID="{CD51F5F7-C652-4AC9-89C5-F1F0B4E4425E}" presName="txThree" presStyleLbl="node3" presStyleIdx="0" presStyleCnt="7" custScaleX="41835" custScaleY="72055" custLinFactNeighborX="-333" custLinFactNeighborY="8060">
        <dgm:presLayoutVars>
          <dgm:chPref val="3"/>
        </dgm:presLayoutVars>
      </dgm:prSet>
      <dgm:spPr/>
      <dgm:t>
        <a:bodyPr/>
        <a:lstStyle/>
        <a:p>
          <a:endParaRPr lang="lt-LT"/>
        </a:p>
      </dgm:t>
    </dgm:pt>
    <dgm:pt modelId="{26E2C5BB-01FA-4931-9633-CC0F8232D88E}" type="pres">
      <dgm:prSet presAssocID="{CD51F5F7-C652-4AC9-89C5-F1F0B4E4425E}" presName="horzThree" presStyleCnt="0"/>
      <dgm:spPr/>
    </dgm:pt>
    <dgm:pt modelId="{D880E56F-A8DA-42FE-BE1A-59627524E985}" type="pres">
      <dgm:prSet presAssocID="{21439FD9-D9F6-4656-9DB1-66A32BC14137}" presName="sibSpaceThree" presStyleCnt="0"/>
      <dgm:spPr/>
    </dgm:pt>
    <dgm:pt modelId="{98470974-4021-4888-9C2B-A15858E857EE}" type="pres">
      <dgm:prSet presAssocID="{23E412C9-F577-408D-A77F-A1811F8A135E}" presName="vertThree" presStyleCnt="0"/>
      <dgm:spPr/>
    </dgm:pt>
    <dgm:pt modelId="{6A694181-9B94-49F7-B945-0A5FDC55208F}" type="pres">
      <dgm:prSet presAssocID="{23E412C9-F577-408D-A77F-A1811F8A135E}" presName="txThree" presStyleLbl="node3" presStyleIdx="1" presStyleCnt="7" custScaleX="28808" custScaleY="71203" custLinFactNeighborX="-1115" custLinFactNeighborY="8817">
        <dgm:presLayoutVars>
          <dgm:chPref val="3"/>
        </dgm:presLayoutVars>
      </dgm:prSet>
      <dgm:spPr/>
      <dgm:t>
        <a:bodyPr/>
        <a:lstStyle/>
        <a:p>
          <a:endParaRPr lang="lt-LT"/>
        </a:p>
      </dgm:t>
    </dgm:pt>
    <dgm:pt modelId="{A7F4E410-EBFC-4BEF-AC46-AD7F3417E54A}" type="pres">
      <dgm:prSet presAssocID="{23E412C9-F577-408D-A77F-A1811F8A135E}" presName="horzThree" presStyleCnt="0"/>
      <dgm:spPr/>
    </dgm:pt>
    <dgm:pt modelId="{6CEE2DE6-56AF-4CA7-8AB7-9A1B8E6E80D4}" type="pres">
      <dgm:prSet presAssocID="{96499968-FB8A-476E-AB4E-BC0559A4A2D5}" presName="sibSpaceTwo" presStyleCnt="0"/>
      <dgm:spPr/>
    </dgm:pt>
    <dgm:pt modelId="{B4D3641B-898D-48DE-87ED-F0268ADD446A}" type="pres">
      <dgm:prSet presAssocID="{24E5495C-9B50-4E05-9FD5-C7AB9D897471}" presName="vertTwo" presStyleCnt="0"/>
      <dgm:spPr/>
    </dgm:pt>
    <dgm:pt modelId="{AFE7CA5B-EC05-4901-8030-B44B695DF989}" type="pres">
      <dgm:prSet presAssocID="{24E5495C-9B50-4E05-9FD5-C7AB9D897471}" presName="txTwo" presStyleLbl="node2" presStyleIdx="1" presStyleCnt="2" custScaleX="74288" custScaleY="89440" custLinFactNeighborX="5854" custLinFactNeighborY="26512">
        <dgm:presLayoutVars>
          <dgm:chPref val="3"/>
        </dgm:presLayoutVars>
      </dgm:prSet>
      <dgm:spPr/>
      <dgm:t>
        <a:bodyPr/>
        <a:lstStyle/>
        <a:p>
          <a:endParaRPr lang="lt-LT"/>
        </a:p>
      </dgm:t>
    </dgm:pt>
    <dgm:pt modelId="{C14750B4-FB02-4D02-9FB3-1675498EDFD7}" type="pres">
      <dgm:prSet presAssocID="{24E5495C-9B50-4E05-9FD5-C7AB9D897471}" presName="parTransTwo" presStyleCnt="0"/>
      <dgm:spPr/>
    </dgm:pt>
    <dgm:pt modelId="{460C35FF-245D-47B5-B87A-85B94950B315}" type="pres">
      <dgm:prSet presAssocID="{24E5495C-9B50-4E05-9FD5-C7AB9D897471}" presName="horzTwo" presStyleCnt="0"/>
      <dgm:spPr/>
    </dgm:pt>
    <dgm:pt modelId="{D45BDE48-921A-459D-BC87-39AC9CA29418}" type="pres">
      <dgm:prSet presAssocID="{FEB99AE2-EA30-4C9B-9FEC-FC07D941E8FB}" presName="vertThree" presStyleCnt="0"/>
      <dgm:spPr/>
    </dgm:pt>
    <dgm:pt modelId="{E33A40A8-83D8-40BE-8374-C1CE7A5132A7}" type="pres">
      <dgm:prSet presAssocID="{FEB99AE2-EA30-4C9B-9FEC-FC07D941E8FB}" presName="txThree" presStyleLbl="node3" presStyleIdx="2" presStyleCnt="7" custScaleX="30012" custScaleY="70773" custLinFactNeighborX="-12075" custLinFactNeighborY="12868">
        <dgm:presLayoutVars>
          <dgm:chPref val="3"/>
        </dgm:presLayoutVars>
      </dgm:prSet>
      <dgm:spPr/>
      <dgm:t>
        <a:bodyPr/>
        <a:lstStyle/>
        <a:p>
          <a:endParaRPr lang="lt-LT"/>
        </a:p>
      </dgm:t>
    </dgm:pt>
    <dgm:pt modelId="{434E2CAD-FDA2-4430-A6B6-168B9E9B3D6C}" type="pres">
      <dgm:prSet presAssocID="{FEB99AE2-EA30-4C9B-9FEC-FC07D941E8FB}" presName="horzThree" presStyleCnt="0"/>
      <dgm:spPr/>
    </dgm:pt>
    <dgm:pt modelId="{934704D9-88BF-41D4-AD72-46963012941E}" type="pres">
      <dgm:prSet presAssocID="{DFFCB8F7-5E0B-4F8B-B8D9-59AFBDF0882B}" presName="sibSpaceThree" presStyleCnt="0"/>
      <dgm:spPr/>
    </dgm:pt>
    <dgm:pt modelId="{980BB644-6D3A-44D6-A2CD-0B5285390285}" type="pres">
      <dgm:prSet presAssocID="{F789B78F-48C8-4AB0-BDCF-142506F0D608}" presName="vertThree" presStyleCnt="0"/>
      <dgm:spPr/>
    </dgm:pt>
    <dgm:pt modelId="{455C93BF-7190-4B66-91AC-462A5E0798B7}" type="pres">
      <dgm:prSet presAssocID="{F789B78F-48C8-4AB0-BDCF-142506F0D608}" presName="txThree" presStyleLbl="node3" presStyleIdx="3" presStyleCnt="7" custScaleX="33821" custScaleY="68259" custLinFactNeighborX="267" custLinFactNeighborY="14652">
        <dgm:presLayoutVars>
          <dgm:chPref val="3"/>
        </dgm:presLayoutVars>
      </dgm:prSet>
      <dgm:spPr/>
      <dgm:t>
        <a:bodyPr/>
        <a:lstStyle/>
        <a:p>
          <a:endParaRPr lang="lt-LT"/>
        </a:p>
      </dgm:t>
    </dgm:pt>
    <dgm:pt modelId="{996DCE79-EBB9-432A-97DF-9BBB13C7EC17}" type="pres">
      <dgm:prSet presAssocID="{F789B78F-48C8-4AB0-BDCF-142506F0D608}" presName="horzThree" presStyleCnt="0"/>
      <dgm:spPr/>
    </dgm:pt>
    <dgm:pt modelId="{A797E8CE-73B1-43F5-8A06-A575EF53D912}" type="pres">
      <dgm:prSet presAssocID="{B8A73284-108B-42E6-A06E-0268C5C2750E}" presName="sibSpaceThree" presStyleCnt="0"/>
      <dgm:spPr/>
    </dgm:pt>
    <dgm:pt modelId="{BA482A26-33AB-42AD-AD52-7700FB841FC9}" type="pres">
      <dgm:prSet presAssocID="{1DEAB5C3-7848-4760-B255-DE64C476BDD8}" presName="vertThree" presStyleCnt="0"/>
      <dgm:spPr/>
    </dgm:pt>
    <dgm:pt modelId="{23FAC729-8CAA-4CCD-91CB-4A5BE532608C}" type="pres">
      <dgm:prSet presAssocID="{1DEAB5C3-7848-4760-B255-DE64C476BDD8}" presName="txThree" presStyleLbl="node3" presStyleIdx="4" presStyleCnt="7" custScaleX="48338" custScaleY="62865" custLinFactNeighborX="-1950" custLinFactNeighborY="10309">
        <dgm:presLayoutVars>
          <dgm:chPref val="3"/>
        </dgm:presLayoutVars>
      </dgm:prSet>
      <dgm:spPr/>
      <dgm:t>
        <a:bodyPr/>
        <a:lstStyle/>
        <a:p>
          <a:endParaRPr lang="lt-LT"/>
        </a:p>
      </dgm:t>
    </dgm:pt>
    <dgm:pt modelId="{A02BFFB4-672D-43DC-9F52-9FC6EA029237}" type="pres">
      <dgm:prSet presAssocID="{1DEAB5C3-7848-4760-B255-DE64C476BDD8}" presName="horzThree" presStyleCnt="0"/>
      <dgm:spPr/>
    </dgm:pt>
    <dgm:pt modelId="{52841BDF-780D-4294-AC79-F6191C5A81C9}" type="pres">
      <dgm:prSet presAssocID="{8BCC93DA-F0EF-4471-A3F5-65C4E26B8733}" presName="sibSpaceThree" presStyleCnt="0"/>
      <dgm:spPr/>
    </dgm:pt>
    <dgm:pt modelId="{B61DBFE6-DD98-4500-B4C5-07F2C351C9B3}" type="pres">
      <dgm:prSet presAssocID="{CF0919C5-921D-41D4-86E6-CFA70BB55948}" presName="vertThree" presStyleCnt="0"/>
      <dgm:spPr/>
    </dgm:pt>
    <dgm:pt modelId="{8C73B3E7-2F53-4687-BCE0-14F82E9686E7}" type="pres">
      <dgm:prSet presAssocID="{CF0919C5-921D-41D4-86E6-CFA70BB55948}" presName="txThree" presStyleLbl="node3" presStyleIdx="5" presStyleCnt="7" custScaleX="51478" custScaleY="66254" custLinFactNeighborX="-3045" custLinFactNeighborY="6981">
        <dgm:presLayoutVars>
          <dgm:chPref val="3"/>
        </dgm:presLayoutVars>
      </dgm:prSet>
      <dgm:spPr/>
      <dgm:t>
        <a:bodyPr/>
        <a:lstStyle/>
        <a:p>
          <a:endParaRPr lang="lt-LT"/>
        </a:p>
      </dgm:t>
    </dgm:pt>
    <dgm:pt modelId="{392BFCCC-B427-4919-9956-4E474618DB0D}" type="pres">
      <dgm:prSet presAssocID="{CF0919C5-921D-41D4-86E6-CFA70BB55948}" presName="horzThree" presStyleCnt="0"/>
      <dgm:spPr/>
    </dgm:pt>
    <dgm:pt modelId="{8B16E262-BCB9-4743-AA7A-6229C24DC5EF}" type="pres">
      <dgm:prSet presAssocID="{A5FE2479-A82D-40C6-A71F-670604430139}" presName="sibSpaceThree" presStyleCnt="0"/>
      <dgm:spPr/>
    </dgm:pt>
    <dgm:pt modelId="{9B50CA5A-A1EE-4B51-98AF-0E179FCCD752}" type="pres">
      <dgm:prSet presAssocID="{E5853CF6-A0FA-4ACD-B9E0-D707D03B70D1}" presName="vertThree" presStyleCnt="0"/>
      <dgm:spPr/>
    </dgm:pt>
    <dgm:pt modelId="{09AD0536-66EE-437F-83FE-D378509BED78}" type="pres">
      <dgm:prSet presAssocID="{E5853CF6-A0FA-4ACD-B9E0-D707D03B70D1}" presName="txThree" presStyleLbl="node3" presStyleIdx="6" presStyleCnt="7" custScaleX="54080" custScaleY="65710" custLinFactNeighborX="-3315" custLinFactNeighborY="6981">
        <dgm:presLayoutVars>
          <dgm:chPref val="3"/>
        </dgm:presLayoutVars>
      </dgm:prSet>
      <dgm:spPr/>
      <dgm:t>
        <a:bodyPr/>
        <a:lstStyle/>
        <a:p>
          <a:endParaRPr lang="lt-LT"/>
        </a:p>
      </dgm:t>
    </dgm:pt>
    <dgm:pt modelId="{6AA701FD-FA9F-4D61-8185-20EB043BF894}" type="pres">
      <dgm:prSet presAssocID="{E5853CF6-A0FA-4ACD-B9E0-D707D03B70D1}" presName="horzThree" presStyleCnt="0"/>
      <dgm:spPr/>
    </dgm:pt>
  </dgm:ptLst>
  <dgm:cxnLst>
    <dgm:cxn modelId="{22F27F84-D17A-42DC-B271-D9C780E551F6}" srcId="{497394A4-0315-4385-A9A0-3F935458A3C9}" destId="{CD51F5F7-C652-4AC9-89C5-F1F0B4E4425E}" srcOrd="0" destOrd="0" parTransId="{F34574F4-714B-4503-A37F-3D1DDD923AA1}" sibTransId="{21439FD9-D9F6-4656-9DB1-66A32BC14137}"/>
    <dgm:cxn modelId="{B1B71870-325F-44FC-A427-C547D644F33B}" type="presOf" srcId="{FEB99AE2-EA30-4C9B-9FEC-FC07D941E8FB}" destId="{E33A40A8-83D8-40BE-8374-C1CE7A5132A7}" srcOrd="0" destOrd="0" presId="urn:microsoft.com/office/officeart/2005/8/layout/hierarchy4"/>
    <dgm:cxn modelId="{70AADED4-24F2-4406-AF1E-F5ECB6733EB6}" type="presOf" srcId="{24E5495C-9B50-4E05-9FD5-C7AB9D897471}" destId="{AFE7CA5B-EC05-4901-8030-B44B695DF989}" srcOrd="0" destOrd="0" presId="urn:microsoft.com/office/officeart/2005/8/layout/hierarchy4"/>
    <dgm:cxn modelId="{E2755735-07EB-48AC-AC6E-88515A38A8F5}" type="presOf" srcId="{E5853CF6-A0FA-4ACD-B9E0-D707D03B70D1}" destId="{09AD0536-66EE-437F-83FE-D378509BED78}" srcOrd="0" destOrd="0" presId="urn:microsoft.com/office/officeart/2005/8/layout/hierarchy4"/>
    <dgm:cxn modelId="{ABF911CD-B54F-4B31-B69C-9E4FB47C8F20}" srcId="{8B2525E3-1137-4415-AB28-B88B33085CDE}" destId="{24E5495C-9B50-4E05-9FD5-C7AB9D897471}" srcOrd="1" destOrd="0" parTransId="{7869EE0C-AB19-4E20-8FE3-FF9200D457D0}" sibTransId="{A3C02840-C4EF-412D-9724-165E754384E2}"/>
    <dgm:cxn modelId="{52522964-E208-4F89-9526-F6DCD7F561AA}" srcId="{497394A4-0315-4385-A9A0-3F935458A3C9}" destId="{23E412C9-F577-408D-A77F-A1811F8A135E}" srcOrd="1" destOrd="0" parTransId="{208FE0F8-95D2-4327-A0C6-96EDD4B9B623}" sibTransId="{980DE809-A757-437F-A6B4-1A6B35E97D45}"/>
    <dgm:cxn modelId="{9D7318E2-E244-4A36-8099-15CAB5C27F16}" type="presOf" srcId="{8B2525E3-1137-4415-AB28-B88B33085CDE}" destId="{D777F053-29C4-4828-9ABF-EA03172F5333}" srcOrd="0" destOrd="0" presId="urn:microsoft.com/office/officeart/2005/8/layout/hierarchy4"/>
    <dgm:cxn modelId="{5173D3C0-CC6C-42ED-B353-CA69D7C2C686}" type="presOf" srcId="{CD51F5F7-C652-4AC9-89C5-F1F0B4E4425E}" destId="{65888655-D59A-42E0-85A5-C5E6148CE1C3}" srcOrd="0" destOrd="0" presId="urn:microsoft.com/office/officeart/2005/8/layout/hierarchy4"/>
    <dgm:cxn modelId="{954C9986-AF89-46C7-916B-2984CDD0F37E}" srcId="{24E5495C-9B50-4E05-9FD5-C7AB9D897471}" destId="{E5853CF6-A0FA-4ACD-B9E0-D707D03B70D1}" srcOrd="4" destOrd="0" parTransId="{9BE99669-98A4-4383-B523-5940FDA0EBC8}" sibTransId="{EB846B1F-DB77-4DE2-8DE3-B0A78D0CDBED}"/>
    <dgm:cxn modelId="{24C1C754-3355-4DD4-8A63-53716EB5A472}" srcId="{24E5495C-9B50-4E05-9FD5-C7AB9D897471}" destId="{1DEAB5C3-7848-4760-B255-DE64C476BDD8}" srcOrd="2" destOrd="0" parTransId="{153FA1A7-9267-476E-B35E-704E178B9777}" sibTransId="{8BCC93DA-F0EF-4471-A3F5-65C4E26B8733}"/>
    <dgm:cxn modelId="{595DECCB-ACE5-4143-B7FA-0DA9994E71AD}" type="presOf" srcId="{F789B78F-48C8-4AB0-BDCF-142506F0D608}" destId="{455C93BF-7190-4B66-91AC-462A5E0798B7}" srcOrd="0" destOrd="0" presId="urn:microsoft.com/office/officeart/2005/8/layout/hierarchy4"/>
    <dgm:cxn modelId="{5FFD2C35-13F0-4F0F-A0CC-FE34B1960BAD}" type="presOf" srcId="{497394A4-0315-4385-A9A0-3F935458A3C9}" destId="{C0836D25-20FB-45A1-AE17-270301DCBF7E}" srcOrd="0" destOrd="0" presId="urn:microsoft.com/office/officeart/2005/8/layout/hierarchy4"/>
    <dgm:cxn modelId="{3085133B-8CD9-437E-BAA0-78B6C7B491B4}" type="presOf" srcId="{D178428A-2C44-4A19-AA95-533DD2123CB7}" destId="{F159C74F-C063-453C-A3DF-4153DDAD71FF}" srcOrd="0" destOrd="0" presId="urn:microsoft.com/office/officeart/2005/8/layout/hierarchy4"/>
    <dgm:cxn modelId="{1B0F2C67-955A-4FDC-AFAC-869577AE885D}" srcId="{24E5495C-9B50-4E05-9FD5-C7AB9D897471}" destId="{FEB99AE2-EA30-4C9B-9FEC-FC07D941E8FB}" srcOrd="0" destOrd="0" parTransId="{2151769A-672D-4BEF-AFF3-B647EA33E3AA}" sibTransId="{DFFCB8F7-5E0B-4F8B-B8D9-59AFBDF0882B}"/>
    <dgm:cxn modelId="{4BA20B52-67CF-445A-AFE4-37021D0024FA}" type="presOf" srcId="{1DEAB5C3-7848-4760-B255-DE64C476BDD8}" destId="{23FAC729-8CAA-4CCD-91CB-4A5BE532608C}" srcOrd="0" destOrd="0" presId="urn:microsoft.com/office/officeart/2005/8/layout/hierarchy4"/>
    <dgm:cxn modelId="{D3F6CCE5-D19C-4596-B9E8-64724F2832ED}" type="presOf" srcId="{CF0919C5-921D-41D4-86E6-CFA70BB55948}" destId="{8C73B3E7-2F53-4687-BCE0-14F82E9686E7}" srcOrd="0" destOrd="0" presId="urn:microsoft.com/office/officeart/2005/8/layout/hierarchy4"/>
    <dgm:cxn modelId="{7EA07B69-E7AC-4F4C-8767-F91BD7E22935}" srcId="{24E5495C-9B50-4E05-9FD5-C7AB9D897471}" destId="{F789B78F-48C8-4AB0-BDCF-142506F0D608}" srcOrd="1" destOrd="0" parTransId="{D8D8997C-F53B-479C-88A4-A789CEA7F88C}" sibTransId="{B8A73284-108B-42E6-A06E-0268C5C2750E}"/>
    <dgm:cxn modelId="{0CCF7812-09AF-484E-895D-9702CCF742A6}" srcId="{24E5495C-9B50-4E05-9FD5-C7AB9D897471}" destId="{CF0919C5-921D-41D4-86E6-CFA70BB55948}" srcOrd="3" destOrd="0" parTransId="{7535FB3F-1DD5-423F-A298-62998468B221}" sibTransId="{A5FE2479-A82D-40C6-A71F-670604430139}"/>
    <dgm:cxn modelId="{17F455CC-782C-48EB-8B01-3EACE0BDFD6D}" srcId="{8B2525E3-1137-4415-AB28-B88B33085CDE}" destId="{497394A4-0315-4385-A9A0-3F935458A3C9}" srcOrd="0" destOrd="0" parTransId="{3C436444-1732-4627-A3E9-14C3CF50390E}" sibTransId="{96499968-FB8A-476E-AB4E-BC0559A4A2D5}"/>
    <dgm:cxn modelId="{2B8A7454-C656-48B6-8261-5D81424F72EC}" srcId="{D178428A-2C44-4A19-AA95-533DD2123CB7}" destId="{8B2525E3-1137-4415-AB28-B88B33085CDE}" srcOrd="0" destOrd="0" parTransId="{4036A341-D1FD-4375-83F9-1AA767CEEF72}" sibTransId="{F3ADE8F5-1718-49DB-8348-DC3A36A53B80}"/>
    <dgm:cxn modelId="{F539F778-411E-4E45-8DAE-9B2B828526F2}" type="presOf" srcId="{23E412C9-F577-408D-A77F-A1811F8A135E}" destId="{6A694181-9B94-49F7-B945-0A5FDC55208F}" srcOrd="0" destOrd="0" presId="urn:microsoft.com/office/officeart/2005/8/layout/hierarchy4"/>
    <dgm:cxn modelId="{8F3F9CCC-44A8-411C-BA23-73A0B36D422E}" type="presParOf" srcId="{F159C74F-C063-453C-A3DF-4153DDAD71FF}" destId="{7B662B67-35B4-486C-92F2-7DA94DBA31B8}" srcOrd="0" destOrd="0" presId="urn:microsoft.com/office/officeart/2005/8/layout/hierarchy4"/>
    <dgm:cxn modelId="{801052F5-56BE-4186-B9BC-108C2B4FA216}" type="presParOf" srcId="{7B662B67-35B4-486C-92F2-7DA94DBA31B8}" destId="{D777F053-29C4-4828-9ABF-EA03172F5333}" srcOrd="0" destOrd="0" presId="urn:microsoft.com/office/officeart/2005/8/layout/hierarchy4"/>
    <dgm:cxn modelId="{4FBF297E-7967-4910-BBA9-914FF0CD80FA}" type="presParOf" srcId="{7B662B67-35B4-486C-92F2-7DA94DBA31B8}" destId="{A69A8A43-D2B8-439A-869E-A341A9B3C111}" srcOrd="1" destOrd="0" presId="urn:microsoft.com/office/officeart/2005/8/layout/hierarchy4"/>
    <dgm:cxn modelId="{1CA55E3C-4F31-43D5-BB5E-51B150608FE8}" type="presParOf" srcId="{7B662B67-35B4-486C-92F2-7DA94DBA31B8}" destId="{39A7ACF3-AD60-4BE5-8CC6-CDBBB827E81E}" srcOrd="2" destOrd="0" presId="urn:microsoft.com/office/officeart/2005/8/layout/hierarchy4"/>
    <dgm:cxn modelId="{78B6C57C-5BF3-4FF8-87A8-3110905B390C}" type="presParOf" srcId="{39A7ACF3-AD60-4BE5-8CC6-CDBBB827E81E}" destId="{9059C138-30DF-4D52-905F-41F0A8A1ACE5}" srcOrd="0" destOrd="0" presId="urn:microsoft.com/office/officeart/2005/8/layout/hierarchy4"/>
    <dgm:cxn modelId="{74A984A2-29B7-4028-81F5-31764DBF0729}" type="presParOf" srcId="{9059C138-30DF-4D52-905F-41F0A8A1ACE5}" destId="{C0836D25-20FB-45A1-AE17-270301DCBF7E}" srcOrd="0" destOrd="0" presId="urn:microsoft.com/office/officeart/2005/8/layout/hierarchy4"/>
    <dgm:cxn modelId="{EFEA0662-E9EA-4A30-8DF9-1EAA7FC82292}" type="presParOf" srcId="{9059C138-30DF-4D52-905F-41F0A8A1ACE5}" destId="{D1760730-42C4-4F24-B175-62B4FBBC0072}" srcOrd="1" destOrd="0" presId="urn:microsoft.com/office/officeart/2005/8/layout/hierarchy4"/>
    <dgm:cxn modelId="{E2F5FE8C-F5D3-4B51-8507-FF3E70BA6F7A}" type="presParOf" srcId="{9059C138-30DF-4D52-905F-41F0A8A1ACE5}" destId="{B3313194-50DD-4848-9554-463AD5A07F9C}" srcOrd="2" destOrd="0" presId="urn:microsoft.com/office/officeart/2005/8/layout/hierarchy4"/>
    <dgm:cxn modelId="{01221D14-3B14-4D94-84CB-F32F53026EF6}" type="presParOf" srcId="{B3313194-50DD-4848-9554-463AD5A07F9C}" destId="{901C4BCA-F98F-41B7-8F0A-75E051E67EA3}" srcOrd="0" destOrd="0" presId="urn:microsoft.com/office/officeart/2005/8/layout/hierarchy4"/>
    <dgm:cxn modelId="{1DDF6D0F-AE97-42BB-AEF8-903DDB6FF647}" type="presParOf" srcId="{901C4BCA-F98F-41B7-8F0A-75E051E67EA3}" destId="{65888655-D59A-42E0-85A5-C5E6148CE1C3}" srcOrd="0" destOrd="0" presId="urn:microsoft.com/office/officeart/2005/8/layout/hierarchy4"/>
    <dgm:cxn modelId="{A4C4FC9D-8265-46C7-A900-279414E4FA23}" type="presParOf" srcId="{901C4BCA-F98F-41B7-8F0A-75E051E67EA3}" destId="{26E2C5BB-01FA-4931-9633-CC0F8232D88E}" srcOrd="1" destOrd="0" presId="urn:microsoft.com/office/officeart/2005/8/layout/hierarchy4"/>
    <dgm:cxn modelId="{E3973599-52F6-49EE-9B8D-067A06B6ABD0}" type="presParOf" srcId="{B3313194-50DD-4848-9554-463AD5A07F9C}" destId="{D880E56F-A8DA-42FE-BE1A-59627524E985}" srcOrd="1" destOrd="0" presId="urn:microsoft.com/office/officeart/2005/8/layout/hierarchy4"/>
    <dgm:cxn modelId="{1CA960F1-68DB-4A39-84D3-CFA119D7F92A}" type="presParOf" srcId="{B3313194-50DD-4848-9554-463AD5A07F9C}" destId="{98470974-4021-4888-9C2B-A15858E857EE}" srcOrd="2" destOrd="0" presId="urn:microsoft.com/office/officeart/2005/8/layout/hierarchy4"/>
    <dgm:cxn modelId="{B287567A-2AF1-4127-B474-114C10500976}" type="presParOf" srcId="{98470974-4021-4888-9C2B-A15858E857EE}" destId="{6A694181-9B94-49F7-B945-0A5FDC55208F}" srcOrd="0" destOrd="0" presId="urn:microsoft.com/office/officeart/2005/8/layout/hierarchy4"/>
    <dgm:cxn modelId="{DE377798-4F3D-4A78-9A61-6AC7FDBB4BF5}" type="presParOf" srcId="{98470974-4021-4888-9C2B-A15858E857EE}" destId="{A7F4E410-EBFC-4BEF-AC46-AD7F3417E54A}" srcOrd="1" destOrd="0" presId="urn:microsoft.com/office/officeart/2005/8/layout/hierarchy4"/>
    <dgm:cxn modelId="{F66F53C1-B1B0-427A-9087-E1112A0162D3}" type="presParOf" srcId="{39A7ACF3-AD60-4BE5-8CC6-CDBBB827E81E}" destId="{6CEE2DE6-56AF-4CA7-8AB7-9A1B8E6E80D4}" srcOrd="1" destOrd="0" presId="urn:microsoft.com/office/officeart/2005/8/layout/hierarchy4"/>
    <dgm:cxn modelId="{BAC82A28-8F0F-466A-B8B9-6BBD1BE49E07}" type="presParOf" srcId="{39A7ACF3-AD60-4BE5-8CC6-CDBBB827E81E}" destId="{B4D3641B-898D-48DE-87ED-F0268ADD446A}" srcOrd="2" destOrd="0" presId="urn:microsoft.com/office/officeart/2005/8/layout/hierarchy4"/>
    <dgm:cxn modelId="{76696332-0F76-4CCC-8D7A-1C4D034C453D}" type="presParOf" srcId="{B4D3641B-898D-48DE-87ED-F0268ADD446A}" destId="{AFE7CA5B-EC05-4901-8030-B44B695DF989}" srcOrd="0" destOrd="0" presId="urn:microsoft.com/office/officeart/2005/8/layout/hierarchy4"/>
    <dgm:cxn modelId="{15E63E2D-03BA-4FD7-ADA0-F490E74EFD26}" type="presParOf" srcId="{B4D3641B-898D-48DE-87ED-F0268ADD446A}" destId="{C14750B4-FB02-4D02-9FB3-1675498EDFD7}" srcOrd="1" destOrd="0" presId="urn:microsoft.com/office/officeart/2005/8/layout/hierarchy4"/>
    <dgm:cxn modelId="{37795E6D-8459-45A6-AA6C-DFCA74AF0A6F}" type="presParOf" srcId="{B4D3641B-898D-48DE-87ED-F0268ADD446A}" destId="{460C35FF-245D-47B5-B87A-85B94950B315}" srcOrd="2" destOrd="0" presId="urn:microsoft.com/office/officeart/2005/8/layout/hierarchy4"/>
    <dgm:cxn modelId="{60F1ACC5-0119-47F1-AEDA-28D55A3E19DE}" type="presParOf" srcId="{460C35FF-245D-47B5-B87A-85B94950B315}" destId="{D45BDE48-921A-459D-BC87-39AC9CA29418}" srcOrd="0" destOrd="0" presId="urn:microsoft.com/office/officeart/2005/8/layout/hierarchy4"/>
    <dgm:cxn modelId="{CDF5D0E6-4050-403A-B93B-6F9313A70D68}" type="presParOf" srcId="{D45BDE48-921A-459D-BC87-39AC9CA29418}" destId="{E33A40A8-83D8-40BE-8374-C1CE7A5132A7}" srcOrd="0" destOrd="0" presId="urn:microsoft.com/office/officeart/2005/8/layout/hierarchy4"/>
    <dgm:cxn modelId="{148D7056-5C39-4017-9638-0B2535D37EF0}" type="presParOf" srcId="{D45BDE48-921A-459D-BC87-39AC9CA29418}" destId="{434E2CAD-FDA2-4430-A6B6-168B9E9B3D6C}" srcOrd="1" destOrd="0" presId="urn:microsoft.com/office/officeart/2005/8/layout/hierarchy4"/>
    <dgm:cxn modelId="{76B9FFC9-289B-452E-9032-FEA5F47A0026}" type="presParOf" srcId="{460C35FF-245D-47B5-B87A-85B94950B315}" destId="{934704D9-88BF-41D4-AD72-46963012941E}" srcOrd="1" destOrd="0" presId="urn:microsoft.com/office/officeart/2005/8/layout/hierarchy4"/>
    <dgm:cxn modelId="{40F7A2FB-9DDC-44B0-869B-F4E39E5C56C8}" type="presParOf" srcId="{460C35FF-245D-47B5-B87A-85B94950B315}" destId="{980BB644-6D3A-44D6-A2CD-0B5285390285}" srcOrd="2" destOrd="0" presId="urn:microsoft.com/office/officeart/2005/8/layout/hierarchy4"/>
    <dgm:cxn modelId="{D336C5A7-9536-4EA7-96F6-2281B6A06286}" type="presParOf" srcId="{980BB644-6D3A-44D6-A2CD-0B5285390285}" destId="{455C93BF-7190-4B66-91AC-462A5E0798B7}" srcOrd="0" destOrd="0" presId="urn:microsoft.com/office/officeart/2005/8/layout/hierarchy4"/>
    <dgm:cxn modelId="{A1111BBE-A7BB-4F0E-8441-54D7C0F24EA0}" type="presParOf" srcId="{980BB644-6D3A-44D6-A2CD-0B5285390285}" destId="{996DCE79-EBB9-432A-97DF-9BBB13C7EC17}" srcOrd="1" destOrd="0" presId="urn:microsoft.com/office/officeart/2005/8/layout/hierarchy4"/>
    <dgm:cxn modelId="{9A9BD4DB-7990-4B51-860B-A017A1F4F8D1}" type="presParOf" srcId="{460C35FF-245D-47B5-B87A-85B94950B315}" destId="{A797E8CE-73B1-43F5-8A06-A575EF53D912}" srcOrd="3" destOrd="0" presId="urn:microsoft.com/office/officeart/2005/8/layout/hierarchy4"/>
    <dgm:cxn modelId="{78377287-A78A-4C7D-92C6-C975EED9BE3F}" type="presParOf" srcId="{460C35FF-245D-47B5-B87A-85B94950B315}" destId="{BA482A26-33AB-42AD-AD52-7700FB841FC9}" srcOrd="4" destOrd="0" presId="urn:microsoft.com/office/officeart/2005/8/layout/hierarchy4"/>
    <dgm:cxn modelId="{178D2131-E1E0-4CA4-B475-0763F17EB04A}" type="presParOf" srcId="{BA482A26-33AB-42AD-AD52-7700FB841FC9}" destId="{23FAC729-8CAA-4CCD-91CB-4A5BE532608C}" srcOrd="0" destOrd="0" presId="urn:microsoft.com/office/officeart/2005/8/layout/hierarchy4"/>
    <dgm:cxn modelId="{8236BD12-D29D-4962-B301-0DBC5EF9BE07}" type="presParOf" srcId="{BA482A26-33AB-42AD-AD52-7700FB841FC9}" destId="{A02BFFB4-672D-43DC-9F52-9FC6EA029237}" srcOrd="1" destOrd="0" presId="urn:microsoft.com/office/officeart/2005/8/layout/hierarchy4"/>
    <dgm:cxn modelId="{800120EA-BB81-435C-A590-49DF5E9E881C}" type="presParOf" srcId="{460C35FF-245D-47B5-B87A-85B94950B315}" destId="{52841BDF-780D-4294-AC79-F6191C5A81C9}" srcOrd="5" destOrd="0" presId="urn:microsoft.com/office/officeart/2005/8/layout/hierarchy4"/>
    <dgm:cxn modelId="{3857E338-ECB5-418F-AB11-4736F6AD8F27}" type="presParOf" srcId="{460C35FF-245D-47B5-B87A-85B94950B315}" destId="{B61DBFE6-DD98-4500-B4C5-07F2C351C9B3}" srcOrd="6" destOrd="0" presId="urn:microsoft.com/office/officeart/2005/8/layout/hierarchy4"/>
    <dgm:cxn modelId="{B2236023-0058-4F82-B9B2-A97B936AEF2E}" type="presParOf" srcId="{B61DBFE6-DD98-4500-B4C5-07F2C351C9B3}" destId="{8C73B3E7-2F53-4687-BCE0-14F82E9686E7}" srcOrd="0" destOrd="0" presId="urn:microsoft.com/office/officeart/2005/8/layout/hierarchy4"/>
    <dgm:cxn modelId="{83C1CF14-2CD1-445D-B131-CE42C05AECF6}" type="presParOf" srcId="{B61DBFE6-DD98-4500-B4C5-07F2C351C9B3}" destId="{392BFCCC-B427-4919-9956-4E474618DB0D}" srcOrd="1" destOrd="0" presId="urn:microsoft.com/office/officeart/2005/8/layout/hierarchy4"/>
    <dgm:cxn modelId="{821C565F-2B75-4B6E-9D87-8D6EE4E2583F}" type="presParOf" srcId="{460C35FF-245D-47B5-B87A-85B94950B315}" destId="{8B16E262-BCB9-4743-AA7A-6229C24DC5EF}" srcOrd="7" destOrd="0" presId="urn:microsoft.com/office/officeart/2005/8/layout/hierarchy4"/>
    <dgm:cxn modelId="{DB86A2BD-A534-4C66-ACA8-E7DB70818B94}" type="presParOf" srcId="{460C35FF-245D-47B5-B87A-85B94950B315}" destId="{9B50CA5A-A1EE-4B51-98AF-0E179FCCD752}" srcOrd="8" destOrd="0" presId="urn:microsoft.com/office/officeart/2005/8/layout/hierarchy4"/>
    <dgm:cxn modelId="{109680F6-3884-4DC5-81A0-E1ED7B4FC264}" type="presParOf" srcId="{9B50CA5A-A1EE-4B51-98AF-0E179FCCD752}" destId="{09AD0536-66EE-437F-83FE-D378509BED78}" srcOrd="0" destOrd="0" presId="urn:microsoft.com/office/officeart/2005/8/layout/hierarchy4"/>
    <dgm:cxn modelId="{7FDF3593-4261-4199-A3D0-E3318B609102}" type="presParOf" srcId="{9B50CA5A-A1EE-4B51-98AF-0E179FCCD752}" destId="{6AA701FD-FA9F-4D61-8185-20EB043BF89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AE2E6B-4C30-4171-ABB0-8065E5FB3EF6}"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lt-LT"/>
        </a:p>
      </dgm:t>
    </dgm:pt>
    <dgm:pt modelId="{CDCD95D4-9A85-41E7-88A4-AABA2E9DAE42}">
      <dgm:prSet phldrT="[Tekstas]" custT="1"/>
      <dgm:spPr>
        <a:solidFill>
          <a:schemeClr val="accent1"/>
        </a:solidFill>
      </dgm:spPr>
      <dgm:t>
        <a:bodyPr/>
        <a:lstStyle/>
        <a:p>
          <a:endParaRPr lang="lt-LT" sz="1200" dirty="0" smtClean="0"/>
        </a:p>
        <a:p>
          <a:r>
            <a:rPr lang="lt-LT" sz="1200" u="sng" dirty="0" smtClean="0"/>
            <a:t>Visos pajamos</a:t>
          </a:r>
        </a:p>
        <a:p>
          <a:r>
            <a:rPr lang="lt-LT" sz="1200" dirty="0" smtClean="0"/>
            <a:t>- 8,8 mln. </a:t>
          </a:r>
          <a:r>
            <a:rPr lang="lt-LT" sz="1200" dirty="0" err="1" smtClean="0"/>
            <a:t>Eur</a:t>
          </a:r>
          <a:endParaRPr lang="lt-LT" sz="1200" dirty="0" smtClean="0"/>
        </a:p>
        <a:p>
          <a:r>
            <a:rPr lang="lt-LT" sz="1200" dirty="0" smtClean="0"/>
            <a:t>- 25,1 proc.</a:t>
          </a:r>
        </a:p>
        <a:p>
          <a:endParaRPr lang="lt-LT" sz="1200" dirty="0"/>
        </a:p>
      </dgm:t>
    </dgm:pt>
    <dgm:pt modelId="{152BA8D7-DE2F-4227-A906-634011D4B38E}" type="parTrans" cxnId="{25AB0E03-8AF9-4B9F-80B9-EF4F1F2CEA70}">
      <dgm:prSet/>
      <dgm:spPr/>
      <dgm:t>
        <a:bodyPr/>
        <a:lstStyle/>
        <a:p>
          <a:endParaRPr lang="lt-LT"/>
        </a:p>
      </dgm:t>
    </dgm:pt>
    <dgm:pt modelId="{54D750A6-A6BA-4843-960C-16CAD55349F7}" type="sibTrans" cxnId="{25AB0E03-8AF9-4B9F-80B9-EF4F1F2CEA70}">
      <dgm:prSet/>
      <dgm:spPr/>
      <dgm:t>
        <a:bodyPr/>
        <a:lstStyle/>
        <a:p>
          <a:endParaRPr lang="lt-LT"/>
        </a:p>
      </dgm:t>
    </dgm:pt>
    <dgm:pt modelId="{A12470A4-7E7C-4458-BB51-FED6E7717D75}">
      <dgm:prSet phldrT="[Tekstas]" custT="1"/>
      <dgm:spPr>
        <a:solidFill>
          <a:schemeClr val="accent3"/>
        </a:solidFill>
      </dgm:spPr>
      <dgm:t>
        <a:bodyPr/>
        <a:lstStyle/>
        <a:p>
          <a:r>
            <a:rPr lang="lt-LT" sz="1200" u="sng" dirty="0" smtClean="0"/>
            <a:t>Europos Sąjungos finansinės paramos lėšos</a:t>
          </a:r>
        </a:p>
        <a:p>
          <a:r>
            <a:rPr lang="lt-LT" sz="1200" dirty="0" smtClean="0"/>
            <a:t>- 1,04 mln. </a:t>
          </a:r>
          <a:r>
            <a:rPr lang="lt-LT" sz="1200" dirty="0" err="1" smtClean="0"/>
            <a:t>Eur</a:t>
          </a:r>
          <a:endParaRPr lang="lt-LT" sz="1200" dirty="0"/>
        </a:p>
      </dgm:t>
    </dgm:pt>
    <dgm:pt modelId="{82F3A2E6-16DA-4BE0-8ECE-D54310D00587}" type="parTrans" cxnId="{B8B10C69-14FB-476D-AC2B-B49F3DA67B1F}">
      <dgm:prSet/>
      <dgm:spPr/>
      <dgm:t>
        <a:bodyPr/>
        <a:lstStyle/>
        <a:p>
          <a:endParaRPr lang="lt-LT"/>
        </a:p>
      </dgm:t>
    </dgm:pt>
    <dgm:pt modelId="{251333C9-2298-455F-9438-25323317844B}" type="sibTrans" cxnId="{B8B10C69-14FB-476D-AC2B-B49F3DA67B1F}">
      <dgm:prSet/>
      <dgm:spPr/>
      <dgm:t>
        <a:bodyPr/>
        <a:lstStyle/>
        <a:p>
          <a:endParaRPr lang="lt-LT"/>
        </a:p>
      </dgm:t>
    </dgm:pt>
    <dgm:pt modelId="{D34D9073-F0AA-4F56-9F97-8F92E57F90ED}">
      <dgm:prSet phldrT="[Tekstas]" custT="1"/>
      <dgm:spPr/>
      <dgm:t>
        <a:bodyPr/>
        <a:lstStyle/>
        <a:p>
          <a:r>
            <a:rPr lang="lt-LT" sz="1200" u="sng" dirty="0" smtClean="0"/>
            <a:t>Laisvas lėšų likutis</a:t>
          </a:r>
        </a:p>
        <a:p>
          <a:r>
            <a:rPr lang="lt-LT" sz="1200" dirty="0" smtClean="0"/>
            <a:t>0,37 mln. </a:t>
          </a:r>
          <a:r>
            <a:rPr lang="lt-LT" sz="1200" dirty="0" err="1" smtClean="0"/>
            <a:t>Eur</a:t>
          </a:r>
          <a:endParaRPr lang="lt-LT" sz="1200" dirty="0" smtClean="0"/>
        </a:p>
        <a:p>
          <a:r>
            <a:rPr lang="lt-LT" sz="1200" dirty="0" smtClean="0"/>
            <a:t>20,3 proc. </a:t>
          </a:r>
          <a:endParaRPr lang="lt-LT" sz="1200" dirty="0"/>
        </a:p>
      </dgm:t>
    </dgm:pt>
    <dgm:pt modelId="{9D5B5D00-CDF2-420A-A4E6-E9E26C926BCA}" type="parTrans" cxnId="{E1CD0942-782A-42BC-BDBD-207A8F5D118C}">
      <dgm:prSet/>
      <dgm:spPr/>
      <dgm:t>
        <a:bodyPr/>
        <a:lstStyle/>
        <a:p>
          <a:endParaRPr lang="lt-LT"/>
        </a:p>
      </dgm:t>
    </dgm:pt>
    <dgm:pt modelId="{1654EF8B-70AB-4D14-B42A-3AF9711FC416}" type="sibTrans" cxnId="{E1CD0942-782A-42BC-BDBD-207A8F5D118C}">
      <dgm:prSet/>
      <dgm:spPr/>
      <dgm:t>
        <a:bodyPr/>
        <a:lstStyle/>
        <a:p>
          <a:endParaRPr lang="lt-LT"/>
        </a:p>
      </dgm:t>
    </dgm:pt>
    <dgm:pt modelId="{C80FE27A-9749-4445-B1EC-44C6BE3A9BC4}">
      <dgm:prSet custT="1"/>
      <dgm:spPr>
        <a:solidFill>
          <a:schemeClr val="accent1"/>
        </a:solidFill>
      </dgm:spPr>
      <dgm:t>
        <a:bodyPr/>
        <a:lstStyle/>
        <a:p>
          <a:endParaRPr lang="lt-LT" sz="1200" u="sng" dirty="0" smtClean="0"/>
        </a:p>
        <a:p>
          <a:r>
            <a:rPr lang="lt-LT" sz="1200" u="sng" dirty="0" smtClean="0"/>
            <a:t>Valstybės biudžeto tikslinės dotacijos</a:t>
          </a:r>
        </a:p>
        <a:p>
          <a:r>
            <a:rPr lang="lt-LT" sz="1200" u="none" dirty="0" smtClean="0"/>
            <a:t>- 3,1 mln. </a:t>
          </a:r>
          <a:r>
            <a:rPr lang="lt-LT" sz="1200" u="none" dirty="0" err="1" smtClean="0"/>
            <a:t>Eur</a:t>
          </a:r>
          <a:endParaRPr lang="lt-LT" sz="1200" u="none" dirty="0" smtClean="0"/>
        </a:p>
        <a:p>
          <a:r>
            <a:rPr lang="lt-LT" sz="1200" u="none" dirty="0" smtClean="0"/>
            <a:t>- 23,1 proc.</a:t>
          </a:r>
        </a:p>
        <a:p>
          <a:endParaRPr lang="lt-LT" sz="2000" dirty="0"/>
        </a:p>
      </dgm:t>
    </dgm:pt>
    <dgm:pt modelId="{BB870E63-8F5F-48A7-BEBB-9DA8FBC9FC89}" type="parTrans" cxnId="{72BCE501-FD98-4D18-BC92-BCADD3AD2398}">
      <dgm:prSet/>
      <dgm:spPr/>
      <dgm:t>
        <a:bodyPr/>
        <a:lstStyle/>
        <a:p>
          <a:endParaRPr lang="lt-LT"/>
        </a:p>
      </dgm:t>
    </dgm:pt>
    <dgm:pt modelId="{D1B07FB4-A330-4B5C-AC37-F1FE788CB4E8}" type="sibTrans" cxnId="{72BCE501-FD98-4D18-BC92-BCADD3AD2398}">
      <dgm:prSet/>
      <dgm:spPr/>
      <dgm:t>
        <a:bodyPr/>
        <a:lstStyle/>
        <a:p>
          <a:endParaRPr lang="lt-LT"/>
        </a:p>
      </dgm:t>
    </dgm:pt>
    <dgm:pt modelId="{DB64F1CF-C3D2-48B8-82F3-35376BB867A3}">
      <dgm:prSet custT="1"/>
      <dgm:spPr>
        <a:solidFill>
          <a:schemeClr val="accent3"/>
        </a:solidFill>
      </dgm:spPr>
      <dgm:t>
        <a:bodyPr/>
        <a:lstStyle/>
        <a:p>
          <a:r>
            <a:rPr lang="lt-LT" sz="1200" u="sng" dirty="0" smtClean="0"/>
            <a:t>Pajamos savarankiškai funkcijai</a:t>
          </a:r>
        </a:p>
        <a:p>
          <a:r>
            <a:rPr lang="lt-LT" sz="1200" u="none" dirty="0" smtClean="0"/>
            <a:t>- 4,41 mln. </a:t>
          </a:r>
          <a:r>
            <a:rPr lang="lt-LT" sz="1200" u="none" dirty="0" err="1" smtClean="0"/>
            <a:t>Eur</a:t>
          </a:r>
          <a:endParaRPr lang="lt-LT" sz="1200" u="none" dirty="0" smtClean="0"/>
        </a:p>
        <a:p>
          <a:r>
            <a:rPr lang="lt-LT" sz="1200" u="none" dirty="0" smtClean="0"/>
            <a:t>- 20,9 proc.</a:t>
          </a:r>
          <a:endParaRPr lang="lt-LT" sz="1200" u="none" dirty="0"/>
        </a:p>
      </dgm:t>
    </dgm:pt>
    <dgm:pt modelId="{465EA805-6742-4122-AF1D-57B5F3A1FBBE}" type="parTrans" cxnId="{819D12B2-8B0C-4F0D-AD41-FB126EA3002F}">
      <dgm:prSet/>
      <dgm:spPr/>
      <dgm:t>
        <a:bodyPr/>
        <a:lstStyle/>
        <a:p>
          <a:endParaRPr lang="lt-LT"/>
        </a:p>
      </dgm:t>
    </dgm:pt>
    <dgm:pt modelId="{0CCC5A89-A18C-48AA-AEC2-AF7E331248E9}" type="sibTrans" cxnId="{819D12B2-8B0C-4F0D-AD41-FB126EA3002F}">
      <dgm:prSet/>
      <dgm:spPr/>
      <dgm:t>
        <a:bodyPr/>
        <a:lstStyle/>
        <a:p>
          <a:endParaRPr lang="lt-LT"/>
        </a:p>
      </dgm:t>
    </dgm:pt>
    <dgm:pt modelId="{07769B94-2139-4942-BCD6-7CBAFCC38B24}" type="pres">
      <dgm:prSet presAssocID="{87AE2E6B-4C30-4171-ABB0-8065E5FB3EF6}" presName="linear" presStyleCnt="0">
        <dgm:presLayoutVars>
          <dgm:dir/>
          <dgm:animLvl val="lvl"/>
          <dgm:resizeHandles val="exact"/>
        </dgm:presLayoutVars>
      </dgm:prSet>
      <dgm:spPr/>
      <dgm:t>
        <a:bodyPr/>
        <a:lstStyle/>
        <a:p>
          <a:endParaRPr lang="lt-LT"/>
        </a:p>
      </dgm:t>
    </dgm:pt>
    <dgm:pt modelId="{22467243-CB94-4B5B-AA80-FCA4403902F6}" type="pres">
      <dgm:prSet presAssocID="{CDCD95D4-9A85-41E7-88A4-AABA2E9DAE42}" presName="parentLin" presStyleCnt="0"/>
      <dgm:spPr/>
    </dgm:pt>
    <dgm:pt modelId="{6577C84E-F196-4B20-914D-AE2ABB5685BF}" type="pres">
      <dgm:prSet presAssocID="{CDCD95D4-9A85-41E7-88A4-AABA2E9DAE42}" presName="parentLeftMargin" presStyleLbl="node1" presStyleIdx="0" presStyleCnt="5"/>
      <dgm:spPr/>
      <dgm:t>
        <a:bodyPr/>
        <a:lstStyle/>
        <a:p>
          <a:endParaRPr lang="lt-LT"/>
        </a:p>
      </dgm:t>
    </dgm:pt>
    <dgm:pt modelId="{55A43814-4AD9-46D2-BD03-A4BEF6D3D62B}" type="pres">
      <dgm:prSet presAssocID="{CDCD95D4-9A85-41E7-88A4-AABA2E9DAE42}" presName="parentText" presStyleLbl="node1" presStyleIdx="0" presStyleCnt="5" custScaleY="144375">
        <dgm:presLayoutVars>
          <dgm:chMax val="0"/>
          <dgm:bulletEnabled val="1"/>
        </dgm:presLayoutVars>
      </dgm:prSet>
      <dgm:spPr/>
      <dgm:t>
        <a:bodyPr/>
        <a:lstStyle/>
        <a:p>
          <a:endParaRPr lang="lt-LT"/>
        </a:p>
      </dgm:t>
    </dgm:pt>
    <dgm:pt modelId="{F5C26179-BF6F-4C1E-B089-1A1DFA9820FC}" type="pres">
      <dgm:prSet presAssocID="{CDCD95D4-9A85-41E7-88A4-AABA2E9DAE42}" presName="negativeSpace" presStyleCnt="0"/>
      <dgm:spPr/>
    </dgm:pt>
    <dgm:pt modelId="{A3B8019E-9ADF-45C6-BCE9-117D97EC09F3}" type="pres">
      <dgm:prSet presAssocID="{CDCD95D4-9A85-41E7-88A4-AABA2E9DAE42}" presName="childText" presStyleLbl="conFgAcc1" presStyleIdx="0" presStyleCnt="5">
        <dgm:presLayoutVars>
          <dgm:bulletEnabled val="1"/>
        </dgm:presLayoutVars>
      </dgm:prSet>
      <dgm:spPr/>
    </dgm:pt>
    <dgm:pt modelId="{E6DFCF0F-6014-4059-8B4D-C43DF21E9CD5}" type="pres">
      <dgm:prSet presAssocID="{54D750A6-A6BA-4843-960C-16CAD55349F7}" presName="spaceBetweenRectangles" presStyleCnt="0"/>
      <dgm:spPr/>
    </dgm:pt>
    <dgm:pt modelId="{4A211118-9437-48B4-931C-FB353F65D044}" type="pres">
      <dgm:prSet presAssocID="{C80FE27A-9749-4445-B1EC-44C6BE3A9BC4}" presName="parentLin" presStyleCnt="0"/>
      <dgm:spPr/>
    </dgm:pt>
    <dgm:pt modelId="{DADB3A8D-BB57-4E2D-8BF3-DBE37397D877}" type="pres">
      <dgm:prSet presAssocID="{C80FE27A-9749-4445-B1EC-44C6BE3A9BC4}" presName="parentLeftMargin" presStyleLbl="node1" presStyleIdx="0" presStyleCnt="5"/>
      <dgm:spPr/>
      <dgm:t>
        <a:bodyPr/>
        <a:lstStyle/>
        <a:p>
          <a:endParaRPr lang="lt-LT"/>
        </a:p>
      </dgm:t>
    </dgm:pt>
    <dgm:pt modelId="{5E1ACCB6-3345-41E8-B163-98D98D5969E4}" type="pres">
      <dgm:prSet presAssocID="{C80FE27A-9749-4445-B1EC-44C6BE3A9BC4}" presName="parentText" presStyleLbl="node1" presStyleIdx="1" presStyleCnt="5" custScaleY="159034">
        <dgm:presLayoutVars>
          <dgm:chMax val="0"/>
          <dgm:bulletEnabled val="1"/>
        </dgm:presLayoutVars>
      </dgm:prSet>
      <dgm:spPr/>
      <dgm:t>
        <a:bodyPr/>
        <a:lstStyle/>
        <a:p>
          <a:endParaRPr lang="lt-LT"/>
        </a:p>
      </dgm:t>
    </dgm:pt>
    <dgm:pt modelId="{52EC0A0F-3AA2-46E0-B128-B6307B8992AE}" type="pres">
      <dgm:prSet presAssocID="{C80FE27A-9749-4445-B1EC-44C6BE3A9BC4}" presName="negativeSpace" presStyleCnt="0"/>
      <dgm:spPr/>
    </dgm:pt>
    <dgm:pt modelId="{408678E6-6975-4BB7-8634-D187CA855060}" type="pres">
      <dgm:prSet presAssocID="{C80FE27A-9749-4445-B1EC-44C6BE3A9BC4}" presName="childText" presStyleLbl="conFgAcc1" presStyleIdx="1" presStyleCnt="5">
        <dgm:presLayoutVars>
          <dgm:bulletEnabled val="1"/>
        </dgm:presLayoutVars>
      </dgm:prSet>
      <dgm:spPr/>
    </dgm:pt>
    <dgm:pt modelId="{7C84F692-2861-4A0E-ADC0-5B87F8125184}" type="pres">
      <dgm:prSet presAssocID="{D1B07FB4-A330-4B5C-AC37-F1FE788CB4E8}" presName="spaceBetweenRectangles" presStyleCnt="0"/>
      <dgm:spPr/>
    </dgm:pt>
    <dgm:pt modelId="{0CA22E31-C824-4F87-BBAC-B115273BA174}" type="pres">
      <dgm:prSet presAssocID="{DB64F1CF-C3D2-48B8-82F3-35376BB867A3}" presName="parentLin" presStyleCnt="0"/>
      <dgm:spPr/>
    </dgm:pt>
    <dgm:pt modelId="{8AA6B08E-6A57-4C40-ABE5-5B9B4B8ADDC0}" type="pres">
      <dgm:prSet presAssocID="{DB64F1CF-C3D2-48B8-82F3-35376BB867A3}" presName="parentLeftMargin" presStyleLbl="node1" presStyleIdx="1" presStyleCnt="5"/>
      <dgm:spPr/>
      <dgm:t>
        <a:bodyPr/>
        <a:lstStyle/>
        <a:p>
          <a:endParaRPr lang="lt-LT"/>
        </a:p>
      </dgm:t>
    </dgm:pt>
    <dgm:pt modelId="{D0A3EDA4-018F-4D6F-9E24-2237D1D484B5}" type="pres">
      <dgm:prSet presAssocID="{DB64F1CF-C3D2-48B8-82F3-35376BB867A3}" presName="parentText" presStyleLbl="node1" presStyleIdx="2" presStyleCnt="5" custScaleY="139576">
        <dgm:presLayoutVars>
          <dgm:chMax val="0"/>
          <dgm:bulletEnabled val="1"/>
        </dgm:presLayoutVars>
      </dgm:prSet>
      <dgm:spPr/>
      <dgm:t>
        <a:bodyPr/>
        <a:lstStyle/>
        <a:p>
          <a:endParaRPr lang="lt-LT"/>
        </a:p>
      </dgm:t>
    </dgm:pt>
    <dgm:pt modelId="{B1894D3F-BE39-4E45-9DA2-0656CD5D4FD8}" type="pres">
      <dgm:prSet presAssocID="{DB64F1CF-C3D2-48B8-82F3-35376BB867A3}" presName="negativeSpace" presStyleCnt="0"/>
      <dgm:spPr/>
    </dgm:pt>
    <dgm:pt modelId="{443F7B7A-6C7B-47A2-BEFD-BC9C75A2D785}" type="pres">
      <dgm:prSet presAssocID="{DB64F1CF-C3D2-48B8-82F3-35376BB867A3}" presName="childText" presStyleLbl="conFgAcc1" presStyleIdx="2" presStyleCnt="5">
        <dgm:presLayoutVars>
          <dgm:bulletEnabled val="1"/>
        </dgm:presLayoutVars>
      </dgm:prSet>
      <dgm:spPr/>
    </dgm:pt>
    <dgm:pt modelId="{3E3379FE-8D54-47DA-B89E-27E3AA6652BD}" type="pres">
      <dgm:prSet presAssocID="{0CCC5A89-A18C-48AA-AEC2-AF7E331248E9}" presName="spaceBetweenRectangles" presStyleCnt="0"/>
      <dgm:spPr/>
    </dgm:pt>
    <dgm:pt modelId="{1BB35354-D1BE-470F-B489-7F4EB1C76FDE}" type="pres">
      <dgm:prSet presAssocID="{A12470A4-7E7C-4458-BB51-FED6E7717D75}" presName="parentLin" presStyleCnt="0"/>
      <dgm:spPr/>
    </dgm:pt>
    <dgm:pt modelId="{F8565E49-E6BF-477E-AEF6-5C02BAED0C04}" type="pres">
      <dgm:prSet presAssocID="{A12470A4-7E7C-4458-BB51-FED6E7717D75}" presName="parentLeftMargin" presStyleLbl="node1" presStyleIdx="2" presStyleCnt="5"/>
      <dgm:spPr/>
      <dgm:t>
        <a:bodyPr/>
        <a:lstStyle/>
        <a:p>
          <a:endParaRPr lang="lt-LT"/>
        </a:p>
      </dgm:t>
    </dgm:pt>
    <dgm:pt modelId="{EF8C57DA-B247-4750-9BFB-89AB816281EA}" type="pres">
      <dgm:prSet presAssocID="{A12470A4-7E7C-4458-BB51-FED6E7717D75}" presName="parentText" presStyleLbl="node1" presStyleIdx="3" presStyleCnt="5">
        <dgm:presLayoutVars>
          <dgm:chMax val="0"/>
          <dgm:bulletEnabled val="1"/>
        </dgm:presLayoutVars>
      </dgm:prSet>
      <dgm:spPr/>
      <dgm:t>
        <a:bodyPr/>
        <a:lstStyle/>
        <a:p>
          <a:endParaRPr lang="lt-LT"/>
        </a:p>
      </dgm:t>
    </dgm:pt>
    <dgm:pt modelId="{4FC55DDD-AA6F-4A97-987D-F94B7881D2CF}" type="pres">
      <dgm:prSet presAssocID="{A12470A4-7E7C-4458-BB51-FED6E7717D75}" presName="negativeSpace" presStyleCnt="0"/>
      <dgm:spPr/>
    </dgm:pt>
    <dgm:pt modelId="{7339E21B-36EA-4134-9CFA-BF3B86BAE914}" type="pres">
      <dgm:prSet presAssocID="{A12470A4-7E7C-4458-BB51-FED6E7717D75}" presName="childText" presStyleLbl="conFgAcc1" presStyleIdx="3" presStyleCnt="5">
        <dgm:presLayoutVars>
          <dgm:bulletEnabled val="1"/>
        </dgm:presLayoutVars>
      </dgm:prSet>
      <dgm:spPr/>
    </dgm:pt>
    <dgm:pt modelId="{9AC940C1-6842-44AB-8BCB-70DBEC444A7C}" type="pres">
      <dgm:prSet presAssocID="{251333C9-2298-455F-9438-25323317844B}" presName="spaceBetweenRectangles" presStyleCnt="0"/>
      <dgm:spPr/>
    </dgm:pt>
    <dgm:pt modelId="{8F6DBF29-2BCD-4928-8406-2C393030C63C}" type="pres">
      <dgm:prSet presAssocID="{D34D9073-F0AA-4F56-9F97-8F92E57F90ED}" presName="parentLin" presStyleCnt="0"/>
      <dgm:spPr/>
    </dgm:pt>
    <dgm:pt modelId="{07B5E0BE-4386-4F20-AA28-655E5060FBE0}" type="pres">
      <dgm:prSet presAssocID="{D34D9073-F0AA-4F56-9F97-8F92E57F90ED}" presName="parentLeftMargin" presStyleLbl="node1" presStyleIdx="3" presStyleCnt="5"/>
      <dgm:spPr/>
      <dgm:t>
        <a:bodyPr/>
        <a:lstStyle/>
        <a:p>
          <a:endParaRPr lang="lt-LT"/>
        </a:p>
      </dgm:t>
    </dgm:pt>
    <dgm:pt modelId="{8931A986-95A4-4AE8-873D-1EA33342A810}" type="pres">
      <dgm:prSet presAssocID="{D34D9073-F0AA-4F56-9F97-8F92E57F90ED}" presName="parentText" presStyleLbl="node1" presStyleIdx="4" presStyleCnt="5" custScaleY="141441">
        <dgm:presLayoutVars>
          <dgm:chMax val="0"/>
          <dgm:bulletEnabled val="1"/>
        </dgm:presLayoutVars>
      </dgm:prSet>
      <dgm:spPr/>
      <dgm:t>
        <a:bodyPr/>
        <a:lstStyle/>
        <a:p>
          <a:endParaRPr lang="lt-LT"/>
        </a:p>
      </dgm:t>
    </dgm:pt>
    <dgm:pt modelId="{32560220-320A-462A-8AB8-0C69548710D1}" type="pres">
      <dgm:prSet presAssocID="{D34D9073-F0AA-4F56-9F97-8F92E57F90ED}" presName="negativeSpace" presStyleCnt="0"/>
      <dgm:spPr/>
    </dgm:pt>
    <dgm:pt modelId="{1C70BB81-93E8-463A-BCCC-DFC7A61475C2}" type="pres">
      <dgm:prSet presAssocID="{D34D9073-F0AA-4F56-9F97-8F92E57F90ED}" presName="childText" presStyleLbl="conFgAcc1" presStyleIdx="4" presStyleCnt="5">
        <dgm:presLayoutVars>
          <dgm:bulletEnabled val="1"/>
        </dgm:presLayoutVars>
      </dgm:prSet>
      <dgm:spPr/>
    </dgm:pt>
  </dgm:ptLst>
  <dgm:cxnLst>
    <dgm:cxn modelId="{73A79D0B-8C14-4D7A-A41C-9CDADF0D08A3}" type="presOf" srcId="{A12470A4-7E7C-4458-BB51-FED6E7717D75}" destId="{EF8C57DA-B247-4750-9BFB-89AB816281EA}" srcOrd="1" destOrd="0" presId="urn:microsoft.com/office/officeart/2005/8/layout/list1"/>
    <dgm:cxn modelId="{B8B10C69-14FB-476D-AC2B-B49F3DA67B1F}" srcId="{87AE2E6B-4C30-4171-ABB0-8065E5FB3EF6}" destId="{A12470A4-7E7C-4458-BB51-FED6E7717D75}" srcOrd="3" destOrd="0" parTransId="{82F3A2E6-16DA-4BE0-8ECE-D54310D00587}" sibTransId="{251333C9-2298-455F-9438-25323317844B}"/>
    <dgm:cxn modelId="{4C60CDA8-BCC8-4671-B1F5-CF6A694CC693}" type="presOf" srcId="{C80FE27A-9749-4445-B1EC-44C6BE3A9BC4}" destId="{5E1ACCB6-3345-41E8-B163-98D98D5969E4}" srcOrd="1" destOrd="0" presId="urn:microsoft.com/office/officeart/2005/8/layout/list1"/>
    <dgm:cxn modelId="{DD48273F-7C11-4B39-9FEC-027B68DB9F10}" type="presOf" srcId="{D34D9073-F0AA-4F56-9F97-8F92E57F90ED}" destId="{8931A986-95A4-4AE8-873D-1EA33342A810}" srcOrd="1" destOrd="0" presId="urn:microsoft.com/office/officeart/2005/8/layout/list1"/>
    <dgm:cxn modelId="{03D9034D-6672-4D6E-B2B9-26DBA5093742}" type="presOf" srcId="{DB64F1CF-C3D2-48B8-82F3-35376BB867A3}" destId="{D0A3EDA4-018F-4D6F-9E24-2237D1D484B5}" srcOrd="1" destOrd="0" presId="urn:microsoft.com/office/officeart/2005/8/layout/list1"/>
    <dgm:cxn modelId="{7254047B-3392-4238-A22A-F51FC6FABA31}" type="presOf" srcId="{CDCD95D4-9A85-41E7-88A4-AABA2E9DAE42}" destId="{55A43814-4AD9-46D2-BD03-A4BEF6D3D62B}" srcOrd="1" destOrd="0" presId="urn:microsoft.com/office/officeart/2005/8/layout/list1"/>
    <dgm:cxn modelId="{E1CD0942-782A-42BC-BDBD-207A8F5D118C}" srcId="{87AE2E6B-4C30-4171-ABB0-8065E5FB3EF6}" destId="{D34D9073-F0AA-4F56-9F97-8F92E57F90ED}" srcOrd="4" destOrd="0" parTransId="{9D5B5D00-CDF2-420A-A4E6-E9E26C926BCA}" sibTransId="{1654EF8B-70AB-4D14-B42A-3AF9711FC416}"/>
    <dgm:cxn modelId="{DD5BA7F9-FD23-4D35-B796-40D53A28F5F0}" type="presOf" srcId="{D34D9073-F0AA-4F56-9F97-8F92E57F90ED}" destId="{07B5E0BE-4386-4F20-AA28-655E5060FBE0}" srcOrd="0" destOrd="0" presId="urn:microsoft.com/office/officeart/2005/8/layout/list1"/>
    <dgm:cxn modelId="{25AB0E03-8AF9-4B9F-80B9-EF4F1F2CEA70}" srcId="{87AE2E6B-4C30-4171-ABB0-8065E5FB3EF6}" destId="{CDCD95D4-9A85-41E7-88A4-AABA2E9DAE42}" srcOrd="0" destOrd="0" parTransId="{152BA8D7-DE2F-4227-A906-634011D4B38E}" sibTransId="{54D750A6-A6BA-4843-960C-16CAD55349F7}"/>
    <dgm:cxn modelId="{5B06509C-8F2C-4411-B1DE-617EC6585A99}" type="presOf" srcId="{CDCD95D4-9A85-41E7-88A4-AABA2E9DAE42}" destId="{6577C84E-F196-4B20-914D-AE2ABB5685BF}" srcOrd="0" destOrd="0" presId="urn:microsoft.com/office/officeart/2005/8/layout/list1"/>
    <dgm:cxn modelId="{3CA53FE6-8328-40AC-8A61-539CB417AA2D}" type="presOf" srcId="{A12470A4-7E7C-4458-BB51-FED6E7717D75}" destId="{F8565E49-E6BF-477E-AEF6-5C02BAED0C04}" srcOrd="0" destOrd="0" presId="urn:microsoft.com/office/officeart/2005/8/layout/list1"/>
    <dgm:cxn modelId="{A08C2050-9EC3-4D6A-AEAC-862BBA81B5EA}" type="presOf" srcId="{87AE2E6B-4C30-4171-ABB0-8065E5FB3EF6}" destId="{07769B94-2139-4942-BCD6-7CBAFCC38B24}" srcOrd="0" destOrd="0" presId="urn:microsoft.com/office/officeart/2005/8/layout/list1"/>
    <dgm:cxn modelId="{68C91D71-F761-4804-8329-F0FBC38593BB}" type="presOf" srcId="{C80FE27A-9749-4445-B1EC-44C6BE3A9BC4}" destId="{DADB3A8D-BB57-4E2D-8BF3-DBE37397D877}" srcOrd="0" destOrd="0" presId="urn:microsoft.com/office/officeart/2005/8/layout/list1"/>
    <dgm:cxn modelId="{3753DA8E-5A7F-4375-854D-A5640AD1FF6F}" type="presOf" srcId="{DB64F1CF-C3D2-48B8-82F3-35376BB867A3}" destId="{8AA6B08E-6A57-4C40-ABE5-5B9B4B8ADDC0}" srcOrd="0" destOrd="0" presId="urn:microsoft.com/office/officeart/2005/8/layout/list1"/>
    <dgm:cxn modelId="{72BCE501-FD98-4D18-BC92-BCADD3AD2398}" srcId="{87AE2E6B-4C30-4171-ABB0-8065E5FB3EF6}" destId="{C80FE27A-9749-4445-B1EC-44C6BE3A9BC4}" srcOrd="1" destOrd="0" parTransId="{BB870E63-8F5F-48A7-BEBB-9DA8FBC9FC89}" sibTransId="{D1B07FB4-A330-4B5C-AC37-F1FE788CB4E8}"/>
    <dgm:cxn modelId="{819D12B2-8B0C-4F0D-AD41-FB126EA3002F}" srcId="{87AE2E6B-4C30-4171-ABB0-8065E5FB3EF6}" destId="{DB64F1CF-C3D2-48B8-82F3-35376BB867A3}" srcOrd="2" destOrd="0" parTransId="{465EA805-6742-4122-AF1D-57B5F3A1FBBE}" sibTransId="{0CCC5A89-A18C-48AA-AEC2-AF7E331248E9}"/>
    <dgm:cxn modelId="{AFFD4D93-7A55-48E1-BBC9-51FFEEFDB863}" type="presParOf" srcId="{07769B94-2139-4942-BCD6-7CBAFCC38B24}" destId="{22467243-CB94-4B5B-AA80-FCA4403902F6}" srcOrd="0" destOrd="0" presId="urn:microsoft.com/office/officeart/2005/8/layout/list1"/>
    <dgm:cxn modelId="{71037E36-516C-4FEB-A2F1-9C118DD164DF}" type="presParOf" srcId="{22467243-CB94-4B5B-AA80-FCA4403902F6}" destId="{6577C84E-F196-4B20-914D-AE2ABB5685BF}" srcOrd="0" destOrd="0" presId="urn:microsoft.com/office/officeart/2005/8/layout/list1"/>
    <dgm:cxn modelId="{09AE9036-FCEE-4F9E-994D-C8692FFD1E97}" type="presParOf" srcId="{22467243-CB94-4B5B-AA80-FCA4403902F6}" destId="{55A43814-4AD9-46D2-BD03-A4BEF6D3D62B}" srcOrd="1" destOrd="0" presId="urn:microsoft.com/office/officeart/2005/8/layout/list1"/>
    <dgm:cxn modelId="{2880B676-C34A-4048-9BFF-A6391BEA8835}" type="presParOf" srcId="{07769B94-2139-4942-BCD6-7CBAFCC38B24}" destId="{F5C26179-BF6F-4C1E-B089-1A1DFA9820FC}" srcOrd="1" destOrd="0" presId="urn:microsoft.com/office/officeart/2005/8/layout/list1"/>
    <dgm:cxn modelId="{0ED4D7D2-1B1D-4721-B018-FDEF5DC782BB}" type="presParOf" srcId="{07769B94-2139-4942-BCD6-7CBAFCC38B24}" destId="{A3B8019E-9ADF-45C6-BCE9-117D97EC09F3}" srcOrd="2" destOrd="0" presId="urn:microsoft.com/office/officeart/2005/8/layout/list1"/>
    <dgm:cxn modelId="{3D744A6B-4A25-4B21-9F60-FA6357404427}" type="presParOf" srcId="{07769B94-2139-4942-BCD6-7CBAFCC38B24}" destId="{E6DFCF0F-6014-4059-8B4D-C43DF21E9CD5}" srcOrd="3" destOrd="0" presId="urn:microsoft.com/office/officeart/2005/8/layout/list1"/>
    <dgm:cxn modelId="{F7DB0E00-60AB-48CC-A895-67FC8EF0B88A}" type="presParOf" srcId="{07769B94-2139-4942-BCD6-7CBAFCC38B24}" destId="{4A211118-9437-48B4-931C-FB353F65D044}" srcOrd="4" destOrd="0" presId="urn:microsoft.com/office/officeart/2005/8/layout/list1"/>
    <dgm:cxn modelId="{72A61DFF-8415-4C11-8CAD-4597F7397224}" type="presParOf" srcId="{4A211118-9437-48B4-931C-FB353F65D044}" destId="{DADB3A8D-BB57-4E2D-8BF3-DBE37397D877}" srcOrd="0" destOrd="0" presId="urn:microsoft.com/office/officeart/2005/8/layout/list1"/>
    <dgm:cxn modelId="{39486144-5781-462C-81F4-0AF08BFAAFC7}" type="presParOf" srcId="{4A211118-9437-48B4-931C-FB353F65D044}" destId="{5E1ACCB6-3345-41E8-B163-98D98D5969E4}" srcOrd="1" destOrd="0" presId="urn:microsoft.com/office/officeart/2005/8/layout/list1"/>
    <dgm:cxn modelId="{6FB7442B-375C-4653-8635-43ABE240790A}" type="presParOf" srcId="{07769B94-2139-4942-BCD6-7CBAFCC38B24}" destId="{52EC0A0F-3AA2-46E0-B128-B6307B8992AE}" srcOrd="5" destOrd="0" presId="urn:microsoft.com/office/officeart/2005/8/layout/list1"/>
    <dgm:cxn modelId="{687C4141-654F-493D-8E18-283C914EE411}" type="presParOf" srcId="{07769B94-2139-4942-BCD6-7CBAFCC38B24}" destId="{408678E6-6975-4BB7-8634-D187CA855060}" srcOrd="6" destOrd="0" presId="urn:microsoft.com/office/officeart/2005/8/layout/list1"/>
    <dgm:cxn modelId="{89FF47B4-07EE-491A-AD79-768D2DF0A8BD}" type="presParOf" srcId="{07769B94-2139-4942-BCD6-7CBAFCC38B24}" destId="{7C84F692-2861-4A0E-ADC0-5B87F8125184}" srcOrd="7" destOrd="0" presId="urn:microsoft.com/office/officeart/2005/8/layout/list1"/>
    <dgm:cxn modelId="{A6299324-8A68-49A0-A9EA-083DE4D5FACB}" type="presParOf" srcId="{07769B94-2139-4942-BCD6-7CBAFCC38B24}" destId="{0CA22E31-C824-4F87-BBAC-B115273BA174}" srcOrd="8" destOrd="0" presId="urn:microsoft.com/office/officeart/2005/8/layout/list1"/>
    <dgm:cxn modelId="{DAD79572-EECB-4736-85E2-ACE49412FDA7}" type="presParOf" srcId="{0CA22E31-C824-4F87-BBAC-B115273BA174}" destId="{8AA6B08E-6A57-4C40-ABE5-5B9B4B8ADDC0}" srcOrd="0" destOrd="0" presId="urn:microsoft.com/office/officeart/2005/8/layout/list1"/>
    <dgm:cxn modelId="{814B77FF-9697-4F25-A0AA-2981A4DD171F}" type="presParOf" srcId="{0CA22E31-C824-4F87-BBAC-B115273BA174}" destId="{D0A3EDA4-018F-4D6F-9E24-2237D1D484B5}" srcOrd="1" destOrd="0" presId="urn:microsoft.com/office/officeart/2005/8/layout/list1"/>
    <dgm:cxn modelId="{B181A4D3-C4BD-4A1C-B843-E20CA53ED9DD}" type="presParOf" srcId="{07769B94-2139-4942-BCD6-7CBAFCC38B24}" destId="{B1894D3F-BE39-4E45-9DA2-0656CD5D4FD8}" srcOrd="9" destOrd="0" presId="urn:microsoft.com/office/officeart/2005/8/layout/list1"/>
    <dgm:cxn modelId="{18BF1EEC-346B-475B-9D54-14BFCB4FC32B}" type="presParOf" srcId="{07769B94-2139-4942-BCD6-7CBAFCC38B24}" destId="{443F7B7A-6C7B-47A2-BEFD-BC9C75A2D785}" srcOrd="10" destOrd="0" presId="urn:microsoft.com/office/officeart/2005/8/layout/list1"/>
    <dgm:cxn modelId="{AA4B6767-3B45-4AC3-9608-8728818791B7}" type="presParOf" srcId="{07769B94-2139-4942-BCD6-7CBAFCC38B24}" destId="{3E3379FE-8D54-47DA-B89E-27E3AA6652BD}" srcOrd="11" destOrd="0" presId="urn:microsoft.com/office/officeart/2005/8/layout/list1"/>
    <dgm:cxn modelId="{9EBC86D1-3C95-468D-9BAA-44876CF36449}" type="presParOf" srcId="{07769B94-2139-4942-BCD6-7CBAFCC38B24}" destId="{1BB35354-D1BE-470F-B489-7F4EB1C76FDE}" srcOrd="12" destOrd="0" presId="urn:microsoft.com/office/officeart/2005/8/layout/list1"/>
    <dgm:cxn modelId="{3E352386-812A-42D2-994E-52BB1932D345}" type="presParOf" srcId="{1BB35354-D1BE-470F-B489-7F4EB1C76FDE}" destId="{F8565E49-E6BF-477E-AEF6-5C02BAED0C04}" srcOrd="0" destOrd="0" presId="urn:microsoft.com/office/officeart/2005/8/layout/list1"/>
    <dgm:cxn modelId="{39093377-5E1F-4186-8FBA-B6AD81A04AD2}" type="presParOf" srcId="{1BB35354-D1BE-470F-B489-7F4EB1C76FDE}" destId="{EF8C57DA-B247-4750-9BFB-89AB816281EA}" srcOrd="1" destOrd="0" presId="urn:microsoft.com/office/officeart/2005/8/layout/list1"/>
    <dgm:cxn modelId="{062CFBFF-0C21-4D97-A7C3-8BED20E81C86}" type="presParOf" srcId="{07769B94-2139-4942-BCD6-7CBAFCC38B24}" destId="{4FC55DDD-AA6F-4A97-987D-F94B7881D2CF}" srcOrd="13" destOrd="0" presId="urn:microsoft.com/office/officeart/2005/8/layout/list1"/>
    <dgm:cxn modelId="{66A1966B-FE16-442B-9E97-6E154A775431}" type="presParOf" srcId="{07769B94-2139-4942-BCD6-7CBAFCC38B24}" destId="{7339E21B-36EA-4134-9CFA-BF3B86BAE914}" srcOrd="14" destOrd="0" presId="urn:microsoft.com/office/officeart/2005/8/layout/list1"/>
    <dgm:cxn modelId="{A49D1249-7FA6-4D0D-88A2-92DBF35C4D5F}" type="presParOf" srcId="{07769B94-2139-4942-BCD6-7CBAFCC38B24}" destId="{9AC940C1-6842-44AB-8BCB-70DBEC444A7C}" srcOrd="15" destOrd="0" presId="urn:microsoft.com/office/officeart/2005/8/layout/list1"/>
    <dgm:cxn modelId="{5483E6BD-B9DB-4F16-8E39-B7C955BA25D8}" type="presParOf" srcId="{07769B94-2139-4942-BCD6-7CBAFCC38B24}" destId="{8F6DBF29-2BCD-4928-8406-2C393030C63C}" srcOrd="16" destOrd="0" presId="urn:microsoft.com/office/officeart/2005/8/layout/list1"/>
    <dgm:cxn modelId="{3CA8FFBE-0024-420E-8964-87971C569315}" type="presParOf" srcId="{8F6DBF29-2BCD-4928-8406-2C393030C63C}" destId="{07B5E0BE-4386-4F20-AA28-655E5060FBE0}" srcOrd="0" destOrd="0" presId="urn:microsoft.com/office/officeart/2005/8/layout/list1"/>
    <dgm:cxn modelId="{D01F700C-6FBB-4722-8140-C70BBEEE936A}" type="presParOf" srcId="{8F6DBF29-2BCD-4928-8406-2C393030C63C}" destId="{8931A986-95A4-4AE8-873D-1EA33342A810}" srcOrd="1" destOrd="0" presId="urn:microsoft.com/office/officeart/2005/8/layout/list1"/>
    <dgm:cxn modelId="{5578DF93-F1A4-4D63-B483-367A2970596D}" type="presParOf" srcId="{07769B94-2139-4942-BCD6-7CBAFCC38B24}" destId="{32560220-320A-462A-8AB8-0C69548710D1}" srcOrd="17" destOrd="0" presId="urn:microsoft.com/office/officeart/2005/8/layout/list1"/>
    <dgm:cxn modelId="{F264A27E-D9F2-4179-82A3-18B0B88660DB}" type="presParOf" srcId="{07769B94-2139-4942-BCD6-7CBAFCC38B24}" destId="{1C70BB81-93E8-463A-BCCC-DFC7A61475C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78428A-2C44-4A19-AA95-533DD2123CB7}"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lt-LT"/>
        </a:p>
      </dgm:t>
    </dgm:pt>
    <dgm:pt modelId="{24E5495C-9B50-4E05-9FD5-C7AB9D897471}">
      <dgm:prSet phldrT="[Tekstas]" custT="1"/>
      <dgm:spPr/>
      <dgm:t>
        <a:bodyPr/>
        <a:lstStyle/>
        <a:p>
          <a:endParaRPr lang="lt-LT" sz="2400" dirty="0" smtClean="0">
            <a:latin typeface="+mj-lt"/>
          </a:endParaRPr>
        </a:p>
        <a:p>
          <a:r>
            <a:rPr lang="lt-LT" sz="2400" dirty="0" smtClean="0">
              <a:latin typeface="+mj-lt"/>
            </a:rPr>
            <a:t>Biudžeto išlaidos </a:t>
          </a:r>
        </a:p>
        <a:p>
          <a:r>
            <a:rPr lang="lt-LT" sz="2400" dirty="0" smtClean="0">
              <a:latin typeface="+mj-lt"/>
            </a:rPr>
            <a:t>43, 78 mln. Eur </a:t>
          </a:r>
        </a:p>
        <a:p>
          <a:endParaRPr lang="lt-LT" sz="2400" b="0" dirty="0">
            <a:latin typeface="+mj-lt"/>
          </a:endParaRPr>
        </a:p>
      </dgm:t>
    </dgm:pt>
    <dgm:pt modelId="{7869EE0C-AB19-4E20-8FE3-FF9200D457D0}" type="parTrans" cxnId="{ABF911CD-B54F-4B31-B69C-9E4FB47C8F20}">
      <dgm:prSet/>
      <dgm:spPr/>
      <dgm:t>
        <a:bodyPr/>
        <a:lstStyle/>
        <a:p>
          <a:endParaRPr lang="lt-LT"/>
        </a:p>
      </dgm:t>
    </dgm:pt>
    <dgm:pt modelId="{A3C02840-C4EF-412D-9724-165E754384E2}" type="sibTrans" cxnId="{ABF911CD-B54F-4B31-B69C-9E4FB47C8F20}">
      <dgm:prSet/>
      <dgm:spPr/>
      <dgm:t>
        <a:bodyPr/>
        <a:lstStyle/>
        <a:p>
          <a:endParaRPr lang="lt-LT"/>
        </a:p>
      </dgm:t>
    </dgm:pt>
    <dgm:pt modelId="{F789B78F-48C8-4AB0-BDCF-142506F0D608}">
      <dgm:prSet custT="1"/>
      <dgm:spPr/>
      <dgm:t>
        <a:bodyPr/>
        <a:lstStyle/>
        <a:p>
          <a:r>
            <a:rPr lang="lt-LT" sz="1400" b="1" u="sng" dirty="0" smtClean="0">
              <a:latin typeface="+mj-lt"/>
            </a:rPr>
            <a:t>41,0 mln. </a:t>
          </a:r>
          <a:r>
            <a:rPr lang="lt-LT" sz="1400" b="1" u="sng" dirty="0" err="1" smtClean="0">
              <a:latin typeface="+mj-lt"/>
            </a:rPr>
            <a:t>Eur</a:t>
          </a:r>
          <a:r>
            <a:rPr lang="lt-LT" sz="1400" b="1" u="sng" dirty="0" smtClean="0">
              <a:latin typeface="+mj-lt"/>
            </a:rPr>
            <a:t> asignavimai:</a:t>
          </a:r>
        </a:p>
        <a:p>
          <a:endParaRPr lang="lt-LT" sz="1400" b="1" dirty="0" smtClean="0">
            <a:latin typeface="+mj-lt"/>
          </a:endParaRPr>
        </a:p>
        <a:p>
          <a:r>
            <a:rPr lang="lt-LT" sz="1400" b="0" dirty="0" smtClean="0">
              <a:latin typeface="+mj-lt"/>
            </a:rPr>
            <a:t>- Savarankiškai funkcijai;</a:t>
          </a:r>
        </a:p>
        <a:p>
          <a:r>
            <a:rPr lang="lt-LT" sz="1400" b="0" dirty="0" smtClean="0">
              <a:latin typeface="+mj-lt"/>
            </a:rPr>
            <a:t>- Valstybės biudžeto lėšos;</a:t>
          </a:r>
        </a:p>
        <a:p>
          <a:r>
            <a:rPr lang="lt-LT" sz="1400" b="0" dirty="0" smtClean="0">
              <a:latin typeface="+mj-lt"/>
            </a:rPr>
            <a:t>- Mokymo lėšos;</a:t>
          </a:r>
        </a:p>
        <a:p>
          <a:r>
            <a:rPr lang="lt-LT" sz="1400" b="0" dirty="0" smtClean="0">
              <a:latin typeface="+mj-lt"/>
            </a:rPr>
            <a:t>- Specialiųjų programų lėšos;</a:t>
          </a:r>
        </a:p>
        <a:p>
          <a:endParaRPr lang="lt-LT" sz="1400" b="1" dirty="0" smtClean="0">
            <a:latin typeface="+mj-lt"/>
          </a:endParaRPr>
        </a:p>
        <a:p>
          <a:endParaRPr lang="lt-LT" sz="1400" b="1" dirty="0" smtClean="0">
            <a:latin typeface="+mj-lt"/>
          </a:endParaRPr>
        </a:p>
        <a:p>
          <a:r>
            <a:rPr lang="lt-LT" sz="1400" b="1" dirty="0" smtClean="0">
              <a:latin typeface="+mj-lt"/>
            </a:rPr>
            <a:t>4, 5 sprendimo priedai</a:t>
          </a:r>
          <a:endParaRPr lang="lt-LT" sz="1400" b="1" dirty="0">
            <a:latin typeface="+mj-lt"/>
          </a:endParaRPr>
        </a:p>
      </dgm:t>
    </dgm:pt>
    <dgm:pt modelId="{D8D8997C-F53B-479C-88A4-A789CEA7F88C}" type="parTrans" cxnId="{7EA07B69-E7AC-4F4C-8767-F91BD7E22935}">
      <dgm:prSet/>
      <dgm:spPr/>
      <dgm:t>
        <a:bodyPr/>
        <a:lstStyle/>
        <a:p>
          <a:endParaRPr lang="lt-LT"/>
        </a:p>
      </dgm:t>
    </dgm:pt>
    <dgm:pt modelId="{B8A73284-108B-42E6-A06E-0268C5C2750E}" type="sibTrans" cxnId="{7EA07B69-E7AC-4F4C-8767-F91BD7E22935}">
      <dgm:prSet/>
      <dgm:spPr/>
      <dgm:t>
        <a:bodyPr/>
        <a:lstStyle/>
        <a:p>
          <a:endParaRPr lang="lt-LT"/>
        </a:p>
      </dgm:t>
    </dgm:pt>
    <dgm:pt modelId="{1DEAB5C3-7848-4760-B255-DE64C476BDD8}">
      <dgm:prSet custT="1"/>
      <dgm:spPr/>
      <dgm:t>
        <a:bodyPr/>
        <a:lstStyle/>
        <a:p>
          <a:endParaRPr lang="lt-LT" sz="1400" b="1" u="sng" dirty="0" smtClean="0">
            <a:latin typeface="+mj-lt"/>
          </a:endParaRPr>
        </a:p>
        <a:p>
          <a:r>
            <a:rPr lang="lt-LT" sz="1400" b="1" u="sng" dirty="0" smtClean="0">
              <a:latin typeface="+mj-lt"/>
            </a:rPr>
            <a:t>1,67 mln. </a:t>
          </a:r>
          <a:r>
            <a:rPr lang="lt-LT" sz="1400" b="1" u="sng" dirty="0" err="1" smtClean="0">
              <a:latin typeface="+mj-lt"/>
            </a:rPr>
            <a:t>Eur</a:t>
          </a:r>
          <a:endParaRPr lang="lt-LT" sz="1400" b="1" u="sng" dirty="0" smtClean="0">
            <a:latin typeface="+mj-lt"/>
          </a:endParaRPr>
        </a:p>
        <a:p>
          <a:endParaRPr lang="lt-LT" sz="1400" b="1" u="sng" dirty="0" smtClean="0">
            <a:latin typeface="+mj-lt"/>
          </a:endParaRPr>
        </a:p>
        <a:p>
          <a:r>
            <a:rPr lang="lt-LT" sz="1400" b="0" u="none" dirty="0" smtClean="0">
              <a:latin typeface="+mj-lt"/>
            </a:rPr>
            <a:t>Asignavimai iš laisvo lėšų likučio </a:t>
          </a:r>
        </a:p>
        <a:p>
          <a:endParaRPr lang="lt-LT" sz="1400" b="0" u="none" dirty="0" smtClean="0">
            <a:latin typeface="+mj-lt"/>
          </a:endParaRPr>
        </a:p>
        <a:p>
          <a:endParaRPr lang="lt-LT" sz="1400" b="0" u="none" dirty="0" smtClean="0">
            <a:latin typeface="+mj-lt"/>
          </a:endParaRPr>
        </a:p>
        <a:p>
          <a:endParaRPr lang="lt-LT" sz="1400" b="0" u="none" dirty="0" smtClean="0">
            <a:latin typeface="+mj-lt"/>
          </a:endParaRPr>
        </a:p>
        <a:p>
          <a:r>
            <a:rPr lang="lt-LT" sz="1400" b="1" u="none" dirty="0" smtClean="0">
              <a:latin typeface="+mj-lt"/>
            </a:rPr>
            <a:t>7 sprendimo priedas</a:t>
          </a:r>
        </a:p>
        <a:p>
          <a:endParaRPr lang="lt-LT" sz="1400" b="1" dirty="0" smtClean="0">
            <a:latin typeface="+mj-lt"/>
          </a:endParaRPr>
        </a:p>
      </dgm:t>
    </dgm:pt>
    <dgm:pt modelId="{153FA1A7-9267-476E-B35E-704E178B9777}" type="parTrans" cxnId="{24C1C754-3355-4DD4-8A63-53716EB5A472}">
      <dgm:prSet/>
      <dgm:spPr/>
      <dgm:t>
        <a:bodyPr/>
        <a:lstStyle/>
        <a:p>
          <a:endParaRPr lang="lt-LT"/>
        </a:p>
      </dgm:t>
    </dgm:pt>
    <dgm:pt modelId="{8BCC93DA-F0EF-4471-A3F5-65C4E26B8733}" type="sibTrans" cxnId="{24C1C754-3355-4DD4-8A63-53716EB5A472}">
      <dgm:prSet/>
      <dgm:spPr/>
      <dgm:t>
        <a:bodyPr/>
        <a:lstStyle/>
        <a:p>
          <a:endParaRPr lang="lt-LT"/>
        </a:p>
      </dgm:t>
    </dgm:pt>
    <dgm:pt modelId="{CF0919C5-921D-41D4-86E6-CFA70BB55948}">
      <dgm:prSet custT="1"/>
      <dgm:spPr/>
      <dgm:t>
        <a:bodyPr/>
        <a:lstStyle/>
        <a:p>
          <a:endParaRPr lang="lt-LT" sz="1400" b="1" u="sng" dirty="0" smtClean="0">
            <a:latin typeface="+mj-lt"/>
          </a:endParaRPr>
        </a:p>
        <a:p>
          <a:endParaRPr lang="lt-LT" sz="1400" b="1" u="sng" dirty="0" smtClean="0">
            <a:latin typeface="+mj-lt"/>
          </a:endParaRPr>
        </a:p>
        <a:p>
          <a:r>
            <a:rPr lang="lt-LT" sz="1400" b="1" u="sng" dirty="0" smtClean="0">
              <a:latin typeface="+mj-lt"/>
            </a:rPr>
            <a:t>0,04 mln. </a:t>
          </a:r>
          <a:r>
            <a:rPr lang="lt-LT" sz="1400" b="1" u="sng" dirty="0" err="1" smtClean="0">
              <a:latin typeface="+mj-lt"/>
            </a:rPr>
            <a:t>Eur</a:t>
          </a:r>
          <a:endParaRPr lang="lt-LT" sz="1400" b="1" u="sng" dirty="0" smtClean="0">
            <a:latin typeface="+mj-lt"/>
          </a:endParaRPr>
        </a:p>
        <a:p>
          <a:endParaRPr lang="lt-LT" sz="1400" b="1" dirty="0" smtClean="0">
            <a:latin typeface="+mj-lt"/>
          </a:endParaRPr>
        </a:p>
        <a:p>
          <a:r>
            <a:rPr lang="lt-LT" sz="1400" b="0" dirty="0" smtClean="0">
              <a:latin typeface="+mj-lt"/>
            </a:rPr>
            <a:t>Asignavimai iš skolintų lėšų </a:t>
          </a:r>
        </a:p>
        <a:p>
          <a:endParaRPr lang="lt-LT" sz="1400" b="0" dirty="0" smtClean="0">
            <a:latin typeface="+mj-lt"/>
          </a:endParaRPr>
        </a:p>
        <a:p>
          <a:endParaRPr lang="lt-LT" sz="1400" b="0" dirty="0" smtClean="0">
            <a:latin typeface="+mj-lt"/>
          </a:endParaRPr>
        </a:p>
        <a:p>
          <a:endParaRPr lang="lt-LT" sz="1400" b="0" dirty="0" smtClean="0">
            <a:latin typeface="+mj-lt"/>
          </a:endParaRPr>
        </a:p>
        <a:p>
          <a:endParaRPr lang="lt-LT" sz="1400" b="0" dirty="0" smtClean="0">
            <a:latin typeface="+mj-lt"/>
          </a:endParaRPr>
        </a:p>
        <a:p>
          <a:r>
            <a:rPr lang="lt-LT" sz="1400" b="1" dirty="0" smtClean="0">
              <a:latin typeface="+mj-lt"/>
            </a:rPr>
            <a:t>7 sprendimo priedas</a:t>
          </a:r>
        </a:p>
        <a:p>
          <a:endParaRPr lang="lt-LT" sz="1400" b="0" dirty="0" smtClean="0">
            <a:latin typeface="+mj-lt"/>
          </a:endParaRPr>
        </a:p>
        <a:p>
          <a:endParaRPr lang="lt-LT" sz="1400" b="0" dirty="0">
            <a:latin typeface="+mj-lt"/>
          </a:endParaRPr>
        </a:p>
      </dgm:t>
    </dgm:pt>
    <dgm:pt modelId="{7535FB3F-1DD5-423F-A298-62998468B221}" type="parTrans" cxnId="{0CCF7812-09AF-484E-895D-9702CCF742A6}">
      <dgm:prSet/>
      <dgm:spPr/>
      <dgm:t>
        <a:bodyPr/>
        <a:lstStyle/>
        <a:p>
          <a:endParaRPr lang="lt-LT"/>
        </a:p>
      </dgm:t>
    </dgm:pt>
    <dgm:pt modelId="{A5FE2479-A82D-40C6-A71F-670604430139}" type="sibTrans" cxnId="{0CCF7812-09AF-484E-895D-9702CCF742A6}">
      <dgm:prSet/>
      <dgm:spPr/>
      <dgm:t>
        <a:bodyPr/>
        <a:lstStyle/>
        <a:p>
          <a:endParaRPr lang="lt-LT"/>
        </a:p>
      </dgm:t>
    </dgm:pt>
    <dgm:pt modelId="{E5853CF6-A0FA-4ACD-B9E0-D707D03B70D1}">
      <dgm:prSet custT="1"/>
      <dgm:spPr/>
      <dgm:t>
        <a:bodyPr/>
        <a:lstStyle/>
        <a:p>
          <a:r>
            <a:rPr lang="lt-LT" sz="1400" b="1" i="0" u="sng" dirty="0" smtClean="0">
              <a:latin typeface="+mj-lt"/>
            </a:rPr>
            <a:t>1,04 mln. </a:t>
          </a:r>
          <a:r>
            <a:rPr lang="lt-LT" sz="1400" b="1" i="0" u="sng" dirty="0" err="1" smtClean="0">
              <a:latin typeface="+mj-lt"/>
            </a:rPr>
            <a:t>Eur</a:t>
          </a:r>
          <a:endParaRPr lang="lt-LT" sz="1400" b="1" i="0" u="sng" dirty="0" smtClean="0">
            <a:latin typeface="+mj-lt"/>
          </a:endParaRPr>
        </a:p>
        <a:p>
          <a:endParaRPr lang="lt-LT" sz="1400" b="1" i="0" u="sng" dirty="0" smtClean="0">
            <a:latin typeface="+mj-lt"/>
          </a:endParaRPr>
        </a:p>
        <a:p>
          <a:endParaRPr lang="lt-LT" sz="1400" b="1" i="0" u="sng" dirty="0" smtClean="0">
            <a:latin typeface="+mj-lt"/>
          </a:endParaRPr>
        </a:p>
        <a:p>
          <a:r>
            <a:rPr lang="lt-LT" sz="1400" b="0" i="0" u="none" dirty="0" smtClean="0">
              <a:latin typeface="+mj-lt"/>
            </a:rPr>
            <a:t>Asignavimai iš ES finansinės paramos lėšų </a:t>
          </a:r>
        </a:p>
        <a:p>
          <a:endParaRPr lang="lt-LT" sz="1400" b="0" i="0" u="none" dirty="0" smtClean="0">
            <a:latin typeface="+mj-lt"/>
          </a:endParaRPr>
        </a:p>
        <a:p>
          <a:endParaRPr lang="lt-LT" sz="1400" b="0" i="0" u="none" dirty="0" smtClean="0">
            <a:latin typeface="+mj-lt"/>
          </a:endParaRPr>
        </a:p>
        <a:p>
          <a:endParaRPr lang="lt-LT" sz="1400" b="1" i="0" u="none" dirty="0" smtClean="0">
            <a:latin typeface="+mj-lt"/>
          </a:endParaRPr>
        </a:p>
        <a:p>
          <a:r>
            <a:rPr lang="lt-LT" sz="1400" b="1" i="0" u="none" dirty="0" smtClean="0">
              <a:latin typeface="+mj-lt"/>
            </a:rPr>
            <a:t>8 sprendimo priedas</a:t>
          </a:r>
        </a:p>
      </dgm:t>
    </dgm:pt>
    <dgm:pt modelId="{9BE99669-98A4-4383-B523-5940FDA0EBC8}" type="parTrans" cxnId="{954C9986-AF89-46C7-916B-2984CDD0F37E}">
      <dgm:prSet/>
      <dgm:spPr/>
      <dgm:t>
        <a:bodyPr/>
        <a:lstStyle/>
        <a:p>
          <a:endParaRPr lang="lt-LT"/>
        </a:p>
      </dgm:t>
    </dgm:pt>
    <dgm:pt modelId="{EB846B1F-DB77-4DE2-8DE3-B0A78D0CDBED}" type="sibTrans" cxnId="{954C9986-AF89-46C7-916B-2984CDD0F37E}">
      <dgm:prSet/>
      <dgm:spPr/>
      <dgm:t>
        <a:bodyPr/>
        <a:lstStyle/>
        <a:p>
          <a:endParaRPr lang="lt-LT"/>
        </a:p>
      </dgm:t>
    </dgm:pt>
    <dgm:pt modelId="{F159C74F-C063-453C-A3DF-4153DDAD71FF}" type="pres">
      <dgm:prSet presAssocID="{D178428A-2C44-4A19-AA95-533DD2123CB7}" presName="Name0" presStyleCnt="0">
        <dgm:presLayoutVars>
          <dgm:chPref val="1"/>
          <dgm:dir/>
          <dgm:animOne val="branch"/>
          <dgm:animLvl val="lvl"/>
          <dgm:resizeHandles/>
        </dgm:presLayoutVars>
      </dgm:prSet>
      <dgm:spPr/>
      <dgm:t>
        <a:bodyPr/>
        <a:lstStyle/>
        <a:p>
          <a:endParaRPr lang="lt-LT"/>
        </a:p>
      </dgm:t>
    </dgm:pt>
    <dgm:pt modelId="{307087F4-20F1-4CF5-A9B6-D73F6C060DE1}" type="pres">
      <dgm:prSet presAssocID="{24E5495C-9B50-4E05-9FD5-C7AB9D897471}" presName="vertOne" presStyleCnt="0"/>
      <dgm:spPr/>
    </dgm:pt>
    <dgm:pt modelId="{13C33C1D-07B6-4429-9493-199F85AFE089}" type="pres">
      <dgm:prSet presAssocID="{24E5495C-9B50-4E05-9FD5-C7AB9D897471}" presName="txOne" presStyleLbl="node0" presStyleIdx="0" presStyleCnt="1" custScaleX="39569" custScaleY="66048">
        <dgm:presLayoutVars>
          <dgm:chPref val="3"/>
        </dgm:presLayoutVars>
      </dgm:prSet>
      <dgm:spPr/>
      <dgm:t>
        <a:bodyPr/>
        <a:lstStyle/>
        <a:p>
          <a:endParaRPr lang="lt-LT"/>
        </a:p>
      </dgm:t>
    </dgm:pt>
    <dgm:pt modelId="{C98803E8-D536-454F-8137-9685D25D7EDD}" type="pres">
      <dgm:prSet presAssocID="{24E5495C-9B50-4E05-9FD5-C7AB9D897471}" presName="parTransOne" presStyleCnt="0"/>
      <dgm:spPr/>
    </dgm:pt>
    <dgm:pt modelId="{CBF792B0-EBAB-4E96-B6B4-E1CD61D61B51}" type="pres">
      <dgm:prSet presAssocID="{24E5495C-9B50-4E05-9FD5-C7AB9D897471}" presName="horzOne" presStyleCnt="0"/>
      <dgm:spPr/>
    </dgm:pt>
    <dgm:pt modelId="{E35954A0-844E-4604-B749-9279D7D11634}" type="pres">
      <dgm:prSet presAssocID="{F789B78F-48C8-4AB0-BDCF-142506F0D608}" presName="vertTwo" presStyleCnt="0"/>
      <dgm:spPr/>
    </dgm:pt>
    <dgm:pt modelId="{C7C4F050-81EB-4C56-902F-3DEE91A3510C}" type="pres">
      <dgm:prSet presAssocID="{F789B78F-48C8-4AB0-BDCF-142506F0D608}" presName="txTwo" presStyleLbl="node2" presStyleIdx="0" presStyleCnt="4">
        <dgm:presLayoutVars>
          <dgm:chPref val="3"/>
        </dgm:presLayoutVars>
      </dgm:prSet>
      <dgm:spPr/>
      <dgm:t>
        <a:bodyPr/>
        <a:lstStyle/>
        <a:p>
          <a:endParaRPr lang="lt-LT"/>
        </a:p>
      </dgm:t>
    </dgm:pt>
    <dgm:pt modelId="{5B418CF4-FE52-42DA-A7EE-EF22F6063EB0}" type="pres">
      <dgm:prSet presAssocID="{F789B78F-48C8-4AB0-BDCF-142506F0D608}" presName="horzTwo" presStyleCnt="0"/>
      <dgm:spPr/>
    </dgm:pt>
    <dgm:pt modelId="{64634F5E-22A6-4684-91E2-090CA2099456}" type="pres">
      <dgm:prSet presAssocID="{B8A73284-108B-42E6-A06E-0268C5C2750E}" presName="sibSpaceTwo" presStyleCnt="0"/>
      <dgm:spPr/>
    </dgm:pt>
    <dgm:pt modelId="{7797835B-6FE7-4DBA-87BB-3123EA748D23}" type="pres">
      <dgm:prSet presAssocID="{1DEAB5C3-7848-4760-B255-DE64C476BDD8}" presName="vertTwo" presStyleCnt="0"/>
      <dgm:spPr/>
    </dgm:pt>
    <dgm:pt modelId="{C60FA9F3-BCCF-45DA-BBB5-A9012DEEDC6D}" type="pres">
      <dgm:prSet presAssocID="{1DEAB5C3-7848-4760-B255-DE64C476BDD8}" presName="txTwo" presStyleLbl="node2" presStyleIdx="1" presStyleCnt="4">
        <dgm:presLayoutVars>
          <dgm:chPref val="3"/>
        </dgm:presLayoutVars>
      </dgm:prSet>
      <dgm:spPr/>
      <dgm:t>
        <a:bodyPr/>
        <a:lstStyle/>
        <a:p>
          <a:endParaRPr lang="lt-LT"/>
        </a:p>
      </dgm:t>
    </dgm:pt>
    <dgm:pt modelId="{19CA692A-6F56-414C-8628-704D0E4FACFB}" type="pres">
      <dgm:prSet presAssocID="{1DEAB5C3-7848-4760-B255-DE64C476BDD8}" presName="horzTwo" presStyleCnt="0"/>
      <dgm:spPr/>
    </dgm:pt>
    <dgm:pt modelId="{1C767A57-8720-4633-8676-3D634B634378}" type="pres">
      <dgm:prSet presAssocID="{8BCC93DA-F0EF-4471-A3F5-65C4E26B8733}" presName="sibSpaceTwo" presStyleCnt="0"/>
      <dgm:spPr/>
    </dgm:pt>
    <dgm:pt modelId="{47BFCCF1-BE4F-48A3-9031-8198055AB5E0}" type="pres">
      <dgm:prSet presAssocID="{CF0919C5-921D-41D4-86E6-CFA70BB55948}" presName="vertTwo" presStyleCnt="0"/>
      <dgm:spPr/>
    </dgm:pt>
    <dgm:pt modelId="{76C0E886-DC39-4E21-AB73-040BDF1D5305}" type="pres">
      <dgm:prSet presAssocID="{CF0919C5-921D-41D4-86E6-CFA70BB55948}" presName="txTwo" presStyleLbl="node2" presStyleIdx="2" presStyleCnt="4">
        <dgm:presLayoutVars>
          <dgm:chPref val="3"/>
        </dgm:presLayoutVars>
      </dgm:prSet>
      <dgm:spPr/>
      <dgm:t>
        <a:bodyPr/>
        <a:lstStyle/>
        <a:p>
          <a:endParaRPr lang="lt-LT"/>
        </a:p>
      </dgm:t>
    </dgm:pt>
    <dgm:pt modelId="{F61CF03B-B394-45D4-82C6-B36981CC51DC}" type="pres">
      <dgm:prSet presAssocID="{CF0919C5-921D-41D4-86E6-CFA70BB55948}" presName="horzTwo" presStyleCnt="0"/>
      <dgm:spPr/>
    </dgm:pt>
    <dgm:pt modelId="{DD176BF7-CFA9-47C3-87A8-EF01E7B2B71C}" type="pres">
      <dgm:prSet presAssocID="{A5FE2479-A82D-40C6-A71F-670604430139}" presName="sibSpaceTwo" presStyleCnt="0"/>
      <dgm:spPr/>
    </dgm:pt>
    <dgm:pt modelId="{3F54EB5E-C59D-4EAB-9B55-AF237903C595}" type="pres">
      <dgm:prSet presAssocID="{E5853CF6-A0FA-4ACD-B9E0-D707D03B70D1}" presName="vertTwo" presStyleCnt="0"/>
      <dgm:spPr/>
    </dgm:pt>
    <dgm:pt modelId="{5BAD8BE1-2EF3-479F-B738-9429BDA3F594}" type="pres">
      <dgm:prSet presAssocID="{E5853CF6-A0FA-4ACD-B9E0-D707D03B70D1}" presName="txTwo" presStyleLbl="node2" presStyleIdx="3" presStyleCnt="4" custLinFactNeighborX="69" custLinFactNeighborY="41">
        <dgm:presLayoutVars>
          <dgm:chPref val="3"/>
        </dgm:presLayoutVars>
      </dgm:prSet>
      <dgm:spPr/>
      <dgm:t>
        <a:bodyPr/>
        <a:lstStyle/>
        <a:p>
          <a:endParaRPr lang="lt-LT"/>
        </a:p>
      </dgm:t>
    </dgm:pt>
    <dgm:pt modelId="{3BBEF553-9FE9-4F18-A299-240A61B0E76C}" type="pres">
      <dgm:prSet presAssocID="{E5853CF6-A0FA-4ACD-B9E0-D707D03B70D1}" presName="horzTwo" presStyleCnt="0"/>
      <dgm:spPr/>
    </dgm:pt>
  </dgm:ptLst>
  <dgm:cxnLst>
    <dgm:cxn modelId="{148D37B6-B7C1-4574-AA68-39B8E3EBE1E7}" type="presOf" srcId="{E5853CF6-A0FA-4ACD-B9E0-D707D03B70D1}" destId="{5BAD8BE1-2EF3-479F-B738-9429BDA3F594}" srcOrd="0" destOrd="0" presId="urn:microsoft.com/office/officeart/2005/8/layout/hierarchy4"/>
    <dgm:cxn modelId="{7EA07B69-E7AC-4F4C-8767-F91BD7E22935}" srcId="{24E5495C-9B50-4E05-9FD5-C7AB9D897471}" destId="{F789B78F-48C8-4AB0-BDCF-142506F0D608}" srcOrd="0" destOrd="0" parTransId="{D8D8997C-F53B-479C-88A4-A789CEA7F88C}" sibTransId="{B8A73284-108B-42E6-A06E-0268C5C2750E}"/>
    <dgm:cxn modelId="{ABF911CD-B54F-4B31-B69C-9E4FB47C8F20}" srcId="{D178428A-2C44-4A19-AA95-533DD2123CB7}" destId="{24E5495C-9B50-4E05-9FD5-C7AB9D897471}" srcOrd="0" destOrd="0" parTransId="{7869EE0C-AB19-4E20-8FE3-FF9200D457D0}" sibTransId="{A3C02840-C4EF-412D-9724-165E754384E2}"/>
    <dgm:cxn modelId="{6B862744-23B3-49B4-A848-370BB90DDC4C}" type="presOf" srcId="{24E5495C-9B50-4E05-9FD5-C7AB9D897471}" destId="{13C33C1D-07B6-4429-9493-199F85AFE089}" srcOrd="0" destOrd="0" presId="urn:microsoft.com/office/officeart/2005/8/layout/hierarchy4"/>
    <dgm:cxn modelId="{954C9986-AF89-46C7-916B-2984CDD0F37E}" srcId="{24E5495C-9B50-4E05-9FD5-C7AB9D897471}" destId="{E5853CF6-A0FA-4ACD-B9E0-D707D03B70D1}" srcOrd="3" destOrd="0" parTransId="{9BE99669-98A4-4383-B523-5940FDA0EBC8}" sibTransId="{EB846B1F-DB77-4DE2-8DE3-B0A78D0CDBED}"/>
    <dgm:cxn modelId="{45083F69-59EA-447F-8DB6-68E5D0D2BC30}" type="presOf" srcId="{F789B78F-48C8-4AB0-BDCF-142506F0D608}" destId="{C7C4F050-81EB-4C56-902F-3DEE91A3510C}" srcOrd="0" destOrd="0" presId="urn:microsoft.com/office/officeart/2005/8/layout/hierarchy4"/>
    <dgm:cxn modelId="{1E92DE26-0892-4F1E-971F-EC01253F080F}" type="presOf" srcId="{D178428A-2C44-4A19-AA95-533DD2123CB7}" destId="{F159C74F-C063-453C-A3DF-4153DDAD71FF}" srcOrd="0" destOrd="0" presId="urn:microsoft.com/office/officeart/2005/8/layout/hierarchy4"/>
    <dgm:cxn modelId="{979EBDAB-915C-4D97-8060-0E45186F88C6}" type="presOf" srcId="{1DEAB5C3-7848-4760-B255-DE64C476BDD8}" destId="{C60FA9F3-BCCF-45DA-BBB5-A9012DEEDC6D}" srcOrd="0" destOrd="0" presId="urn:microsoft.com/office/officeart/2005/8/layout/hierarchy4"/>
    <dgm:cxn modelId="{CFD4DEFF-4CF9-4213-867E-C7E0178BD50E}" type="presOf" srcId="{CF0919C5-921D-41D4-86E6-CFA70BB55948}" destId="{76C0E886-DC39-4E21-AB73-040BDF1D5305}" srcOrd="0" destOrd="0" presId="urn:microsoft.com/office/officeart/2005/8/layout/hierarchy4"/>
    <dgm:cxn modelId="{0CCF7812-09AF-484E-895D-9702CCF742A6}" srcId="{24E5495C-9B50-4E05-9FD5-C7AB9D897471}" destId="{CF0919C5-921D-41D4-86E6-CFA70BB55948}" srcOrd="2" destOrd="0" parTransId="{7535FB3F-1DD5-423F-A298-62998468B221}" sibTransId="{A5FE2479-A82D-40C6-A71F-670604430139}"/>
    <dgm:cxn modelId="{24C1C754-3355-4DD4-8A63-53716EB5A472}" srcId="{24E5495C-9B50-4E05-9FD5-C7AB9D897471}" destId="{1DEAB5C3-7848-4760-B255-DE64C476BDD8}" srcOrd="1" destOrd="0" parTransId="{153FA1A7-9267-476E-B35E-704E178B9777}" sibTransId="{8BCC93DA-F0EF-4471-A3F5-65C4E26B8733}"/>
    <dgm:cxn modelId="{06457F37-D2A1-4CF6-82C6-AEA43AB095F7}" type="presParOf" srcId="{F159C74F-C063-453C-A3DF-4153DDAD71FF}" destId="{307087F4-20F1-4CF5-A9B6-D73F6C060DE1}" srcOrd="0" destOrd="0" presId="urn:microsoft.com/office/officeart/2005/8/layout/hierarchy4"/>
    <dgm:cxn modelId="{CA62FD68-5B74-4C52-954E-B82A2FD9F68C}" type="presParOf" srcId="{307087F4-20F1-4CF5-A9B6-D73F6C060DE1}" destId="{13C33C1D-07B6-4429-9493-199F85AFE089}" srcOrd="0" destOrd="0" presId="urn:microsoft.com/office/officeart/2005/8/layout/hierarchy4"/>
    <dgm:cxn modelId="{7AC05F64-2078-44EB-A193-DAC32FAA7C26}" type="presParOf" srcId="{307087F4-20F1-4CF5-A9B6-D73F6C060DE1}" destId="{C98803E8-D536-454F-8137-9685D25D7EDD}" srcOrd="1" destOrd="0" presId="urn:microsoft.com/office/officeart/2005/8/layout/hierarchy4"/>
    <dgm:cxn modelId="{F81A70A5-122E-4AB3-970C-7EE1A874395A}" type="presParOf" srcId="{307087F4-20F1-4CF5-A9B6-D73F6C060DE1}" destId="{CBF792B0-EBAB-4E96-B6B4-E1CD61D61B51}" srcOrd="2" destOrd="0" presId="urn:microsoft.com/office/officeart/2005/8/layout/hierarchy4"/>
    <dgm:cxn modelId="{4472D6ED-C5CF-441D-85B7-DED3ABC33BAB}" type="presParOf" srcId="{CBF792B0-EBAB-4E96-B6B4-E1CD61D61B51}" destId="{E35954A0-844E-4604-B749-9279D7D11634}" srcOrd="0" destOrd="0" presId="urn:microsoft.com/office/officeart/2005/8/layout/hierarchy4"/>
    <dgm:cxn modelId="{97CD4591-F782-43D8-94D4-23FCFD7F5BA8}" type="presParOf" srcId="{E35954A0-844E-4604-B749-9279D7D11634}" destId="{C7C4F050-81EB-4C56-902F-3DEE91A3510C}" srcOrd="0" destOrd="0" presId="urn:microsoft.com/office/officeart/2005/8/layout/hierarchy4"/>
    <dgm:cxn modelId="{250506F2-C8B7-4811-9F51-FEA5192220A2}" type="presParOf" srcId="{E35954A0-844E-4604-B749-9279D7D11634}" destId="{5B418CF4-FE52-42DA-A7EE-EF22F6063EB0}" srcOrd="1" destOrd="0" presId="urn:microsoft.com/office/officeart/2005/8/layout/hierarchy4"/>
    <dgm:cxn modelId="{F06D975A-2454-4AF2-926F-B4978647B715}" type="presParOf" srcId="{CBF792B0-EBAB-4E96-B6B4-E1CD61D61B51}" destId="{64634F5E-22A6-4684-91E2-090CA2099456}" srcOrd="1" destOrd="0" presId="urn:microsoft.com/office/officeart/2005/8/layout/hierarchy4"/>
    <dgm:cxn modelId="{1F2FFA81-B5A7-4559-A460-6D6A45461E85}" type="presParOf" srcId="{CBF792B0-EBAB-4E96-B6B4-E1CD61D61B51}" destId="{7797835B-6FE7-4DBA-87BB-3123EA748D23}" srcOrd="2" destOrd="0" presId="urn:microsoft.com/office/officeart/2005/8/layout/hierarchy4"/>
    <dgm:cxn modelId="{4B6398BB-AD55-4E5D-BBF6-9391F8EA7C85}" type="presParOf" srcId="{7797835B-6FE7-4DBA-87BB-3123EA748D23}" destId="{C60FA9F3-BCCF-45DA-BBB5-A9012DEEDC6D}" srcOrd="0" destOrd="0" presId="urn:microsoft.com/office/officeart/2005/8/layout/hierarchy4"/>
    <dgm:cxn modelId="{333468B1-175E-46EF-B6D4-65413B565D31}" type="presParOf" srcId="{7797835B-6FE7-4DBA-87BB-3123EA748D23}" destId="{19CA692A-6F56-414C-8628-704D0E4FACFB}" srcOrd="1" destOrd="0" presId="urn:microsoft.com/office/officeart/2005/8/layout/hierarchy4"/>
    <dgm:cxn modelId="{780BF48C-A73C-489E-991E-1477C8769D9A}" type="presParOf" srcId="{CBF792B0-EBAB-4E96-B6B4-E1CD61D61B51}" destId="{1C767A57-8720-4633-8676-3D634B634378}" srcOrd="3" destOrd="0" presId="urn:microsoft.com/office/officeart/2005/8/layout/hierarchy4"/>
    <dgm:cxn modelId="{8E74FAB7-FB72-4682-B95C-1E8C7ECF2AD2}" type="presParOf" srcId="{CBF792B0-EBAB-4E96-B6B4-E1CD61D61B51}" destId="{47BFCCF1-BE4F-48A3-9031-8198055AB5E0}" srcOrd="4" destOrd="0" presId="urn:microsoft.com/office/officeart/2005/8/layout/hierarchy4"/>
    <dgm:cxn modelId="{F1CE34E8-AB75-429A-9A27-35CE63A0EECC}" type="presParOf" srcId="{47BFCCF1-BE4F-48A3-9031-8198055AB5E0}" destId="{76C0E886-DC39-4E21-AB73-040BDF1D5305}" srcOrd="0" destOrd="0" presId="urn:microsoft.com/office/officeart/2005/8/layout/hierarchy4"/>
    <dgm:cxn modelId="{A488B721-70AA-48C7-9812-67DBF03C9783}" type="presParOf" srcId="{47BFCCF1-BE4F-48A3-9031-8198055AB5E0}" destId="{F61CF03B-B394-45D4-82C6-B36981CC51DC}" srcOrd="1" destOrd="0" presId="urn:microsoft.com/office/officeart/2005/8/layout/hierarchy4"/>
    <dgm:cxn modelId="{7F6F78D8-612E-4191-A077-02F0F413F0D4}" type="presParOf" srcId="{CBF792B0-EBAB-4E96-B6B4-E1CD61D61B51}" destId="{DD176BF7-CFA9-47C3-87A8-EF01E7B2B71C}" srcOrd="5" destOrd="0" presId="urn:microsoft.com/office/officeart/2005/8/layout/hierarchy4"/>
    <dgm:cxn modelId="{2C08AEA8-A59D-414E-939B-A9E670773F09}" type="presParOf" srcId="{CBF792B0-EBAB-4E96-B6B4-E1CD61D61B51}" destId="{3F54EB5E-C59D-4EAB-9B55-AF237903C595}" srcOrd="6" destOrd="0" presId="urn:microsoft.com/office/officeart/2005/8/layout/hierarchy4"/>
    <dgm:cxn modelId="{D856DAFA-D71E-4026-B708-78BBDD125481}" type="presParOf" srcId="{3F54EB5E-C59D-4EAB-9B55-AF237903C595}" destId="{5BAD8BE1-2EF3-479F-B738-9429BDA3F594}" srcOrd="0" destOrd="0" presId="urn:microsoft.com/office/officeart/2005/8/layout/hierarchy4"/>
    <dgm:cxn modelId="{5655CBD6-5DC8-4F65-8C77-9EF2FF85D6E1}" type="presParOf" srcId="{3F54EB5E-C59D-4EAB-9B55-AF237903C595}" destId="{3BBEF553-9FE9-4F18-A299-240A61B0E76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3F3ED9-0A9D-4FD4-9E61-234029B9DDF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lt-LT"/>
        </a:p>
      </dgm:t>
    </dgm:pt>
    <dgm:pt modelId="{DDE3A730-85AA-4D5D-B6BA-133472B345DB}">
      <dgm:prSet phldrT="[Tekstas]" custT="1"/>
      <dgm:spPr/>
      <dgm:t>
        <a:bodyPr/>
        <a:lstStyle/>
        <a:p>
          <a:endParaRPr lang="lt-LT" sz="1200" b="1" dirty="0" smtClean="0">
            <a:latin typeface="+mj-lt"/>
          </a:endParaRPr>
        </a:p>
        <a:p>
          <a:r>
            <a:rPr lang="lt-LT" sz="1000" b="1" dirty="0" smtClean="0">
              <a:latin typeface="+mj-lt"/>
            </a:rPr>
            <a:t>Darbo</a:t>
          </a:r>
        </a:p>
        <a:p>
          <a:r>
            <a:rPr lang="lt-LT" sz="1000" b="1" dirty="0" smtClean="0">
              <a:latin typeface="+mj-lt"/>
            </a:rPr>
            <a:t>užmokestis</a:t>
          </a:r>
          <a:endParaRPr lang="lt-LT" sz="1000" b="1" dirty="0">
            <a:latin typeface="+mj-lt"/>
          </a:endParaRPr>
        </a:p>
      </dgm:t>
    </dgm:pt>
    <dgm:pt modelId="{6B6407B4-5521-4473-8BA9-B2E374863C9F}" type="parTrans" cxnId="{153C48AB-D063-4881-A403-B8682539EAB6}">
      <dgm:prSet/>
      <dgm:spPr/>
      <dgm:t>
        <a:bodyPr/>
        <a:lstStyle/>
        <a:p>
          <a:endParaRPr lang="lt-LT"/>
        </a:p>
      </dgm:t>
    </dgm:pt>
    <dgm:pt modelId="{F1B38175-FCB3-4D43-8187-7C773AB91B43}" type="sibTrans" cxnId="{153C48AB-D063-4881-A403-B8682539EAB6}">
      <dgm:prSet/>
      <dgm:spPr/>
      <dgm:t>
        <a:bodyPr/>
        <a:lstStyle/>
        <a:p>
          <a:endParaRPr lang="lt-LT"/>
        </a:p>
      </dgm:t>
    </dgm:pt>
    <dgm:pt modelId="{AD1EB775-3636-4B61-A429-66045632F04B}">
      <dgm:prSet phldrT="[Tekstas]" custT="1"/>
      <dgm:spPr/>
      <dgm:t>
        <a:bodyPr/>
        <a:lstStyle/>
        <a:p>
          <a:r>
            <a:rPr lang="lt-LT" sz="1100" dirty="0" smtClean="0">
              <a:latin typeface="+mj-lt"/>
            </a:rPr>
            <a:t> </a:t>
          </a:r>
          <a:r>
            <a:rPr lang="lt-LT" sz="1200" dirty="0" smtClean="0">
              <a:latin typeface="+mj-lt"/>
            </a:rPr>
            <a:t>pastovios dalies poreikis – 97 proc.</a:t>
          </a:r>
          <a:endParaRPr lang="lt-LT" sz="1200" dirty="0">
            <a:latin typeface="+mj-lt"/>
          </a:endParaRPr>
        </a:p>
      </dgm:t>
    </dgm:pt>
    <dgm:pt modelId="{D5C6101E-ABE2-4851-A5CB-EF983C3CC106}" type="parTrans" cxnId="{793EA72F-A484-41FC-A36C-3C63D4A99B4A}">
      <dgm:prSet/>
      <dgm:spPr/>
      <dgm:t>
        <a:bodyPr/>
        <a:lstStyle/>
        <a:p>
          <a:endParaRPr lang="lt-LT"/>
        </a:p>
      </dgm:t>
    </dgm:pt>
    <dgm:pt modelId="{8398988C-0249-4F20-9A34-9C12FCBEE443}" type="sibTrans" cxnId="{793EA72F-A484-41FC-A36C-3C63D4A99B4A}">
      <dgm:prSet/>
      <dgm:spPr/>
      <dgm:t>
        <a:bodyPr/>
        <a:lstStyle/>
        <a:p>
          <a:endParaRPr lang="lt-LT"/>
        </a:p>
      </dgm:t>
    </dgm:pt>
    <dgm:pt modelId="{E9A6A60E-D61E-4D7A-9D13-F3D110DF5DEA}">
      <dgm:prSet phldrT="[Tekstas]" custT="1"/>
      <dgm:spPr/>
      <dgm:t>
        <a:bodyPr/>
        <a:lstStyle/>
        <a:p>
          <a:r>
            <a:rPr lang="lt-LT" sz="1200" smtClean="0">
              <a:latin typeface="+mj-lt"/>
            </a:rPr>
            <a:t> kintamai daliai </a:t>
          </a:r>
          <a:r>
            <a:rPr lang="lt-LT" sz="1200" dirty="0" smtClean="0">
              <a:latin typeface="+mj-lt"/>
            </a:rPr>
            <a:t>– 5 proc.</a:t>
          </a:r>
          <a:endParaRPr lang="lt-LT" sz="1200" dirty="0">
            <a:latin typeface="+mj-lt"/>
          </a:endParaRPr>
        </a:p>
      </dgm:t>
    </dgm:pt>
    <dgm:pt modelId="{075CD044-643E-4C8D-B64B-F24104EAE0EC}" type="parTrans" cxnId="{8565B833-F397-409E-AA9D-98BD8C3EA6C5}">
      <dgm:prSet/>
      <dgm:spPr/>
      <dgm:t>
        <a:bodyPr/>
        <a:lstStyle/>
        <a:p>
          <a:endParaRPr lang="lt-LT"/>
        </a:p>
      </dgm:t>
    </dgm:pt>
    <dgm:pt modelId="{E71B25C7-93DC-41C4-A9C6-B2D08BFD0A2B}" type="sibTrans" cxnId="{8565B833-F397-409E-AA9D-98BD8C3EA6C5}">
      <dgm:prSet/>
      <dgm:spPr/>
      <dgm:t>
        <a:bodyPr/>
        <a:lstStyle/>
        <a:p>
          <a:endParaRPr lang="lt-LT"/>
        </a:p>
      </dgm:t>
    </dgm:pt>
    <dgm:pt modelId="{DA2AD8B7-7821-416F-8E41-C7610D2E541C}">
      <dgm:prSet phldrT="[Tekstas]" custT="1"/>
      <dgm:spPr/>
      <dgm:t>
        <a:bodyPr/>
        <a:lstStyle/>
        <a:p>
          <a:endParaRPr lang="lt-LT" sz="1000" b="1" dirty="0" smtClean="0">
            <a:latin typeface="+mj-lt"/>
          </a:endParaRPr>
        </a:p>
        <a:p>
          <a:r>
            <a:rPr lang="lt-LT" sz="1000" b="1" dirty="0" smtClean="0">
              <a:latin typeface="+mj-lt"/>
            </a:rPr>
            <a:t>Maitinimas, elektra, vanduo, atliekų </a:t>
          </a:r>
          <a:r>
            <a:rPr lang="lt-LT" sz="1000" b="1" dirty="0" err="1" smtClean="0">
              <a:latin typeface="+mj-lt"/>
            </a:rPr>
            <a:t>tvark</a:t>
          </a:r>
          <a:r>
            <a:rPr lang="lt-LT" sz="1000" b="1" dirty="0" smtClean="0">
              <a:latin typeface="+mj-lt"/>
            </a:rPr>
            <a:t>., mokinių pavėžėjimas</a:t>
          </a:r>
          <a:endParaRPr lang="lt-LT" sz="1000" b="1" dirty="0">
            <a:latin typeface="+mj-lt"/>
          </a:endParaRPr>
        </a:p>
      </dgm:t>
    </dgm:pt>
    <dgm:pt modelId="{C9A0A97C-7EF4-4B7A-A514-F9DBF9B4098F}" type="parTrans" cxnId="{7F99A222-FDDA-4AF8-B2B3-943C14254487}">
      <dgm:prSet/>
      <dgm:spPr/>
      <dgm:t>
        <a:bodyPr/>
        <a:lstStyle/>
        <a:p>
          <a:endParaRPr lang="lt-LT"/>
        </a:p>
      </dgm:t>
    </dgm:pt>
    <dgm:pt modelId="{076FD5E4-044C-427A-9EC4-E64B658E076D}" type="sibTrans" cxnId="{7F99A222-FDDA-4AF8-B2B3-943C14254487}">
      <dgm:prSet/>
      <dgm:spPr/>
      <dgm:t>
        <a:bodyPr/>
        <a:lstStyle/>
        <a:p>
          <a:endParaRPr lang="lt-LT"/>
        </a:p>
      </dgm:t>
    </dgm:pt>
    <dgm:pt modelId="{814203B3-948F-4C5D-8B08-27C03D3EFD6F}">
      <dgm:prSet phldrT="[Tekstas]" custT="1"/>
      <dgm:spPr/>
      <dgm:t>
        <a:bodyPr/>
        <a:lstStyle/>
        <a:p>
          <a:r>
            <a:rPr lang="lt-LT" sz="1200" dirty="0" smtClean="0">
              <a:latin typeface="+mj-lt"/>
            </a:rPr>
            <a:t>pagal paskaičiuotą poreikį</a:t>
          </a:r>
          <a:endParaRPr lang="lt-LT" sz="1200" dirty="0">
            <a:latin typeface="+mj-lt"/>
          </a:endParaRPr>
        </a:p>
      </dgm:t>
    </dgm:pt>
    <dgm:pt modelId="{C07ED5D4-7F6B-4588-999E-0724A52375CF}" type="parTrans" cxnId="{4B2B8D02-260A-4FE1-BB4E-03CD963FD409}">
      <dgm:prSet/>
      <dgm:spPr/>
      <dgm:t>
        <a:bodyPr/>
        <a:lstStyle/>
        <a:p>
          <a:endParaRPr lang="lt-LT"/>
        </a:p>
      </dgm:t>
    </dgm:pt>
    <dgm:pt modelId="{CA16EC19-84CD-4D41-B27B-A3BBA7715EDC}" type="sibTrans" cxnId="{4B2B8D02-260A-4FE1-BB4E-03CD963FD409}">
      <dgm:prSet/>
      <dgm:spPr/>
      <dgm:t>
        <a:bodyPr/>
        <a:lstStyle/>
        <a:p>
          <a:endParaRPr lang="lt-LT"/>
        </a:p>
      </dgm:t>
    </dgm:pt>
    <dgm:pt modelId="{755DE258-325B-49AA-9603-711ECF674A80}">
      <dgm:prSet phldrT="[Tekstas]" custT="1"/>
      <dgm:spPr/>
      <dgm:t>
        <a:bodyPr/>
        <a:lstStyle/>
        <a:p>
          <a:r>
            <a:rPr lang="lt-LT" sz="1000" b="1" dirty="0" smtClean="0">
              <a:latin typeface="+mj-lt"/>
            </a:rPr>
            <a:t>Šildymas</a:t>
          </a:r>
          <a:endParaRPr lang="lt-LT" sz="1000" b="1" dirty="0">
            <a:latin typeface="+mj-lt"/>
          </a:endParaRPr>
        </a:p>
      </dgm:t>
    </dgm:pt>
    <dgm:pt modelId="{AF5C3EAF-33B3-4164-9AD2-82B2EF4405BB}" type="parTrans" cxnId="{BE1F8016-0CAB-4909-8BA0-D73B92482578}">
      <dgm:prSet/>
      <dgm:spPr/>
      <dgm:t>
        <a:bodyPr/>
        <a:lstStyle/>
        <a:p>
          <a:endParaRPr lang="lt-LT"/>
        </a:p>
      </dgm:t>
    </dgm:pt>
    <dgm:pt modelId="{DBCB1260-3B80-4F94-9F76-3ED2FCAAE795}" type="sibTrans" cxnId="{BE1F8016-0CAB-4909-8BA0-D73B92482578}">
      <dgm:prSet/>
      <dgm:spPr/>
      <dgm:t>
        <a:bodyPr/>
        <a:lstStyle/>
        <a:p>
          <a:endParaRPr lang="lt-LT"/>
        </a:p>
      </dgm:t>
    </dgm:pt>
    <dgm:pt modelId="{B85BAAF3-3839-4087-A50D-6DDC2A3B448B}">
      <dgm:prSet phldrT="[Tekstas]" custT="1"/>
      <dgm:spPr/>
      <dgm:t>
        <a:bodyPr/>
        <a:lstStyle/>
        <a:p>
          <a:r>
            <a:rPr lang="lt-LT" sz="1200" dirty="0" smtClean="0">
              <a:latin typeface="+mj-lt"/>
            </a:rPr>
            <a:t> įvertintos 2021 m. lapkričio ir gruodžio mėn. vidutinės išlaidos šildymui;</a:t>
          </a:r>
          <a:endParaRPr lang="lt-LT" sz="1200" dirty="0">
            <a:latin typeface="+mj-lt"/>
          </a:endParaRPr>
        </a:p>
      </dgm:t>
    </dgm:pt>
    <dgm:pt modelId="{B50A9544-2BB2-4ABC-9650-D40B7B47E5A9}" type="parTrans" cxnId="{A00FC2FB-6057-4836-B7A3-4ECFAA9DCD1F}">
      <dgm:prSet/>
      <dgm:spPr/>
      <dgm:t>
        <a:bodyPr/>
        <a:lstStyle/>
        <a:p>
          <a:endParaRPr lang="lt-LT"/>
        </a:p>
      </dgm:t>
    </dgm:pt>
    <dgm:pt modelId="{67EA353C-A071-46AB-9A6F-DAFEBB07B547}" type="sibTrans" cxnId="{A00FC2FB-6057-4836-B7A3-4ECFAA9DCD1F}">
      <dgm:prSet/>
      <dgm:spPr/>
      <dgm:t>
        <a:bodyPr/>
        <a:lstStyle/>
        <a:p>
          <a:endParaRPr lang="lt-LT"/>
        </a:p>
      </dgm:t>
    </dgm:pt>
    <dgm:pt modelId="{46FAE92F-BB3F-486B-9150-251BC0CEE396}">
      <dgm:prSet phldrT="[Tekstas]" custT="1"/>
      <dgm:spPr/>
      <dgm:t>
        <a:bodyPr/>
        <a:lstStyle/>
        <a:p>
          <a:r>
            <a:rPr lang="lt-LT" sz="1200" dirty="0" smtClean="0">
              <a:latin typeface="+mj-lt"/>
            </a:rPr>
            <a:t> švietimo įstaigų </a:t>
          </a:r>
          <a:r>
            <a:rPr lang="lt-LT" sz="1200" smtClean="0">
              <a:latin typeface="+mj-lt"/>
            </a:rPr>
            <a:t>vadovų vertinimui </a:t>
          </a:r>
          <a:r>
            <a:rPr lang="lt-LT" sz="1200" dirty="0" smtClean="0">
              <a:latin typeface="+mj-lt"/>
            </a:rPr>
            <a:t>– 12 proc.</a:t>
          </a:r>
          <a:endParaRPr lang="lt-LT" sz="1200" dirty="0">
            <a:latin typeface="+mj-lt"/>
          </a:endParaRPr>
        </a:p>
      </dgm:t>
    </dgm:pt>
    <dgm:pt modelId="{957E4BD8-EB76-47C5-A2F1-5FD3FFED4029}" type="parTrans" cxnId="{3237F4E3-CB8F-43A8-B671-29EBC98D5F51}">
      <dgm:prSet/>
      <dgm:spPr/>
      <dgm:t>
        <a:bodyPr/>
        <a:lstStyle/>
        <a:p>
          <a:endParaRPr lang="lt-LT"/>
        </a:p>
      </dgm:t>
    </dgm:pt>
    <dgm:pt modelId="{E50A0BA0-403C-4FB8-B73A-E62F083E1A40}" type="sibTrans" cxnId="{3237F4E3-CB8F-43A8-B671-29EBC98D5F51}">
      <dgm:prSet/>
      <dgm:spPr/>
      <dgm:t>
        <a:bodyPr/>
        <a:lstStyle/>
        <a:p>
          <a:endParaRPr lang="lt-LT"/>
        </a:p>
      </dgm:t>
    </dgm:pt>
    <dgm:pt modelId="{3BBFB031-8A5E-417F-A90B-441E30B93F51}">
      <dgm:prSet phldrT="[Tekstas]" custT="1"/>
      <dgm:spPr/>
      <dgm:t>
        <a:bodyPr/>
        <a:lstStyle/>
        <a:p>
          <a:r>
            <a:rPr lang="lt-LT" sz="1200" smtClean="0">
              <a:latin typeface="+mj-lt"/>
            </a:rPr>
            <a:t> administracijai </a:t>
          </a:r>
          <a:r>
            <a:rPr lang="lt-LT" sz="1200" dirty="0" smtClean="0">
              <a:latin typeface="+mj-lt"/>
            </a:rPr>
            <a:t>– 10 proc. kintamai daliai ir valstybės tarnautojų vertinimui</a:t>
          </a:r>
          <a:endParaRPr lang="lt-LT" sz="1200" dirty="0">
            <a:latin typeface="+mj-lt"/>
          </a:endParaRPr>
        </a:p>
      </dgm:t>
    </dgm:pt>
    <dgm:pt modelId="{EF5E92F7-CB48-4769-A8A3-68EF369F72BE}" type="parTrans" cxnId="{44088821-63BE-408C-8014-E003F3657CF4}">
      <dgm:prSet/>
      <dgm:spPr/>
      <dgm:t>
        <a:bodyPr/>
        <a:lstStyle/>
        <a:p>
          <a:endParaRPr lang="lt-LT"/>
        </a:p>
      </dgm:t>
    </dgm:pt>
    <dgm:pt modelId="{68503D8A-0730-4E40-AF37-08E1C9BA858D}" type="sibTrans" cxnId="{44088821-63BE-408C-8014-E003F3657CF4}">
      <dgm:prSet/>
      <dgm:spPr/>
      <dgm:t>
        <a:bodyPr/>
        <a:lstStyle/>
        <a:p>
          <a:endParaRPr lang="lt-LT"/>
        </a:p>
      </dgm:t>
    </dgm:pt>
    <dgm:pt modelId="{7F8970CF-F734-4AAC-AB8C-302DDFC2C9B8}">
      <dgm:prSet phldrT="[Tekstas]" custT="1"/>
      <dgm:spPr/>
      <dgm:t>
        <a:bodyPr/>
        <a:lstStyle/>
        <a:p>
          <a:r>
            <a:rPr lang="lt-LT" sz="1200" dirty="0" smtClean="0">
              <a:latin typeface="+mj-lt"/>
            </a:rPr>
            <a:t> kultūros darbuotojams pastovios dalies koeficientams vidutiniškai didinti 0,15 proc.</a:t>
          </a:r>
          <a:endParaRPr lang="lt-LT" sz="1200" dirty="0">
            <a:latin typeface="+mj-lt"/>
          </a:endParaRPr>
        </a:p>
      </dgm:t>
    </dgm:pt>
    <dgm:pt modelId="{D06078A4-0AFA-499A-B023-B2D95806EB0E}" type="parTrans" cxnId="{C2522497-7539-47C8-805E-9D9ADC0C38DF}">
      <dgm:prSet/>
      <dgm:spPr/>
      <dgm:t>
        <a:bodyPr/>
        <a:lstStyle/>
        <a:p>
          <a:endParaRPr lang="lt-LT"/>
        </a:p>
      </dgm:t>
    </dgm:pt>
    <dgm:pt modelId="{201F9955-AC0F-4803-A4BE-C398AD4BF37D}" type="sibTrans" cxnId="{C2522497-7539-47C8-805E-9D9ADC0C38DF}">
      <dgm:prSet/>
      <dgm:spPr/>
      <dgm:t>
        <a:bodyPr/>
        <a:lstStyle/>
        <a:p>
          <a:endParaRPr lang="lt-LT"/>
        </a:p>
      </dgm:t>
    </dgm:pt>
    <dgm:pt modelId="{06028CE8-36F9-411A-9F96-1A533411FEED}">
      <dgm:prSet phldrT="[Tekstas]" custT="1"/>
      <dgm:spPr/>
      <dgm:t>
        <a:bodyPr/>
        <a:lstStyle/>
        <a:p>
          <a:r>
            <a:rPr lang="lt-LT" sz="1200" dirty="0" smtClean="0">
              <a:latin typeface="+mj-lt"/>
            </a:rPr>
            <a:t> planuojama 7 mėnesiams.</a:t>
          </a:r>
          <a:endParaRPr lang="lt-LT" sz="1200" dirty="0">
            <a:latin typeface="+mj-lt"/>
          </a:endParaRPr>
        </a:p>
      </dgm:t>
    </dgm:pt>
    <dgm:pt modelId="{33F413D0-7E8D-4FD3-9DDB-7573FB7B4297}" type="parTrans" cxnId="{704AFD67-5E00-447E-9DF3-0C85DAE16012}">
      <dgm:prSet/>
      <dgm:spPr/>
      <dgm:t>
        <a:bodyPr/>
        <a:lstStyle/>
        <a:p>
          <a:endParaRPr lang="lt-LT"/>
        </a:p>
      </dgm:t>
    </dgm:pt>
    <dgm:pt modelId="{0B8F6E35-6A18-4D47-9F87-17193A9F9E76}" type="sibTrans" cxnId="{704AFD67-5E00-447E-9DF3-0C85DAE16012}">
      <dgm:prSet/>
      <dgm:spPr/>
      <dgm:t>
        <a:bodyPr/>
        <a:lstStyle/>
        <a:p>
          <a:endParaRPr lang="lt-LT"/>
        </a:p>
      </dgm:t>
    </dgm:pt>
    <dgm:pt modelId="{03A1D793-04FB-4382-91CD-D17E4C39446E}" type="pres">
      <dgm:prSet presAssocID="{F33F3ED9-0A9D-4FD4-9E61-234029B9DDF1}" presName="linearFlow" presStyleCnt="0">
        <dgm:presLayoutVars>
          <dgm:dir/>
          <dgm:animLvl val="lvl"/>
          <dgm:resizeHandles val="exact"/>
        </dgm:presLayoutVars>
      </dgm:prSet>
      <dgm:spPr/>
      <dgm:t>
        <a:bodyPr/>
        <a:lstStyle/>
        <a:p>
          <a:endParaRPr lang="lt-LT"/>
        </a:p>
      </dgm:t>
    </dgm:pt>
    <dgm:pt modelId="{AF3BF28E-A92D-4391-8C85-DC0EF0CDE6FA}" type="pres">
      <dgm:prSet presAssocID="{DDE3A730-85AA-4D5D-B6BA-133472B345DB}" presName="composite" presStyleCnt="0"/>
      <dgm:spPr/>
    </dgm:pt>
    <dgm:pt modelId="{A7E09040-464B-4B19-835C-3EC8610D2206}" type="pres">
      <dgm:prSet presAssocID="{DDE3A730-85AA-4D5D-B6BA-133472B345DB}" presName="parentText" presStyleLbl="alignNode1" presStyleIdx="0" presStyleCnt="3">
        <dgm:presLayoutVars>
          <dgm:chMax val="1"/>
          <dgm:bulletEnabled val="1"/>
        </dgm:presLayoutVars>
      </dgm:prSet>
      <dgm:spPr/>
      <dgm:t>
        <a:bodyPr/>
        <a:lstStyle/>
        <a:p>
          <a:endParaRPr lang="lt-LT"/>
        </a:p>
      </dgm:t>
    </dgm:pt>
    <dgm:pt modelId="{B02633E3-A1F0-4C34-B377-F7A13EABF6FA}" type="pres">
      <dgm:prSet presAssocID="{DDE3A730-85AA-4D5D-B6BA-133472B345DB}" presName="descendantText" presStyleLbl="alignAcc1" presStyleIdx="0" presStyleCnt="3">
        <dgm:presLayoutVars>
          <dgm:bulletEnabled val="1"/>
        </dgm:presLayoutVars>
      </dgm:prSet>
      <dgm:spPr/>
      <dgm:t>
        <a:bodyPr/>
        <a:lstStyle/>
        <a:p>
          <a:endParaRPr lang="lt-LT"/>
        </a:p>
      </dgm:t>
    </dgm:pt>
    <dgm:pt modelId="{DFD17840-4A30-48DE-88D6-66DE05891EDD}" type="pres">
      <dgm:prSet presAssocID="{F1B38175-FCB3-4D43-8187-7C773AB91B43}" presName="sp" presStyleCnt="0"/>
      <dgm:spPr/>
    </dgm:pt>
    <dgm:pt modelId="{53A04972-F9FC-4857-8240-4657703EFACC}" type="pres">
      <dgm:prSet presAssocID="{DA2AD8B7-7821-416F-8E41-C7610D2E541C}" presName="composite" presStyleCnt="0"/>
      <dgm:spPr/>
    </dgm:pt>
    <dgm:pt modelId="{E91D39ED-D6F4-4D93-8D7A-1C3C4EDCC90F}" type="pres">
      <dgm:prSet presAssocID="{DA2AD8B7-7821-416F-8E41-C7610D2E541C}" presName="parentText" presStyleLbl="alignNode1" presStyleIdx="1" presStyleCnt="3" custLinFactNeighborX="0">
        <dgm:presLayoutVars>
          <dgm:chMax val="1"/>
          <dgm:bulletEnabled val="1"/>
        </dgm:presLayoutVars>
      </dgm:prSet>
      <dgm:spPr/>
      <dgm:t>
        <a:bodyPr/>
        <a:lstStyle/>
        <a:p>
          <a:endParaRPr lang="lt-LT"/>
        </a:p>
      </dgm:t>
    </dgm:pt>
    <dgm:pt modelId="{111CA5D4-90BE-4F98-B2C4-A8D14BEAC829}" type="pres">
      <dgm:prSet presAssocID="{DA2AD8B7-7821-416F-8E41-C7610D2E541C}" presName="descendantText" presStyleLbl="alignAcc1" presStyleIdx="1" presStyleCnt="3">
        <dgm:presLayoutVars>
          <dgm:bulletEnabled val="1"/>
        </dgm:presLayoutVars>
      </dgm:prSet>
      <dgm:spPr/>
      <dgm:t>
        <a:bodyPr/>
        <a:lstStyle/>
        <a:p>
          <a:endParaRPr lang="lt-LT"/>
        </a:p>
      </dgm:t>
    </dgm:pt>
    <dgm:pt modelId="{2331B0B4-BDD9-4CEE-9D9A-226430598AC4}" type="pres">
      <dgm:prSet presAssocID="{076FD5E4-044C-427A-9EC4-E64B658E076D}" presName="sp" presStyleCnt="0"/>
      <dgm:spPr/>
    </dgm:pt>
    <dgm:pt modelId="{A0FFB9A4-9D2A-4A74-A7CF-EDA6338C98C5}" type="pres">
      <dgm:prSet presAssocID="{755DE258-325B-49AA-9603-711ECF674A80}" presName="composite" presStyleCnt="0"/>
      <dgm:spPr/>
    </dgm:pt>
    <dgm:pt modelId="{09E9216F-7960-452F-A23A-051A6C5C8228}" type="pres">
      <dgm:prSet presAssocID="{755DE258-325B-49AA-9603-711ECF674A80}" presName="parentText" presStyleLbl="alignNode1" presStyleIdx="2" presStyleCnt="3">
        <dgm:presLayoutVars>
          <dgm:chMax val="1"/>
          <dgm:bulletEnabled val="1"/>
        </dgm:presLayoutVars>
      </dgm:prSet>
      <dgm:spPr/>
      <dgm:t>
        <a:bodyPr/>
        <a:lstStyle/>
        <a:p>
          <a:endParaRPr lang="lt-LT"/>
        </a:p>
      </dgm:t>
    </dgm:pt>
    <dgm:pt modelId="{8B7A268B-C6EE-4DA4-8170-7906306BCF34}" type="pres">
      <dgm:prSet presAssocID="{755DE258-325B-49AA-9603-711ECF674A80}" presName="descendantText" presStyleLbl="alignAcc1" presStyleIdx="2" presStyleCnt="3">
        <dgm:presLayoutVars>
          <dgm:bulletEnabled val="1"/>
        </dgm:presLayoutVars>
      </dgm:prSet>
      <dgm:spPr/>
      <dgm:t>
        <a:bodyPr/>
        <a:lstStyle/>
        <a:p>
          <a:endParaRPr lang="lt-LT"/>
        </a:p>
      </dgm:t>
    </dgm:pt>
  </dgm:ptLst>
  <dgm:cxnLst>
    <dgm:cxn modelId="{AE784060-FA4F-4952-9B4D-2F4E26E23E31}" type="presOf" srcId="{B85BAAF3-3839-4087-A50D-6DDC2A3B448B}" destId="{8B7A268B-C6EE-4DA4-8170-7906306BCF34}" srcOrd="0" destOrd="0" presId="urn:microsoft.com/office/officeart/2005/8/layout/chevron2"/>
    <dgm:cxn modelId="{7F99A222-FDDA-4AF8-B2B3-943C14254487}" srcId="{F33F3ED9-0A9D-4FD4-9E61-234029B9DDF1}" destId="{DA2AD8B7-7821-416F-8E41-C7610D2E541C}" srcOrd="1" destOrd="0" parTransId="{C9A0A97C-7EF4-4B7A-A514-F9DBF9B4098F}" sibTransId="{076FD5E4-044C-427A-9EC4-E64B658E076D}"/>
    <dgm:cxn modelId="{CDB5CC64-B531-41B7-93E6-8007B4215AA1}" type="presOf" srcId="{3BBFB031-8A5E-417F-A90B-441E30B93F51}" destId="{B02633E3-A1F0-4C34-B377-F7A13EABF6FA}" srcOrd="0" destOrd="3" presId="urn:microsoft.com/office/officeart/2005/8/layout/chevron2"/>
    <dgm:cxn modelId="{3237F4E3-CB8F-43A8-B671-29EBC98D5F51}" srcId="{DDE3A730-85AA-4D5D-B6BA-133472B345DB}" destId="{46FAE92F-BB3F-486B-9150-251BC0CEE396}" srcOrd="2" destOrd="0" parTransId="{957E4BD8-EB76-47C5-A2F1-5FD3FFED4029}" sibTransId="{E50A0BA0-403C-4FB8-B73A-E62F083E1A40}"/>
    <dgm:cxn modelId="{4B2B8D02-260A-4FE1-BB4E-03CD963FD409}" srcId="{DA2AD8B7-7821-416F-8E41-C7610D2E541C}" destId="{814203B3-948F-4C5D-8B08-27C03D3EFD6F}" srcOrd="0" destOrd="0" parTransId="{C07ED5D4-7F6B-4588-999E-0724A52375CF}" sibTransId="{CA16EC19-84CD-4D41-B27B-A3BBA7715EDC}"/>
    <dgm:cxn modelId="{810503EC-9222-40A2-8A4D-64E8FB570FF9}" type="presOf" srcId="{7F8970CF-F734-4AAC-AB8C-302DDFC2C9B8}" destId="{B02633E3-A1F0-4C34-B377-F7A13EABF6FA}" srcOrd="0" destOrd="4" presId="urn:microsoft.com/office/officeart/2005/8/layout/chevron2"/>
    <dgm:cxn modelId="{44088821-63BE-408C-8014-E003F3657CF4}" srcId="{DDE3A730-85AA-4D5D-B6BA-133472B345DB}" destId="{3BBFB031-8A5E-417F-A90B-441E30B93F51}" srcOrd="3" destOrd="0" parTransId="{EF5E92F7-CB48-4769-A8A3-68EF369F72BE}" sibTransId="{68503D8A-0730-4E40-AF37-08E1C9BA858D}"/>
    <dgm:cxn modelId="{D98CB60D-09A1-4DD5-8ECD-DB4A55FE2A66}" type="presOf" srcId="{46FAE92F-BB3F-486B-9150-251BC0CEE396}" destId="{B02633E3-A1F0-4C34-B377-F7A13EABF6FA}" srcOrd="0" destOrd="2" presId="urn:microsoft.com/office/officeart/2005/8/layout/chevron2"/>
    <dgm:cxn modelId="{704AFD67-5E00-447E-9DF3-0C85DAE16012}" srcId="{755DE258-325B-49AA-9603-711ECF674A80}" destId="{06028CE8-36F9-411A-9F96-1A533411FEED}" srcOrd="1" destOrd="0" parTransId="{33F413D0-7E8D-4FD3-9DDB-7573FB7B4297}" sibTransId="{0B8F6E35-6A18-4D47-9F87-17193A9F9E76}"/>
    <dgm:cxn modelId="{E2D46EFF-9A43-44A6-81C0-24CE4E2E04ED}" type="presOf" srcId="{E9A6A60E-D61E-4D7A-9D13-F3D110DF5DEA}" destId="{B02633E3-A1F0-4C34-B377-F7A13EABF6FA}" srcOrd="0" destOrd="1" presId="urn:microsoft.com/office/officeart/2005/8/layout/chevron2"/>
    <dgm:cxn modelId="{B1771988-88E6-4EAE-A531-5AE50A036F49}" type="presOf" srcId="{DDE3A730-85AA-4D5D-B6BA-133472B345DB}" destId="{A7E09040-464B-4B19-835C-3EC8610D2206}" srcOrd="0" destOrd="0" presId="urn:microsoft.com/office/officeart/2005/8/layout/chevron2"/>
    <dgm:cxn modelId="{792928D7-BAD2-460B-A3E7-BFF03A699301}" type="presOf" srcId="{755DE258-325B-49AA-9603-711ECF674A80}" destId="{09E9216F-7960-452F-A23A-051A6C5C8228}" srcOrd="0" destOrd="0" presId="urn:microsoft.com/office/officeart/2005/8/layout/chevron2"/>
    <dgm:cxn modelId="{C2522497-7539-47C8-805E-9D9ADC0C38DF}" srcId="{DDE3A730-85AA-4D5D-B6BA-133472B345DB}" destId="{7F8970CF-F734-4AAC-AB8C-302DDFC2C9B8}" srcOrd="4" destOrd="0" parTransId="{D06078A4-0AFA-499A-B023-B2D95806EB0E}" sibTransId="{201F9955-AC0F-4803-A4BE-C398AD4BF37D}"/>
    <dgm:cxn modelId="{BE1F8016-0CAB-4909-8BA0-D73B92482578}" srcId="{F33F3ED9-0A9D-4FD4-9E61-234029B9DDF1}" destId="{755DE258-325B-49AA-9603-711ECF674A80}" srcOrd="2" destOrd="0" parTransId="{AF5C3EAF-33B3-4164-9AD2-82B2EF4405BB}" sibTransId="{DBCB1260-3B80-4F94-9F76-3ED2FCAAE795}"/>
    <dgm:cxn modelId="{8565B833-F397-409E-AA9D-98BD8C3EA6C5}" srcId="{DDE3A730-85AA-4D5D-B6BA-133472B345DB}" destId="{E9A6A60E-D61E-4D7A-9D13-F3D110DF5DEA}" srcOrd="1" destOrd="0" parTransId="{075CD044-643E-4C8D-B64B-F24104EAE0EC}" sibTransId="{E71B25C7-93DC-41C4-A9C6-B2D08BFD0A2B}"/>
    <dgm:cxn modelId="{F7E4D0D5-4018-4275-9F3B-37C4E004B8F8}" type="presOf" srcId="{06028CE8-36F9-411A-9F96-1A533411FEED}" destId="{8B7A268B-C6EE-4DA4-8170-7906306BCF34}" srcOrd="0" destOrd="1" presId="urn:microsoft.com/office/officeart/2005/8/layout/chevron2"/>
    <dgm:cxn modelId="{C975A41F-DF00-4A13-997A-0658A0DCC75B}" type="presOf" srcId="{814203B3-948F-4C5D-8B08-27C03D3EFD6F}" destId="{111CA5D4-90BE-4F98-B2C4-A8D14BEAC829}" srcOrd="0" destOrd="0" presId="urn:microsoft.com/office/officeart/2005/8/layout/chevron2"/>
    <dgm:cxn modelId="{153C48AB-D063-4881-A403-B8682539EAB6}" srcId="{F33F3ED9-0A9D-4FD4-9E61-234029B9DDF1}" destId="{DDE3A730-85AA-4D5D-B6BA-133472B345DB}" srcOrd="0" destOrd="0" parTransId="{6B6407B4-5521-4473-8BA9-B2E374863C9F}" sibTransId="{F1B38175-FCB3-4D43-8187-7C773AB91B43}"/>
    <dgm:cxn modelId="{8AC7FAB1-C519-4168-95B7-3B74F1A329C9}" type="presOf" srcId="{DA2AD8B7-7821-416F-8E41-C7610D2E541C}" destId="{E91D39ED-D6F4-4D93-8D7A-1C3C4EDCC90F}" srcOrd="0" destOrd="0" presId="urn:microsoft.com/office/officeart/2005/8/layout/chevron2"/>
    <dgm:cxn modelId="{30EA17B6-F9BF-451C-8D01-DD4CA7164949}" type="presOf" srcId="{F33F3ED9-0A9D-4FD4-9E61-234029B9DDF1}" destId="{03A1D793-04FB-4382-91CD-D17E4C39446E}" srcOrd="0" destOrd="0" presId="urn:microsoft.com/office/officeart/2005/8/layout/chevron2"/>
    <dgm:cxn modelId="{472DE19E-EBE2-44AD-83D4-CC41ADF751B1}" type="presOf" srcId="{AD1EB775-3636-4B61-A429-66045632F04B}" destId="{B02633E3-A1F0-4C34-B377-F7A13EABF6FA}" srcOrd="0" destOrd="0" presId="urn:microsoft.com/office/officeart/2005/8/layout/chevron2"/>
    <dgm:cxn modelId="{793EA72F-A484-41FC-A36C-3C63D4A99B4A}" srcId="{DDE3A730-85AA-4D5D-B6BA-133472B345DB}" destId="{AD1EB775-3636-4B61-A429-66045632F04B}" srcOrd="0" destOrd="0" parTransId="{D5C6101E-ABE2-4851-A5CB-EF983C3CC106}" sibTransId="{8398988C-0249-4F20-9A34-9C12FCBEE443}"/>
    <dgm:cxn modelId="{A00FC2FB-6057-4836-B7A3-4ECFAA9DCD1F}" srcId="{755DE258-325B-49AA-9603-711ECF674A80}" destId="{B85BAAF3-3839-4087-A50D-6DDC2A3B448B}" srcOrd="0" destOrd="0" parTransId="{B50A9544-2BB2-4ABC-9650-D40B7B47E5A9}" sibTransId="{67EA353C-A071-46AB-9A6F-DAFEBB07B547}"/>
    <dgm:cxn modelId="{E48CD2CC-17D0-4209-B629-60F2BBAD58F7}" type="presParOf" srcId="{03A1D793-04FB-4382-91CD-D17E4C39446E}" destId="{AF3BF28E-A92D-4391-8C85-DC0EF0CDE6FA}" srcOrd="0" destOrd="0" presId="urn:microsoft.com/office/officeart/2005/8/layout/chevron2"/>
    <dgm:cxn modelId="{2F985552-872C-4526-AC07-000FD407E14E}" type="presParOf" srcId="{AF3BF28E-A92D-4391-8C85-DC0EF0CDE6FA}" destId="{A7E09040-464B-4B19-835C-3EC8610D2206}" srcOrd="0" destOrd="0" presId="urn:microsoft.com/office/officeart/2005/8/layout/chevron2"/>
    <dgm:cxn modelId="{5D2F2CE7-7941-4165-B75C-E3B8583427FE}" type="presParOf" srcId="{AF3BF28E-A92D-4391-8C85-DC0EF0CDE6FA}" destId="{B02633E3-A1F0-4C34-B377-F7A13EABF6FA}" srcOrd="1" destOrd="0" presId="urn:microsoft.com/office/officeart/2005/8/layout/chevron2"/>
    <dgm:cxn modelId="{408FC0AC-4355-410D-8719-17A26DF845BE}" type="presParOf" srcId="{03A1D793-04FB-4382-91CD-D17E4C39446E}" destId="{DFD17840-4A30-48DE-88D6-66DE05891EDD}" srcOrd="1" destOrd="0" presId="urn:microsoft.com/office/officeart/2005/8/layout/chevron2"/>
    <dgm:cxn modelId="{FC682616-CD2A-4E28-829C-1A35A24B1337}" type="presParOf" srcId="{03A1D793-04FB-4382-91CD-D17E4C39446E}" destId="{53A04972-F9FC-4857-8240-4657703EFACC}" srcOrd="2" destOrd="0" presId="urn:microsoft.com/office/officeart/2005/8/layout/chevron2"/>
    <dgm:cxn modelId="{E2D750A5-31E5-474C-8AD3-8E2AB69F51CD}" type="presParOf" srcId="{53A04972-F9FC-4857-8240-4657703EFACC}" destId="{E91D39ED-D6F4-4D93-8D7A-1C3C4EDCC90F}" srcOrd="0" destOrd="0" presId="urn:microsoft.com/office/officeart/2005/8/layout/chevron2"/>
    <dgm:cxn modelId="{F75706B0-3DA5-481A-963D-0FC588DAE895}" type="presParOf" srcId="{53A04972-F9FC-4857-8240-4657703EFACC}" destId="{111CA5D4-90BE-4F98-B2C4-A8D14BEAC829}" srcOrd="1" destOrd="0" presId="urn:microsoft.com/office/officeart/2005/8/layout/chevron2"/>
    <dgm:cxn modelId="{6A886730-D604-45D7-96AF-1F07F8DB789A}" type="presParOf" srcId="{03A1D793-04FB-4382-91CD-D17E4C39446E}" destId="{2331B0B4-BDD9-4CEE-9D9A-226430598AC4}" srcOrd="3" destOrd="0" presId="urn:microsoft.com/office/officeart/2005/8/layout/chevron2"/>
    <dgm:cxn modelId="{1DA172E4-3688-4A50-8643-D10C43A209EA}" type="presParOf" srcId="{03A1D793-04FB-4382-91CD-D17E4C39446E}" destId="{A0FFB9A4-9D2A-4A74-A7CF-EDA6338C98C5}" srcOrd="4" destOrd="0" presId="urn:microsoft.com/office/officeart/2005/8/layout/chevron2"/>
    <dgm:cxn modelId="{62848B5B-4B7F-4D14-9BBC-CE63AF9E8A8F}" type="presParOf" srcId="{A0FFB9A4-9D2A-4A74-A7CF-EDA6338C98C5}" destId="{09E9216F-7960-452F-A23A-051A6C5C8228}" srcOrd="0" destOrd="0" presId="urn:microsoft.com/office/officeart/2005/8/layout/chevron2"/>
    <dgm:cxn modelId="{CD1B6688-1494-43A7-9E13-8625663976BF}" type="presParOf" srcId="{A0FFB9A4-9D2A-4A74-A7CF-EDA6338C98C5}" destId="{8B7A268B-C6EE-4DA4-8170-7906306BCF3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3F3ED9-0A9D-4FD4-9E61-234029B9DDF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lt-LT"/>
        </a:p>
      </dgm:t>
    </dgm:pt>
    <dgm:pt modelId="{DDE3A730-85AA-4D5D-B6BA-133472B345DB}">
      <dgm:prSet phldrT="[Tekstas]" custT="1"/>
      <dgm:spPr/>
      <dgm:t>
        <a:bodyPr/>
        <a:lstStyle/>
        <a:p>
          <a:r>
            <a:rPr lang="lt-LT" sz="1200" b="1" dirty="0" smtClean="0">
              <a:latin typeface="+mj-lt"/>
            </a:rPr>
            <a:t>Ryšiai, transportas, komandiruotės</a:t>
          </a:r>
        </a:p>
      </dgm:t>
    </dgm:pt>
    <dgm:pt modelId="{6B6407B4-5521-4473-8BA9-B2E374863C9F}" type="parTrans" cxnId="{153C48AB-D063-4881-A403-B8682539EAB6}">
      <dgm:prSet/>
      <dgm:spPr/>
      <dgm:t>
        <a:bodyPr/>
        <a:lstStyle/>
        <a:p>
          <a:endParaRPr lang="lt-LT"/>
        </a:p>
      </dgm:t>
    </dgm:pt>
    <dgm:pt modelId="{F1B38175-FCB3-4D43-8187-7C773AB91B43}" type="sibTrans" cxnId="{153C48AB-D063-4881-A403-B8682539EAB6}">
      <dgm:prSet/>
      <dgm:spPr/>
      <dgm:t>
        <a:bodyPr/>
        <a:lstStyle/>
        <a:p>
          <a:endParaRPr lang="lt-LT"/>
        </a:p>
      </dgm:t>
    </dgm:pt>
    <dgm:pt modelId="{AD1EB775-3636-4B61-A429-66045632F04B}">
      <dgm:prSet phldrT="[Tekstas]" custT="1"/>
      <dgm:spPr/>
      <dgm:t>
        <a:bodyPr/>
        <a:lstStyle/>
        <a:p>
          <a:r>
            <a:rPr lang="lt-LT" sz="1100" dirty="0" smtClean="0"/>
            <a:t> </a:t>
          </a:r>
          <a:r>
            <a:rPr lang="lt-LT" sz="1200" dirty="0" smtClean="0">
              <a:latin typeface="+mj-lt"/>
            </a:rPr>
            <a:t>2021 m. planiniai asignavimai</a:t>
          </a:r>
          <a:endParaRPr lang="lt-LT" sz="1200" dirty="0">
            <a:latin typeface="+mj-lt"/>
          </a:endParaRPr>
        </a:p>
      </dgm:t>
    </dgm:pt>
    <dgm:pt modelId="{D5C6101E-ABE2-4851-A5CB-EF983C3CC106}" type="parTrans" cxnId="{793EA72F-A484-41FC-A36C-3C63D4A99B4A}">
      <dgm:prSet/>
      <dgm:spPr/>
      <dgm:t>
        <a:bodyPr/>
        <a:lstStyle/>
        <a:p>
          <a:endParaRPr lang="lt-LT"/>
        </a:p>
      </dgm:t>
    </dgm:pt>
    <dgm:pt modelId="{8398988C-0249-4F20-9A34-9C12FCBEE443}" type="sibTrans" cxnId="{793EA72F-A484-41FC-A36C-3C63D4A99B4A}">
      <dgm:prSet/>
      <dgm:spPr/>
      <dgm:t>
        <a:bodyPr/>
        <a:lstStyle/>
        <a:p>
          <a:endParaRPr lang="lt-LT"/>
        </a:p>
      </dgm:t>
    </dgm:pt>
    <dgm:pt modelId="{DA2AD8B7-7821-416F-8E41-C7610D2E541C}">
      <dgm:prSet phldrT="[Tekstas]" custT="1"/>
      <dgm:spPr/>
      <dgm:t>
        <a:bodyPr/>
        <a:lstStyle/>
        <a:p>
          <a:r>
            <a:rPr lang="lt-LT" sz="1200" b="1" dirty="0" smtClean="0">
              <a:latin typeface="+mj-lt"/>
            </a:rPr>
            <a:t>Kitos prekės ir </a:t>
          </a:r>
        </a:p>
        <a:p>
          <a:r>
            <a:rPr lang="lt-LT" sz="1200" b="1" dirty="0" smtClean="0">
              <a:latin typeface="+mj-lt"/>
            </a:rPr>
            <a:t>paslaugos</a:t>
          </a:r>
        </a:p>
      </dgm:t>
    </dgm:pt>
    <dgm:pt modelId="{C9A0A97C-7EF4-4B7A-A514-F9DBF9B4098F}" type="parTrans" cxnId="{7F99A222-FDDA-4AF8-B2B3-943C14254487}">
      <dgm:prSet/>
      <dgm:spPr/>
      <dgm:t>
        <a:bodyPr/>
        <a:lstStyle/>
        <a:p>
          <a:endParaRPr lang="lt-LT"/>
        </a:p>
      </dgm:t>
    </dgm:pt>
    <dgm:pt modelId="{076FD5E4-044C-427A-9EC4-E64B658E076D}" type="sibTrans" cxnId="{7F99A222-FDDA-4AF8-B2B3-943C14254487}">
      <dgm:prSet/>
      <dgm:spPr/>
      <dgm:t>
        <a:bodyPr/>
        <a:lstStyle/>
        <a:p>
          <a:endParaRPr lang="lt-LT"/>
        </a:p>
      </dgm:t>
    </dgm:pt>
    <dgm:pt modelId="{814203B3-948F-4C5D-8B08-27C03D3EFD6F}">
      <dgm:prSet phldrT="[Tekstas]" custT="1"/>
      <dgm:spPr/>
      <dgm:t>
        <a:bodyPr/>
        <a:lstStyle/>
        <a:p>
          <a:r>
            <a:rPr lang="lt-LT" sz="1200" b="0" dirty="0" smtClean="0">
              <a:latin typeface="+mj-lt"/>
            </a:rPr>
            <a:t>2021 m. planiniai asignavimai, atėmus 2021 m. tikslinius asignavimus;</a:t>
          </a:r>
          <a:endParaRPr lang="lt-LT" sz="1200" b="0" dirty="0">
            <a:latin typeface="+mj-lt"/>
          </a:endParaRPr>
        </a:p>
      </dgm:t>
    </dgm:pt>
    <dgm:pt modelId="{C07ED5D4-7F6B-4588-999E-0724A52375CF}" type="parTrans" cxnId="{4B2B8D02-260A-4FE1-BB4E-03CD963FD409}">
      <dgm:prSet/>
      <dgm:spPr/>
      <dgm:t>
        <a:bodyPr/>
        <a:lstStyle/>
        <a:p>
          <a:endParaRPr lang="lt-LT"/>
        </a:p>
      </dgm:t>
    </dgm:pt>
    <dgm:pt modelId="{CA16EC19-84CD-4D41-B27B-A3BBA7715EDC}" type="sibTrans" cxnId="{4B2B8D02-260A-4FE1-BB4E-03CD963FD409}">
      <dgm:prSet/>
      <dgm:spPr/>
      <dgm:t>
        <a:bodyPr/>
        <a:lstStyle/>
        <a:p>
          <a:endParaRPr lang="lt-LT"/>
        </a:p>
      </dgm:t>
    </dgm:pt>
    <dgm:pt modelId="{083D23F2-1C85-4BD2-94D5-D49A8353E67A}">
      <dgm:prSet phldrT="[Tekstas]" custT="1"/>
      <dgm:spPr/>
      <dgm:t>
        <a:bodyPr/>
        <a:lstStyle/>
        <a:p>
          <a:endParaRPr lang="lt-LT" sz="1200" dirty="0"/>
        </a:p>
      </dgm:t>
    </dgm:pt>
    <dgm:pt modelId="{46101AE7-A0DB-453E-AC92-08BF1F0BD023}" type="parTrans" cxnId="{12BB82EA-2CDE-434C-8E0E-D972B8C8C141}">
      <dgm:prSet/>
      <dgm:spPr/>
      <dgm:t>
        <a:bodyPr/>
        <a:lstStyle/>
        <a:p>
          <a:endParaRPr lang="lt-LT"/>
        </a:p>
      </dgm:t>
    </dgm:pt>
    <dgm:pt modelId="{DE9C5400-42A3-47DA-9B4C-B3D3730DA0F9}" type="sibTrans" cxnId="{12BB82EA-2CDE-434C-8E0E-D972B8C8C141}">
      <dgm:prSet/>
      <dgm:spPr/>
      <dgm:t>
        <a:bodyPr/>
        <a:lstStyle/>
        <a:p>
          <a:endParaRPr lang="lt-LT"/>
        </a:p>
      </dgm:t>
    </dgm:pt>
    <dgm:pt modelId="{19972183-9879-497C-9025-80A41F812098}">
      <dgm:prSet phldrT="[Tekstas]" custT="1"/>
      <dgm:spPr/>
      <dgm:t>
        <a:bodyPr/>
        <a:lstStyle/>
        <a:p>
          <a:r>
            <a:rPr lang="lt-LT" sz="1200" b="0" dirty="0" smtClean="0">
              <a:latin typeface="+mj-lt"/>
            </a:rPr>
            <a:t>Švietimo įstaigoms apskaičiuota pagal vaikų/mokinių skaičių:</a:t>
          </a:r>
          <a:endParaRPr lang="lt-LT" sz="1200" b="0" dirty="0">
            <a:latin typeface="+mj-lt"/>
          </a:endParaRPr>
        </a:p>
      </dgm:t>
    </dgm:pt>
    <dgm:pt modelId="{1B6A205C-049D-4B95-852E-64DBC37CBE0B}" type="parTrans" cxnId="{A4FB7FCE-1416-48EE-B746-5C263449928D}">
      <dgm:prSet/>
      <dgm:spPr/>
      <dgm:t>
        <a:bodyPr/>
        <a:lstStyle/>
        <a:p>
          <a:endParaRPr lang="lt-LT"/>
        </a:p>
      </dgm:t>
    </dgm:pt>
    <dgm:pt modelId="{AA825B54-6080-4E8A-ABBF-36FEE9FEF83E}" type="sibTrans" cxnId="{A4FB7FCE-1416-48EE-B746-5C263449928D}">
      <dgm:prSet/>
      <dgm:spPr/>
      <dgm:t>
        <a:bodyPr/>
        <a:lstStyle/>
        <a:p>
          <a:endParaRPr lang="lt-LT"/>
        </a:p>
      </dgm:t>
    </dgm:pt>
    <dgm:pt modelId="{7B046844-ED9A-41E6-980D-CD5184503337}">
      <dgm:prSet phldrT="[Tekstas]" custT="1"/>
      <dgm:spPr/>
      <dgm:t>
        <a:bodyPr/>
        <a:lstStyle/>
        <a:p>
          <a:r>
            <a:rPr lang="lt-LT" sz="1200" b="0" dirty="0" smtClean="0">
              <a:latin typeface="+mj-lt"/>
            </a:rPr>
            <a:t>- ikimokyklinio ir priešmokyklinio ugdymo vaikui – 30 </a:t>
          </a:r>
          <a:r>
            <a:rPr lang="lt-LT" sz="1200" b="0" dirty="0" err="1" smtClean="0">
              <a:latin typeface="+mj-lt"/>
            </a:rPr>
            <a:t>Eur</a:t>
          </a:r>
          <a:r>
            <a:rPr lang="lt-LT" sz="1200" b="0" dirty="0" smtClean="0">
              <a:latin typeface="+mj-lt"/>
            </a:rPr>
            <a:t>/metams;</a:t>
          </a:r>
          <a:endParaRPr lang="lt-LT" sz="1200" b="0" dirty="0">
            <a:latin typeface="+mj-lt"/>
          </a:endParaRPr>
        </a:p>
      </dgm:t>
    </dgm:pt>
    <dgm:pt modelId="{B726BBE1-C06A-45FA-B57E-FE152E838CFD}" type="parTrans" cxnId="{7451DFA6-5AE4-4EE3-9B1F-82FA0A40B17E}">
      <dgm:prSet/>
      <dgm:spPr/>
      <dgm:t>
        <a:bodyPr/>
        <a:lstStyle/>
        <a:p>
          <a:endParaRPr lang="lt-LT"/>
        </a:p>
      </dgm:t>
    </dgm:pt>
    <dgm:pt modelId="{10B87864-94A1-41D9-8CFB-38D5AC7B3766}" type="sibTrans" cxnId="{7451DFA6-5AE4-4EE3-9B1F-82FA0A40B17E}">
      <dgm:prSet/>
      <dgm:spPr/>
      <dgm:t>
        <a:bodyPr/>
        <a:lstStyle/>
        <a:p>
          <a:endParaRPr lang="lt-LT"/>
        </a:p>
      </dgm:t>
    </dgm:pt>
    <dgm:pt modelId="{5223CA0F-0700-4574-A130-893C1D5354CE}">
      <dgm:prSet phldrT="[Tekstas]" custT="1"/>
      <dgm:spPr/>
      <dgm:t>
        <a:bodyPr/>
        <a:lstStyle/>
        <a:p>
          <a:r>
            <a:rPr lang="lt-LT" sz="1200" b="0" dirty="0" smtClean="0">
              <a:latin typeface="+mj-lt"/>
            </a:rPr>
            <a:t>- bendrojo lavinimo mokiniui – 25 </a:t>
          </a:r>
          <a:r>
            <a:rPr lang="lt-LT" sz="1200" b="0" dirty="0" err="1" smtClean="0">
              <a:latin typeface="+mj-lt"/>
            </a:rPr>
            <a:t>Eur</a:t>
          </a:r>
          <a:r>
            <a:rPr lang="lt-LT" sz="1200" b="0" dirty="0" smtClean="0">
              <a:latin typeface="+mj-lt"/>
            </a:rPr>
            <a:t>/metams;</a:t>
          </a:r>
          <a:endParaRPr lang="lt-LT" sz="1200" b="0" dirty="0">
            <a:latin typeface="+mj-lt"/>
          </a:endParaRPr>
        </a:p>
      </dgm:t>
    </dgm:pt>
    <dgm:pt modelId="{71FE2CCF-4C56-4008-8EE3-40385B5EF697}" type="parTrans" cxnId="{DE1B88E4-6049-4987-8DA6-ED21F4B5C0C0}">
      <dgm:prSet/>
      <dgm:spPr/>
      <dgm:t>
        <a:bodyPr/>
        <a:lstStyle/>
        <a:p>
          <a:endParaRPr lang="lt-LT"/>
        </a:p>
      </dgm:t>
    </dgm:pt>
    <dgm:pt modelId="{049105CE-E661-4A8F-B701-792E7A614DA5}" type="sibTrans" cxnId="{DE1B88E4-6049-4987-8DA6-ED21F4B5C0C0}">
      <dgm:prSet/>
      <dgm:spPr/>
      <dgm:t>
        <a:bodyPr/>
        <a:lstStyle/>
        <a:p>
          <a:endParaRPr lang="lt-LT"/>
        </a:p>
      </dgm:t>
    </dgm:pt>
    <dgm:pt modelId="{875510D6-FC68-4418-B002-E9055DC8EE84}">
      <dgm:prSet phldrT="[Tekstas]" custT="1"/>
      <dgm:spPr/>
      <dgm:t>
        <a:bodyPr/>
        <a:lstStyle/>
        <a:p>
          <a:r>
            <a:rPr lang="lt-LT" sz="1200" b="0" dirty="0" smtClean="0">
              <a:latin typeface="+mj-lt"/>
            </a:rPr>
            <a:t>- neformaliojo švietimo mokiniui – 5 Eur/metams (Jaunimo centre darbui su jaunimu – 2 Eur/dalyviui);</a:t>
          </a:r>
          <a:endParaRPr lang="lt-LT" sz="1200" b="0" dirty="0">
            <a:latin typeface="+mj-lt"/>
          </a:endParaRPr>
        </a:p>
      </dgm:t>
    </dgm:pt>
    <dgm:pt modelId="{80DCAF3C-B32F-47F8-A06B-0E85BA2D5D62}" type="parTrans" cxnId="{8F57582D-B72C-40C6-8ED9-1E99375CBE72}">
      <dgm:prSet/>
      <dgm:spPr/>
      <dgm:t>
        <a:bodyPr/>
        <a:lstStyle/>
        <a:p>
          <a:endParaRPr lang="lt-LT"/>
        </a:p>
      </dgm:t>
    </dgm:pt>
    <dgm:pt modelId="{BC9A8349-41C7-4DBE-82F2-7B3C8A9A2958}" type="sibTrans" cxnId="{8F57582D-B72C-40C6-8ED9-1E99375CBE72}">
      <dgm:prSet/>
      <dgm:spPr/>
      <dgm:t>
        <a:bodyPr/>
        <a:lstStyle/>
        <a:p>
          <a:endParaRPr lang="lt-LT"/>
        </a:p>
      </dgm:t>
    </dgm:pt>
    <dgm:pt modelId="{03A1D793-04FB-4382-91CD-D17E4C39446E}" type="pres">
      <dgm:prSet presAssocID="{F33F3ED9-0A9D-4FD4-9E61-234029B9DDF1}" presName="linearFlow" presStyleCnt="0">
        <dgm:presLayoutVars>
          <dgm:dir/>
          <dgm:animLvl val="lvl"/>
          <dgm:resizeHandles val="exact"/>
        </dgm:presLayoutVars>
      </dgm:prSet>
      <dgm:spPr/>
      <dgm:t>
        <a:bodyPr/>
        <a:lstStyle/>
        <a:p>
          <a:endParaRPr lang="lt-LT"/>
        </a:p>
      </dgm:t>
    </dgm:pt>
    <dgm:pt modelId="{AF3BF28E-A92D-4391-8C85-DC0EF0CDE6FA}" type="pres">
      <dgm:prSet presAssocID="{DDE3A730-85AA-4D5D-B6BA-133472B345DB}" presName="composite" presStyleCnt="0"/>
      <dgm:spPr/>
    </dgm:pt>
    <dgm:pt modelId="{A7E09040-464B-4B19-835C-3EC8610D2206}" type="pres">
      <dgm:prSet presAssocID="{DDE3A730-85AA-4D5D-B6BA-133472B345DB}" presName="parentText" presStyleLbl="alignNode1" presStyleIdx="0" presStyleCnt="2">
        <dgm:presLayoutVars>
          <dgm:chMax val="1"/>
          <dgm:bulletEnabled val="1"/>
        </dgm:presLayoutVars>
      </dgm:prSet>
      <dgm:spPr/>
      <dgm:t>
        <a:bodyPr/>
        <a:lstStyle/>
        <a:p>
          <a:endParaRPr lang="lt-LT"/>
        </a:p>
      </dgm:t>
    </dgm:pt>
    <dgm:pt modelId="{B02633E3-A1F0-4C34-B377-F7A13EABF6FA}" type="pres">
      <dgm:prSet presAssocID="{DDE3A730-85AA-4D5D-B6BA-133472B345DB}" presName="descendantText" presStyleLbl="alignAcc1" presStyleIdx="0" presStyleCnt="2">
        <dgm:presLayoutVars>
          <dgm:bulletEnabled val="1"/>
        </dgm:presLayoutVars>
      </dgm:prSet>
      <dgm:spPr/>
      <dgm:t>
        <a:bodyPr/>
        <a:lstStyle/>
        <a:p>
          <a:endParaRPr lang="lt-LT"/>
        </a:p>
      </dgm:t>
    </dgm:pt>
    <dgm:pt modelId="{DFD17840-4A30-48DE-88D6-66DE05891EDD}" type="pres">
      <dgm:prSet presAssocID="{F1B38175-FCB3-4D43-8187-7C773AB91B43}" presName="sp" presStyleCnt="0"/>
      <dgm:spPr/>
    </dgm:pt>
    <dgm:pt modelId="{53A04972-F9FC-4857-8240-4657703EFACC}" type="pres">
      <dgm:prSet presAssocID="{DA2AD8B7-7821-416F-8E41-C7610D2E541C}" presName="composite" presStyleCnt="0"/>
      <dgm:spPr/>
    </dgm:pt>
    <dgm:pt modelId="{E91D39ED-D6F4-4D93-8D7A-1C3C4EDCC90F}" type="pres">
      <dgm:prSet presAssocID="{DA2AD8B7-7821-416F-8E41-C7610D2E541C}" presName="parentText" presStyleLbl="alignNode1" presStyleIdx="1" presStyleCnt="2" custLinFactNeighborX="0">
        <dgm:presLayoutVars>
          <dgm:chMax val="1"/>
          <dgm:bulletEnabled val="1"/>
        </dgm:presLayoutVars>
      </dgm:prSet>
      <dgm:spPr/>
      <dgm:t>
        <a:bodyPr/>
        <a:lstStyle/>
        <a:p>
          <a:endParaRPr lang="lt-LT"/>
        </a:p>
      </dgm:t>
    </dgm:pt>
    <dgm:pt modelId="{111CA5D4-90BE-4F98-B2C4-A8D14BEAC829}" type="pres">
      <dgm:prSet presAssocID="{DA2AD8B7-7821-416F-8E41-C7610D2E541C}" presName="descendantText" presStyleLbl="alignAcc1" presStyleIdx="1" presStyleCnt="2">
        <dgm:presLayoutVars>
          <dgm:bulletEnabled val="1"/>
        </dgm:presLayoutVars>
      </dgm:prSet>
      <dgm:spPr/>
      <dgm:t>
        <a:bodyPr/>
        <a:lstStyle/>
        <a:p>
          <a:endParaRPr lang="lt-LT"/>
        </a:p>
      </dgm:t>
    </dgm:pt>
  </dgm:ptLst>
  <dgm:cxnLst>
    <dgm:cxn modelId="{D81AF880-21F4-4879-9F60-0FD949DA75F1}" type="presOf" srcId="{875510D6-FC68-4418-B002-E9055DC8EE84}" destId="{111CA5D4-90BE-4F98-B2C4-A8D14BEAC829}" srcOrd="0" destOrd="4" presId="urn:microsoft.com/office/officeart/2005/8/layout/chevron2"/>
    <dgm:cxn modelId="{C4B38A63-3FA5-4794-946B-00E37A05B4E3}" type="presOf" srcId="{19972183-9879-497C-9025-80A41F812098}" destId="{111CA5D4-90BE-4F98-B2C4-A8D14BEAC829}" srcOrd="0" destOrd="1" presId="urn:microsoft.com/office/officeart/2005/8/layout/chevron2"/>
    <dgm:cxn modelId="{7F99A222-FDDA-4AF8-B2B3-943C14254487}" srcId="{F33F3ED9-0A9D-4FD4-9E61-234029B9DDF1}" destId="{DA2AD8B7-7821-416F-8E41-C7610D2E541C}" srcOrd="1" destOrd="0" parTransId="{C9A0A97C-7EF4-4B7A-A514-F9DBF9B4098F}" sibTransId="{076FD5E4-044C-427A-9EC4-E64B658E076D}"/>
    <dgm:cxn modelId="{72C4FF66-D82C-4A35-A1E5-159C6EFDEC11}" type="presOf" srcId="{DA2AD8B7-7821-416F-8E41-C7610D2E541C}" destId="{E91D39ED-D6F4-4D93-8D7A-1C3C4EDCC90F}" srcOrd="0" destOrd="0" presId="urn:microsoft.com/office/officeart/2005/8/layout/chevron2"/>
    <dgm:cxn modelId="{B1F22508-E096-4B3D-B226-F877D4F5C2E9}" type="presOf" srcId="{5223CA0F-0700-4574-A130-893C1D5354CE}" destId="{111CA5D4-90BE-4F98-B2C4-A8D14BEAC829}" srcOrd="0" destOrd="3" presId="urn:microsoft.com/office/officeart/2005/8/layout/chevron2"/>
    <dgm:cxn modelId="{A4FB7FCE-1416-48EE-B746-5C263449928D}" srcId="{DA2AD8B7-7821-416F-8E41-C7610D2E541C}" destId="{19972183-9879-497C-9025-80A41F812098}" srcOrd="1" destOrd="0" parTransId="{1B6A205C-049D-4B95-852E-64DBC37CBE0B}" sibTransId="{AA825B54-6080-4E8A-ABBF-36FEE9FEF83E}"/>
    <dgm:cxn modelId="{4B2B8D02-260A-4FE1-BB4E-03CD963FD409}" srcId="{DA2AD8B7-7821-416F-8E41-C7610D2E541C}" destId="{814203B3-948F-4C5D-8B08-27C03D3EFD6F}" srcOrd="0" destOrd="0" parTransId="{C07ED5D4-7F6B-4588-999E-0724A52375CF}" sibTransId="{CA16EC19-84CD-4D41-B27B-A3BBA7715EDC}"/>
    <dgm:cxn modelId="{BCAC6B50-8D85-4273-BE03-7672CBA2A75C}" type="presOf" srcId="{7B046844-ED9A-41E6-980D-CD5184503337}" destId="{111CA5D4-90BE-4F98-B2C4-A8D14BEAC829}" srcOrd="0" destOrd="2" presId="urn:microsoft.com/office/officeart/2005/8/layout/chevron2"/>
    <dgm:cxn modelId="{79282DAC-5AA1-476C-B954-CB535F8604D3}" type="presOf" srcId="{F33F3ED9-0A9D-4FD4-9E61-234029B9DDF1}" destId="{03A1D793-04FB-4382-91CD-D17E4C39446E}" srcOrd="0" destOrd="0" presId="urn:microsoft.com/office/officeart/2005/8/layout/chevron2"/>
    <dgm:cxn modelId="{7451DFA6-5AE4-4EE3-9B1F-82FA0A40B17E}" srcId="{DA2AD8B7-7821-416F-8E41-C7610D2E541C}" destId="{7B046844-ED9A-41E6-980D-CD5184503337}" srcOrd="2" destOrd="0" parTransId="{B726BBE1-C06A-45FA-B57E-FE152E838CFD}" sibTransId="{10B87864-94A1-41D9-8CFB-38D5AC7B3766}"/>
    <dgm:cxn modelId="{12BB82EA-2CDE-434C-8E0E-D972B8C8C141}" srcId="{DA2AD8B7-7821-416F-8E41-C7610D2E541C}" destId="{083D23F2-1C85-4BD2-94D5-D49A8353E67A}" srcOrd="5" destOrd="0" parTransId="{46101AE7-A0DB-453E-AC92-08BF1F0BD023}" sibTransId="{DE9C5400-42A3-47DA-9B4C-B3D3730DA0F9}"/>
    <dgm:cxn modelId="{1D76B3F8-5233-4BE3-AC72-0F3B31487068}" type="presOf" srcId="{083D23F2-1C85-4BD2-94D5-D49A8353E67A}" destId="{111CA5D4-90BE-4F98-B2C4-A8D14BEAC829}" srcOrd="0" destOrd="5" presId="urn:microsoft.com/office/officeart/2005/8/layout/chevron2"/>
    <dgm:cxn modelId="{697CD9E5-6AA5-4B0F-967A-BD06F74AEDFD}" type="presOf" srcId="{DDE3A730-85AA-4D5D-B6BA-133472B345DB}" destId="{A7E09040-464B-4B19-835C-3EC8610D2206}" srcOrd="0" destOrd="0" presId="urn:microsoft.com/office/officeart/2005/8/layout/chevron2"/>
    <dgm:cxn modelId="{153C48AB-D063-4881-A403-B8682539EAB6}" srcId="{F33F3ED9-0A9D-4FD4-9E61-234029B9DDF1}" destId="{DDE3A730-85AA-4D5D-B6BA-133472B345DB}" srcOrd="0" destOrd="0" parTransId="{6B6407B4-5521-4473-8BA9-B2E374863C9F}" sibTransId="{F1B38175-FCB3-4D43-8187-7C773AB91B43}"/>
    <dgm:cxn modelId="{6583E27A-7D1D-4359-85D1-9164EFDC0390}" type="presOf" srcId="{AD1EB775-3636-4B61-A429-66045632F04B}" destId="{B02633E3-A1F0-4C34-B377-F7A13EABF6FA}" srcOrd="0" destOrd="0" presId="urn:microsoft.com/office/officeart/2005/8/layout/chevron2"/>
    <dgm:cxn modelId="{C28C64E7-E10F-4021-8060-1ADD4BEA1FD8}" type="presOf" srcId="{814203B3-948F-4C5D-8B08-27C03D3EFD6F}" destId="{111CA5D4-90BE-4F98-B2C4-A8D14BEAC829}" srcOrd="0" destOrd="0" presId="urn:microsoft.com/office/officeart/2005/8/layout/chevron2"/>
    <dgm:cxn modelId="{DE1B88E4-6049-4987-8DA6-ED21F4B5C0C0}" srcId="{DA2AD8B7-7821-416F-8E41-C7610D2E541C}" destId="{5223CA0F-0700-4574-A130-893C1D5354CE}" srcOrd="3" destOrd="0" parTransId="{71FE2CCF-4C56-4008-8EE3-40385B5EF697}" sibTransId="{049105CE-E661-4A8F-B701-792E7A614DA5}"/>
    <dgm:cxn modelId="{8F57582D-B72C-40C6-8ED9-1E99375CBE72}" srcId="{DA2AD8B7-7821-416F-8E41-C7610D2E541C}" destId="{875510D6-FC68-4418-B002-E9055DC8EE84}" srcOrd="4" destOrd="0" parTransId="{80DCAF3C-B32F-47F8-A06B-0E85BA2D5D62}" sibTransId="{BC9A8349-41C7-4DBE-82F2-7B3C8A9A2958}"/>
    <dgm:cxn modelId="{793EA72F-A484-41FC-A36C-3C63D4A99B4A}" srcId="{DDE3A730-85AA-4D5D-B6BA-133472B345DB}" destId="{AD1EB775-3636-4B61-A429-66045632F04B}" srcOrd="0" destOrd="0" parTransId="{D5C6101E-ABE2-4851-A5CB-EF983C3CC106}" sibTransId="{8398988C-0249-4F20-9A34-9C12FCBEE443}"/>
    <dgm:cxn modelId="{6958187B-3F5A-421A-802B-9AFAA4294B89}" type="presParOf" srcId="{03A1D793-04FB-4382-91CD-D17E4C39446E}" destId="{AF3BF28E-A92D-4391-8C85-DC0EF0CDE6FA}" srcOrd="0" destOrd="0" presId="urn:microsoft.com/office/officeart/2005/8/layout/chevron2"/>
    <dgm:cxn modelId="{22D3D805-A633-4E0F-832B-C20892023498}" type="presParOf" srcId="{AF3BF28E-A92D-4391-8C85-DC0EF0CDE6FA}" destId="{A7E09040-464B-4B19-835C-3EC8610D2206}" srcOrd="0" destOrd="0" presId="urn:microsoft.com/office/officeart/2005/8/layout/chevron2"/>
    <dgm:cxn modelId="{36ECBC24-24B8-4BE5-9AD1-ACB69723A903}" type="presParOf" srcId="{AF3BF28E-A92D-4391-8C85-DC0EF0CDE6FA}" destId="{B02633E3-A1F0-4C34-B377-F7A13EABF6FA}" srcOrd="1" destOrd="0" presId="urn:microsoft.com/office/officeart/2005/8/layout/chevron2"/>
    <dgm:cxn modelId="{CDAB2E7C-BD37-461B-9155-5DF23394F603}" type="presParOf" srcId="{03A1D793-04FB-4382-91CD-D17E4C39446E}" destId="{DFD17840-4A30-48DE-88D6-66DE05891EDD}" srcOrd="1" destOrd="0" presId="urn:microsoft.com/office/officeart/2005/8/layout/chevron2"/>
    <dgm:cxn modelId="{3C75E63B-A1C2-4EA4-ACF1-11B1C755D671}" type="presParOf" srcId="{03A1D793-04FB-4382-91CD-D17E4C39446E}" destId="{53A04972-F9FC-4857-8240-4657703EFACC}" srcOrd="2" destOrd="0" presId="urn:microsoft.com/office/officeart/2005/8/layout/chevron2"/>
    <dgm:cxn modelId="{384D8DBE-B312-451D-9E7E-7D229E39D5B9}" type="presParOf" srcId="{53A04972-F9FC-4857-8240-4657703EFACC}" destId="{E91D39ED-D6F4-4D93-8D7A-1C3C4EDCC90F}" srcOrd="0" destOrd="0" presId="urn:microsoft.com/office/officeart/2005/8/layout/chevron2"/>
    <dgm:cxn modelId="{199D4B3D-9F6D-467F-B1E1-4F57EA45C194}" type="presParOf" srcId="{53A04972-F9FC-4857-8240-4657703EFACC}" destId="{111CA5D4-90BE-4F98-B2C4-A8D14BEAC8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78428A-2C44-4A19-AA95-533DD2123CB7}"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lt-LT"/>
        </a:p>
      </dgm:t>
    </dgm:pt>
    <dgm:pt modelId="{497394A4-0315-4385-A9A0-3F935458A3C9}">
      <dgm:prSet phldrT="[Tekstas]" custT="1"/>
      <dgm:spPr/>
      <dgm:t>
        <a:bodyPr/>
        <a:lstStyle/>
        <a:p>
          <a:r>
            <a:rPr lang="lt-LT" sz="2000" dirty="0" smtClean="0">
              <a:latin typeface="+mj-lt"/>
            </a:rPr>
            <a:t>Valstybės</a:t>
          </a:r>
          <a:r>
            <a:rPr lang="lt-LT" sz="2000" baseline="0" dirty="0" smtClean="0">
              <a:latin typeface="+mj-lt"/>
            </a:rPr>
            <a:t> biudžeto lėšos </a:t>
          </a:r>
          <a:endParaRPr lang="lt-LT" sz="2000" dirty="0">
            <a:latin typeface="+mj-lt"/>
          </a:endParaRPr>
        </a:p>
      </dgm:t>
    </dgm:pt>
    <dgm:pt modelId="{3C436444-1732-4627-A3E9-14C3CF50390E}" type="parTrans" cxnId="{17F455CC-782C-48EB-8B01-3EACE0BDFD6D}">
      <dgm:prSet/>
      <dgm:spPr/>
      <dgm:t>
        <a:bodyPr/>
        <a:lstStyle/>
        <a:p>
          <a:endParaRPr lang="lt-LT"/>
        </a:p>
      </dgm:t>
    </dgm:pt>
    <dgm:pt modelId="{96499968-FB8A-476E-AB4E-BC0559A4A2D5}" type="sibTrans" cxnId="{17F455CC-782C-48EB-8B01-3EACE0BDFD6D}">
      <dgm:prSet/>
      <dgm:spPr/>
      <dgm:t>
        <a:bodyPr/>
        <a:lstStyle/>
        <a:p>
          <a:endParaRPr lang="lt-LT"/>
        </a:p>
      </dgm:t>
    </dgm:pt>
    <dgm:pt modelId="{CD51F5F7-C652-4AC9-89C5-F1F0B4E4425E}">
      <dgm:prSet phldrT="[Tekstas]" custT="1"/>
      <dgm:spPr/>
      <dgm:t>
        <a:bodyPr/>
        <a:lstStyle/>
        <a:p>
          <a:r>
            <a:rPr lang="lt-LT" sz="1400" b="1" dirty="0" smtClean="0">
              <a:latin typeface="+mj-lt"/>
            </a:rPr>
            <a:t>138,8 tūkst. Eur </a:t>
          </a:r>
        </a:p>
        <a:p>
          <a:endParaRPr lang="lt-LT" sz="1400" b="1" dirty="0" smtClean="0">
            <a:latin typeface="+mj-lt"/>
          </a:endParaRPr>
        </a:p>
        <a:p>
          <a:r>
            <a:rPr lang="lt-LT" sz="1400" b="1" dirty="0" smtClean="0">
              <a:latin typeface="+mj-lt"/>
            </a:rPr>
            <a:t>- neformalaus vaikų švietimo programoms</a:t>
          </a:r>
        </a:p>
      </dgm:t>
    </dgm:pt>
    <dgm:pt modelId="{F34574F4-714B-4503-A37F-3D1DDD923AA1}" type="parTrans" cxnId="{22F27F84-D17A-42DC-B271-D9C780E551F6}">
      <dgm:prSet/>
      <dgm:spPr/>
      <dgm:t>
        <a:bodyPr/>
        <a:lstStyle/>
        <a:p>
          <a:endParaRPr lang="lt-LT"/>
        </a:p>
      </dgm:t>
    </dgm:pt>
    <dgm:pt modelId="{21439FD9-D9F6-4656-9DB1-66A32BC14137}" type="sibTrans" cxnId="{22F27F84-D17A-42DC-B271-D9C780E551F6}">
      <dgm:prSet/>
      <dgm:spPr/>
      <dgm:t>
        <a:bodyPr/>
        <a:lstStyle/>
        <a:p>
          <a:endParaRPr lang="lt-LT"/>
        </a:p>
      </dgm:t>
    </dgm:pt>
    <dgm:pt modelId="{23E412C9-F577-408D-A77F-A1811F8A135E}">
      <dgm:prSet phldrT="[Tekstas]" custT="1"/>
      <dgm:spPr/>
      <dgm:t>
        <a:bodyPr/>
        <a:lstStyle/>
        <a:p>
          <a:r>
            <a:rPr lang="lt-LT" sz="1400" b="1" dirty="0" smtClean="0">
              <a:latin typeface="+mj-lt"/>
            </a:rPr>
            <a:t>Būrelius lanko 840 vaikų</a:t>
          </a:r>
        </a:p>
      </dgm:t>
    </dgm:pt>
    <dgm:pt modelId="{208FE0F8-95D2-4327-A0C6-96EDD4B9B623}" type="parTrans" cxnId="{52522964-E208-4F89-9526-F6DCD7F561AA}">
      <dgm:prSet/>
      <dgm:spPr/>
      <dgm:t>
        <a:bodyPr/>
        <a:lstStyle/>
        <a:p>
          <a:endParaRPr lang="lt-LT"/>
        </a:p>
      </dgm:t>
    </dgm:pt>
    <dgm:pt modelId="{980DE809-A757-437F-A6B4-1A6B35E97D45}" type="sibTrans" cxnId="{52522964-E208-4F89-9526-F6DCD7F561AA}">
      <dgm:prSet/>
      <dgm:spPr/>
      <dgm:t>
        <a:bodyPr/>
        <a:lstStyle/>
        <a:p>
          <a:endParaRPr lang="lt-LT"/>
        </a:p>
      </dgm:t>
    </dgm:pt>
    <dgm:pt modelId="{24E5495C-9B50-4E05-9FD5-C7AB9D897471}">
      <dgm:prSet phldrT="[Tekstas]" custT="1"/>
      <dgm:spPr/>
      <dgm:t>
        <a:bodyPr/>
        <a:lstStyle/>
        <a:p>
          <a:r>
            <a:rPr lang="lt-LT" sz="2000" dirty="0" smtClean="0">
              <a:latin typeface="+mj-lt"/>
            </a:rPr>
            <a:t>Savivaldybės biudžeto lėšos</a:t>
          </a:r>
        </a:p>
      </dgm:t>
    </dgm:pt>
    <dgm:pt modelId="{7869EE0C-AB19-4E20-8FE3-FF9200D457D0}" type="parTrans" cxnId="{ABF911CD-B54F-4B31-B69C-9E4FB47C8F20}">
      <dgm:prSet/>
      <dgm:spPr/>
      <dgm:t>
        <a:bodyPr/>
        <a:lstStyle/>
        <a:p>
          <a:endParaRPr lang="lt-LT"/>
        </a:p>
      </dgm:t>
    </dgm:pt>
    <dgm:pt modelId="{A3C02840-C4EF-412D-9724-165E754384E2}" type="sibTrans" cxnId="{ABF911CD-B54F-4B31-B69C-9E4FB47C8F20}">
      <dgm:prSet/>
      <dgm:spPr/>
      <dgm:t>
        <a:bodyPr/>
        <a:lstStyle/>
        <a:p>
          <a:endParaRPr lang="lt-LT"/>
        </a:p>
      </dgm:t>
    </dgm:pt>
    <dgm:pt modelId="{FEB99AE2-EA30-4C9B-9FEC-FC07D941E8FB}">
      <dgm:prSet phldrT="[Tekstas]" custT="1"/>
      <dgm:spPr/>
      <dgm:t>
        <a:bodyPr/>
        <a:lstStyle/>
        <a:p>
          <a:r>
            <a:rPr lang="lt-LT" sz="1400" b="1" dirty="0" smtClean="0">
              <a:latin typeface="+mj-lt"/>
            </a:rPr>
            <a:t>~ 5,0 tūkst. Eur </a:t>
          </a:r>
        </a:p>
        <a:p>
          <a:endParaRPr lang="lt-LT" sz="1400" b="1" dirty="0" smtClean="0">
            <a:latin typeface="+mj-lt"/>
          </a:endParaRPr>
        </a:p>
        <a:p>
          <a:r>
            <a:rPr lang="lt-LT" sz="1400" b="1" dirty="0" smtClean="0">
              <a:latin typeface="+mj-lt"/>
            </a:rPr>
            <a:t> - nemokamas moksleivių maitinimas vasaros stovyklose</a:t>
          </a:r>
        </a:p>
      </dgm:t>
    </dgm:pt>
    <dgm:pt modelId="{2151769A-672D-4BEF-AFF3-B647EA33E3AA}" type="parTrans" cxnId="{1B0F2C67-955A-4FDC-AFAC-869577AE885D}">
      <dgm:prSet/>
      <dgm:spPr/>
      <dgm:t>
        <a:bodyPr/>
        <a:lstStyle/>
        <a:p>
          <a:endParaRPr lang="lt-LT"/>
        </a:p>
      </dgm:t>
    </dgm:pt>
    <dgm:pt modelId="{DFFCB8F7-5E0B-4F8B-B8D9-59AFBDF0882B}" type="sibTrans" cxnId="{1B0F2C67-955A-4FDC-AFAC-869577AE885D}">
      <dgm:prSet/>
      <dgm:spPr/>
      <dgm:t>
        <a:bodyPr/>
        <a:lstStyle/>
        <a:p>
          <a:endParaRPr lang="lt-LT"/>
        </a:p>
      </dgm:t>
    </dgm:pt>
    <dgm:pt modelId="{F789B78F-48C8-4AB0-BDCF-142506F0D608}">
      <dgm:prSet custT="1"/>
      <dgm:spPr/>
      <dgm:t>
        <a:bodyPr/>
        <a:lstStyle/>
        <a:p>
          <a:r>
            <a:rPr lang="lt-LT" sz="1400" b="1" dirty="0" smtClean="0"/>
            <a:t>~ 10 tūkst. Eur </a:t>
          </a:r>
        </a:p>
        <a:p>
          <a:endParaRPr lang="lt-LT" sz="1400" b="1" dirty="0" smtClean="0"/>
        </a:p>
        <a:p>
          <a:r>
            <a:rPr lang="lt-LT" sz="1400" b="1" dirty="0" smtClean="0"/>
            <a:t>- projektinės lėšos jaunimui įdarbinti</a:t>
          </a:r>
        </a:p>
      </dgm:t>
    </dgm:pt>
    <dgm:pt modelId="{D8D8997C-F53B-479C-88A4-A789CEA7F88C}" type="parTrans" cxnId="{7EA07B69-E7AC-4F4C-8767-F91BD7E22935}">
      <dgm:prSet/>
      <dgm:spPr/>
      <dgm:t>
        <a:bodyPr/>
        <a:lstStyle/>
        <a:p>
          <a:endParaRPr lang="lt-LT"/>
        </a:p>
      </dgm:t>
    </dgm:pt>
    <dgm:pt modelId="{B8A73284-108B-42E6-A06E-0268C5C2750E}" type="sibTrans" cxnId="{7EA07B69-E7AC-4F4C-8767-F91BD7E22935}">
      <dgm:prSet/>
      <dgm:spPr/>
      <dgm:t>
        <a:bodyPr/>
        <a:lstStyle/>
        <a:p>
          <a:endParaRPr lang="lt-LT"/>
        </a:p>
      </dgm:t>
    </dgm:pt>
    <dgm:pt modelId="{CF0919C5-921D-41D4-86E6-CFA70BB55948}">
      <dgm:prSet custT="1"/>
      <dgm:spPr/>
      <dgm:t>
        <a:bodyPr/>
        <a:lstStyle/>
        <a:p>
          <a:r>
            <a:rPr lang="lt-LT" sz="1400" b="1" dirty="0" smtClean="0">
              <a:latin typeface="+mj-lt"/>
            </a:rPr>
            <a:t>29 tūkst. Eur</a:t>
          </a:r>
        </a:p>
        <a:p>
          <a:endParaRPr lang="lt-LT" sz="1400" b="1" dirty="0" smtClean="0">
            <a:latin typeface="+mj-lt"/>
          </a:endParaRPr>
        </a:p>
        <a:p>
          <a:r>
            <a:rPr lang="lt-LT" sz="1400" b="1" dirty="0" smtClean="0">
              <a:latin typeface="+mj-lt"/>
            </a:rPr>
            <a:t>-  Jaunimo politikos įgyvendinimui</a:t>
          </a:r>
        </a:p>
      </dgm:t>
    </dgm:pt>
    <dgm:pt modelId="{7535FB3F-1DD5-423F-A298-62998468B221}" type="parTrans" cxnId="{0CCF7812-09AF-484E-895D-9702CCF742A6}">
      <dgm:prSet/>
      <dgm:spPr/>
      <dgm:t>
        <a:bodyPr/>
        <a:lstStyle/>
        <a:p>
          <a:endParaRPr lang="lt-LT"/>
        </a:p>
      </dgm:t>
    </dgm:pt>
    <dgm:pt modelId="{A5FE2479-A82D-40C6-A71F-670604430139}" type="sibTrans" cxnId="{0CCF7812-09AF-484E-895D-9702CCF742A6}">
      <dgm:prSet/>
      <dgm:spPr/>
      <dgm:t>
        <a:bodyPr/>
        <a:lstStyle/>
        <a:p>
          <a:endParaRPr lang="lt-LT"/>
        </a:p>
      </dgm:t>
    </dgm:pt>
    <dgm:pt modelId="{E5853CF6-A0FA-4ACD-B9E0-D707D03B70D1}">
      <dgm:prSet custT="1"/>
      <dgm:spPr/>
      <dgm:t>
        <a:bodyPr/>
        <a:lstStyle/>
        <a:p>
          <a:endParaRPr lang="lt-LT" sz="1400" dirty="0" smtClean="0"/>
        </a:p>
        <a:p>
          <a:r>
            <a:rPr lang="lt-LT" sz="1400" b="1" dirty="0" smtClean="0"/>
            <a:t>30 tūkst. Eur</a:t>
          </a:r>
        </a:p>
        <a:p>
          <a:r>
            <a:rPr lang="lt-LT" sz="1400" b="1" dirty="0" smtClean="0"/>
            <a:t> </a:t>
          </a:r>
        </a:p>
        <a:p>
          <a:r>
            <a:rPr lang="lt-LT" sz="1400" b="1" dirty="0" smtClean="0"/>
            <a:t>- vaikų ir jaunimo socializacijos programai</a:t>
          </a:r>
          <a:endParaRPr lang="lt-LT" sz="1400" b="1" dirty="0"/>
        </a:p>
      </dgm:t>
    </dgm:pt>
    <dgm:pt modelId="{9BE99669-98A4-4383-B523-5940FDA0EBC8}" type="parTrans" cxnId="{954C9986-AF89-46C7-916B-2984CDD0F37E}">
      <dgm:prSet/>
      <dgm:spPr/>
      <dgm:t>
        <a:bodyPr/>
        <a:lstStyle/>
        <a:p>
          <a:endParaRPr lang="lt-LT"/>
        </a:p>
      </dgm:t>
    </dgm:pt>
    <dgm:pt modelId="{EB846B1F-DB77-4DE2-8DE3-B0A78D0CDBED}" type="sibTrans" cxnId="{954C9986-AF89-46C7-916B-2984CDD0F37E}">
      <dgm:prSet/>
      <dgm:spPr/>
      <dgm:t>
        <a:bodyPr/>
        <a:lstStyle/>
        <a:p>
          <a:endParaRPr lang="lt-LT"/>
        </a:p>
      </dgm:t>
    </dgm:pt>
    <dgm:pt modelId="{8B2525E3-1137-4415-AB28-B88B33085CDE}">
      <dgm:prSet phldrT="[Tekstas]" custT="1"/>
      <dgm:spPr/>
      <dgm:t>
        <a:bodyPr/>
        <a:lstStyle/>
        <a:p>
          <a:r>
            <a:rPr lang="lt-LT" sz="2800" dirty="0" smtClean="0">
              <a:latin typeface="+mj-lt"/>
            </a:rPr>
            <a:t>Vaikų ir jaunimo užimtumas</a:t>
          </a:r>
          <a:endParaRPr lang="lt-LT" sz="2800" dirty="0">
            <a:latin typeface="+mj-lt"/>
          </a:endParaRPr>
        </a:p>
      </dgm:t>
    </dgm:pt>
    <dgm:pt modelId="{F3ADE8F5-1718-49DB-8348-DC3A36A53B80}" type="sibTrans" cxnId="{2B8A7454-C656-48B6-8261-5D81424F72EC}">
      <dgm:prSet/>
      <dgm:spPr/>
      <dgm:t>
        <a:bodyPr/>
        <a:lstStyle/>
        <a:p>
          <a:endParaRPr lang="lt-LT"/>
        </a:p>
      </dgm:t>
    </dgm:pt>
    <dgm:pt modelId="{4036A341-D1FD-4375-83F9-1AA767CEEF72}" type="parTrans" cxnId="{2B8A7454-C656-48B6-8261-5D81424F72EC}">
      <dgm:prSet/>
      <dgm:spPr/>
      <dgm:t>
        <a:bodyPr/>
        <a:lstStyle/>
        <a:p>
          <a:endParaRPr lang="lt-LT"/>
        </a:p>
      </dgm:t>
    </dgm:pt>
    <dgm:pt modelId="{F159C74F-C063-453C-A3DF-4153DDAD71FF}" type="pres">
      <dgm:prSet presAssocID="{D178428A-2C44-4A19-AA95-533DD2123CB7}" presName="Name0" presStyleCnt="0">
        <dgm:presLayoutVars>
          <dgm:chPref val="1"/>
          <dgm:dir/>
          <dgm:animOne val="branch"/>
          <dgm:animLvl val="lvl"/>
          <dgm:resizeHandles/>
        </dgm:presLayoutVars>
      </dgm:prSet>
      <dgm:spPr/>
      <dgm:t>
        <a:bodyPr/>
        <a:lstStyle/>
        <a:p>
          <a:endParaRPr lang="lt-LT"/>
        </a:p>
      </dgm:t>
    </dgm:pt>
    <dgm:pt modelId="{7B662B67-35B4-486C-92F2-7DA94DBA31B8}" type="pres">
      <dgm:prSet presAssocID="{8B2525E3-1137-4415-AB28-B88B33085CDE}" presName="vertOne" presStyleCnt="0"/>
      <dgm:spPr/>
    </dgm:pt>
    <dgm:pt modelId="{D777F053-29C4-4828-9ABF-EA03172F5333}" type="pres">
      <dgm:prSet presAssocID="{8B2525E3-1137-4415-AB28-B88B33085CDE}" presName="txOne" presStyleLbl="node0" presStyleIdx="0" presStyleCnt="1" custScaleX="79256" custScaleY="19604">
        <dgm:presLayoutVars>
          <dgm:chPref val="3"/>
        </dgm:presLayoutVars>
      </dgm:prSet>
      <dgm:spPr/>
      <dgm:t>
        <a:bodyPr/>
        <a:lstStyle/>
        <a:p>
          <a:endParaRPr lang="lt-LT"/>
        </a:p>
      </dgm:t>
    </dgm:pt>
    <dgm:pt modelId="{A69A8A43-D2B8-439A-869E-A341A9B3C111}" type="pres">
      <dgm:prSet presAssocID="{8B2525E3-1137-4415-AB28-B88B33085CDE}" presName="parTransOne" presStyleCnt="0"/>
      <dgm:spPr/>
    </dgm:pt>
    <dgm:pt modelId="{39A7ACF3-AD60-4BE5-8CC6-CDBBB827E81E}" type="pres">
      <dgm:prSet presAssocID="{8B2525E3-1137-4415-AB28-B88B33085CDE}" presName="horzOne" presStyleCnt="0"/>
      <dgm:spPr/>
    </dgm:pt>
    <dgm:pt modelId="{9059C138-30DF-4D52-905F-41F0A8A1ACE5}" type="pres">
      <dgm:prSet presAssocID="{497394A4-0315-4385-A9A0-3F935458A3C9}" presName="vertTwo" presStyleCnt="0"/>
      <dgm:spPr/>
    </dgm:pt>
    <dgm:pt modelId="{C0836D25-20FB-45A1-AE17-270301DCBF7E}" type="pres">
      <dgm:prSet presAssocID="{497394A4-0315-4385-A9A0-3F935458A3C9}" presName="txTwo" presStyleLbl="node2" presStyleIdx="0" presStyleCnt="2" custScaleX="86389" custScaleY="19628" custLinFactNeighborX="12414" custLinFactNeighborY="-43289">
        <dgm:presLayoutVars>
          <dgm:chPref val="3"/>
        </dgm:presLayoutVars>
      </dgm:prSet>
      <dgm:spPr/>
      <dgm:t>
        <a:bodyPr/>
        <a:lstStyle/>
        <a:p>
          <a:endParaRPr lang="lt-LT"/>
        </a:p>
      </dgm:t>
    </dgm:pt>
    <dgm:pt modelId="{D1760730-42C4-4F24-B175-62B4FBBC0072}" type="pres">
      <dgm:prSet presAssocID="{497394A4-0315-4385-A9A0-3F935458A3C9}" presName="parTransTwo" presStyleCnt="0"/>
      <dgm:spPr/>
    </dgm:pt>
    <dgm:pt modelId="{B3313194-50DD-4848-9554-463AD5A07F9C}" type="pres">
      <dgm:prSet presAssocID="{497394A4-0315-4385-A9A0-3F935458A3C9}" presName="horzTwo" presStyleCnt="0"/>
      <dgm:spPr/>
    </dgm:pt>
    <dgm:pt modelId="{901C4BCA-F98F-41B7-8F0A-75E051E67EA3}" type="pres">
      <dgm:prSet presAssocID="{CD51F5F7-C652-4AC9-89C5-F1F0B4E4425E}" presName="vertThree" presStyleCnt="0"/>
      <dgm:spPr/>
    </dgm:pt>
    <dgm:pt modelId="{65888655-D59A-42E0-85A5-C5E6148CE1C3}" type="pres">
      <dgm:prSet presAssocID="{CD51F5F7-C652-4AC9-89C5-F1F0B4E4425E}" presName="txThree" presStyleLbl="node3" presStyleIdx="0" presStyleCnt="6" custScaleX="35492" custScaleY="31494" custLinFactNeighborX="-4943" custLinFactNeighborY="187">
        <dgm:presLayoutVars>
          <dgm:chPref val="3"/>
        </dgm:presLayoutVars>
      </dgm:prSet>
      <dgm:spPr/>
      <dgm:t>
        <a:bodyPr/>
        <a:lstStyle/>
        <a:p>
          <a:endParaRPr lang="lt-LT"/>
        </a:p>
      </dgm:t>
    </dgm:pt>
    <dgm:pt modelId="{26E2C5BB-01FA-4931-9633-CC0F8232D88E}" type="pres">
      <dgm:prSet presAssocID="{CD51F5F7-C652-4AC9-89C5-F1F0B4E4425E}" presName="horzThree" presStyleCnt="0"/>
      <dgm:spPr/>
    </dgm:pt>
    <dgm:pt modelId="{D880E56F-A8DA-42FE-BE1A-59627524E985}" type="pres">
      <dgm:prSet presAssocID="{21439FD9-D9F6-4656-9DB1-66A32BC14137}" presName="sibSpaceThree" presStyleCnt="0"/>
      <dgm:spPr/>
    </dgm:pt>
    <dgm:pt modelId="{98470974-4021-4888-9C2B-A15858E857EE}" type="pres">
      <dgm:prSet presAssocID="{23E412C9-F577-408D-A77F-A1811F8A135E}" presName="vertThree" presStyleCnt="0"/>
      <dgm:spPr/>
    </dgm:pt>
    <dgm:pt modelId="{6A694181-9B94-49F7-B945-0A5FDC55208F}" type="pres">
      <dgm:prSet presAssocID="{23E412C9-F577-408D-A77F-A1811F8A135E}" presName="txThree" presStyleLbl="node3" presStyleIdx="1" presStyleCnt="6" custScaleX="37166" custScaleY="17067" custLinFactNeighborX="-45202" custLinFactNeighborY="45685">
        <dgm:presLayoutVars>
          <dgm:chPref val="3"/>
        </dgm:presLayoutVars>
      </dgm:prSet>
      <dgm:spPr/>
      <dgm:t>
        <a:bodyPr/>
        <a:lstStyle/>
        <a:p>
          <a:endParaRPr lang="lt-LT"/>
        </a:p>
      </dgm:t>
    </dgm:pt>
    <dgm:pt modelId="{A7F4E410-EBFC-4BEF-AC46-AD7F3417E54A}" type="pres">
      <dgm:prSet presAssocID="{23E412C9-F577-408D-A77F-A1811F8A135E}" presName="horzThree" presStyleCnt="0"/>
      <dgm:spPr/>
    </dgm:pt>
    <dgm:pt modelId="{6CEE2DE6-56AF-4CA7-8AB7-9A1B8E6E80D4}" type="pres">
      <dgm:prSet presAssocID="{96499968-FB8A-476E-AB4E-BC0559A4A2D5}" presName="sibSpaceTwo" presStyleCnt="0"/>
      <dgm:spPr/>
    </dgm:pt>
    <dgm:pt modelId="{B4D3641B-898D-48DE-87ED-F0268ADD446A}" type="pres">
      <dgm:prSet presAssocID="{24E5495C-9B50-4E05-9FD5-C7AB9D897471}" presName="vertTwo" presStyleCnt="0"/>
      <dgm:spPr/>
    </dgm:pt>
    <dgm:pt modelId="{AFE7CA5B-EC05-4901-8030-B44B695DF989}" type="pres">
      <dgm:prSet presAssocID="{24E5495C-9B50-4E05-9FD5-C7AB9D897471}" presName="txTwo" presStyleLbl="node2" presStyleIdx="1" presStyleCnt="2" custScaleX="74288" custScaleY="19389" custLinFactNeighborX="5744" custLinFactNeighborY="-48150">
        <dgm:presLayoutVars>
          <dgm:chPref val="3"/>
        </dgm:presLayoutVars>
      </dgm:prSet>
      <dgm:spPr/>
      <dgm:t>
        <a:bodyPr/>
        <a:lstStyle/>
        <a:p>
          <a:endParaRPr lang="lt-LT"/>
        </a:p>
      </dgm:t>
    </dgm:pt>
    <dgm:pt modelId="{C14750B4-FB02-4D02-9FB3-1675498EDFD7}" type="pres">
      <dgm:prSet presAssocID="{24E5495C-9B50-4E05-9FD5-C7AB9D897471}" presName="parTransTwo" presStyleCnt="0"/>
      <dgm:spPr/>
    </dgm:pt>
    <dgm:pt modelId="{460C35FF-245D-47B5-B87A-85B94950B315}" type="pres">
      <dgm:prSet presAssocID="{24E5495C-9B50-4E05-9FD5-C7AB9D897471}" presName="horzTwo" presStyleCnt="0"/>
      <dgm:spPr/>
    </dgm:pt>
    <dgm:pt modelId="{D45BDE48-921A-459D-BC87-39AC9CA29418}" type="pres">
      <dgm:prSet presAssocID="{FEB99AE2-EA30-4C9B-9FEC-FC07D941E8FB}" presName="vertThree" presStyleCnt="0"/>
      <dgm:spPr/>
    </dgm:pt>
    <dgm:pt modelId="{E33A40A8-83D8-40BE-8374-C1CE7A5132A7}" type="pres">
      <dgm:prSet presAssocID="{FEB99AE2-EA30-4C9B-9FEC-FC07D941E8FB}" presName="txThree" presStyleLbl="node3" presStyleIdx="2" presStyleCnt="6" custScaleX="35890" custScaleY="49410" custLinFactNeighborX="-56907" custLinFactNeighborY="783">
        <dgm:presLayoutVars>
          <dgm:chPref val="3"/>
        </dgm:presLayoutVars>
      </dgm:prSet>
      <dgm:spPr/>
      <dgm:t>
        <a:bodyPr/>
        <a:lstStyle/>
        <a:p>
          <a:endParaRPr lang="lt-LT"/>
        </a:p>
      </dgm:t>
    </dgm:pt>
    <dgm:pt modelId="{434E2CAD-FDA2-4430-A6B6-168B9E9B3D6C}" type="pres">
      <dgm:prSet presAssocID="{FEB99AE2-EA30-4C9B-9FEC-FC07D941E8FB}" presName="horzThree" presStyleCnt="0"/>
      <dgm:spPr/>
    </dgm:pt>
    <dgm:pt modelId="{934704D9-88BF-41D4-AD72-46963012941E}" type="pres">
      <dgm:prSet presAssocID="{DFFCB8F7-5E0B-4F8B-B8D9-59AFBDF0882B}" presName="sibSpaceThree" presStyleCnt="0"/>
      <dgm:spPr/>
    </dgm:pt>
    <dgm:pt modelId="{980BB644-6D3A-44D6-A2CD-0B5285390285}" type="pres">
      <dgm:prSet presAssocID="{F789B78F-48C8-4AB0-BDCF-142506F0D608}" presName="vertThree" presStyleCnt="0"/>
      <dgm:spPr/>
    </dgm:pt>
    <dgm:pt modelId="{455C93BF-7190-4B66-91AC-462A5E0798B7}" type="pres">
      <dgm:prSet presAssocID="{F789B78F-48C8-4AB0-BDCF-142506F0D608}" presName="txThree" presStyleLbl="node3" presStyleIdx="3" presStyleCnt="6" custScaleX="36382" custScaleY="49397" custLinFactNeighborX="-57746" custLinFactNeighborY="801">
        <dgm:presLayoutVars>
          <dgm:chPref val="3"/>
        </dgm:presLayoutVars>
      </dgm:prSet>
      <dgm:spPr/>
      <dgm:t>
        <a:bodyPr/>
        <a:lstStyle/>
        <a:p>
          <a:endParaRPr lang="lt-LT"/>
        </a:p>
      </dgm:t>
    </dgm:pt>
    <dgm:pt modelId="{996DCE79-EBB9-432A-97DF-9BBB13C7EC17}" type="pres">
      <dgm:prSet presAssocID="{F789B78F-48C8-4AB0-BDCF-142506F0D608}" presName="horzThree" presStyleCnt="0"/>
      <dgm:spPr/>
    </dgm:pt>
    <dgm:pt modelId="{A797E8CE-73B1-43F5-8A06-A575EF53D912}" type="pres">
      <dgm:prSet presAssocID="{B8A73284-108B-42E6-A06E-0268C5C2750E}" presName="sibSpaceThree" presStyleCnt="0"/>
      <dgm:spPr/>
    </dgm:pt>
    <dgm:pt modelId="{B61DBFE6-DD98-4500-B4C5-07F2C351C9B3}" type="pres">
      <dgm:prSet presAssocID="{CF0919C5-921D-41D4-86E6-CFA70BB55948}" presName="vertThree" presStyleCnt="0"/>
      <dgm:spPr/>
    </dgm:pt>
    <dgm:pt modelId="{8C73B3E7-2F53-4687-BCE0-14F82E9686E7}" type="pres">
      <dgm:prSet presAssocID="{CF0919C5-921D-41D4-86E6-CFA70BB55948}" presName="txThree" presStyleLbl="node3" presStyleIdx="4" presStyleCnt="6" custScaleX="51478" custScaleY="43649" custLinFactNeighborX="-27882" custLinFactNeighborY="19">
        <dgm:presLayoutVars>
          <dgm:chPref val="3"/>
        </dgm:presLayoutVars>
      </dgm:prSet>
      <dgm:spPr/>
      <dgm:t>
        <a:bodyPr/>
        <a:lstStyle/>
        <a:p>
          <a:endParaRPr lang="lt-LT"/>
        </a:p>
      </dgm:t>
    </dgm:pt>
    <dgm:pt modelId="{392BFCCC-B427-4919-9956-4E474618DB0D}" type="pres">
      <dgm:prSet presAssocID="{CF0919C5-921D-41D4-86E6-CFA70BB55948}" presName="horzThree" presStyleCnt="0"/>
      <dgm:spPr/>
    </dgm:pt>
    <dgm:pt modelId="{8B16E262-BCB9-4743-AA7A-6229C24DC5EF}" type="pres">
      <dgm:prSet presAssocID="{A5FE2479-A82D-40C6-A71F-670604430139}" presName="sibSpaceThree" presStyleCnt="0"/>
      <dgm:spPr/>
    </dgm:pt>
    <dgm:pt modelId="{9B50CA5A-A1EE-4B51-98AF-0E179FCCD752}" type="pres">
      <dgm:prSet presAssocID="{E5853CF6-A0FA-4ACD-B9E0-D707D03B70D1}" presName="vertThree" presStyleCnt="0"/>
      <dgm:spPr/>
    </dgm:pt>
    <dgm:pt modelId="{09AD0536-66EE-437F-83FE-D378509BED78}" type="pres">
      <dgm:prSet presAssocID="{E5853CF6-A0FA-4ACD-B9E0-D707D03B70D1}" presName="txThree" presStyleLbl="node3" presStyleIdx="5" presStyleCnt="6" custScaleX="54080" custScaleY="42856" custLinFactNeighborX="-7720" custLinFactNeighborY="117">
        <dgm:presLayoutVars>
          <dgm:chPref val="3"/>
        </dgm:presLayoutVars>
      </dgm:prSet>
      <dgm:spPr/>
      <dgm:t>
        <a:bodyPr/>
        <a:lstStyle/>
        <a:p>
          <a:endParaRPr lang="lt-LT"/>
        </a:p>
      </dgm:t>
    </dgm:pt>
    <dgm:pt modelId="{6AA701FD-FA9F-4D61-8185-20EB043BF894}" type="pres">
      <dgm:prSet presAssocID="{E5853CF6-A0FA-4ACD-B9E0-D707D03B70D1}" presName="horzThree" presStyleCnt="0"/>
      <dgm:spPr/>
    </dgm:pt>
  </dgm:ptLst>
  <dgm:cxnLst>
    <dgm:cxn modelId="{0B3E83E1-FC9D-43B9-9D07-52884C679236}" type="presOf" srcId="{CF0919C5-921D-41D4-86E6-CFA70BB55948}" destId="{8C73B3E7-2F53-4687-BCE0-14F82E9686E7}" srcOrd="0" destOrd="0" presId="urn:microsoft.com/office/officeart/2005/8/layout/hierarchy4"/>
    <dgm:cxn modelId="{3EAA6DEB-C088-488C-83C9-8DE1DC165DE1}" type="presOf" srcId="{D178428A-2C44-4A19-AA95-533DD2123CB7}" destId="{F159C74F-C063-453C-A3DF-4153DDAD71FF}" srcOrd="0" destOrd="0" presId="urn:microsoft.com/office/officeart/2005/8/layout/hierarchy4"/>
    <dgm:cxn modelId="{ABDA6171-61AF-4264-87C9-54C6933390C0}" type="presOf" srcId="{FEB99AE2-EA30-4C9B-9FEC-FC07D941E8FB}" destId="{E33A40A8-83D8-40BE-8374-C1CE7A5132A7}" srcOrd="0" destOrd="0" presId="urn:microsoft.com/office/officeart/2005/8/layout/hierarchy4"/>
    <dgm:cxn modelId="{23749528-9254-4B09-8856-035566EC7F23}" type="presOf" srcId="{8B2525E3-1137-4415-AB28-B88B33085CDE}" destId="{D777F053-29C4-4828-9ABF-EA03172F5333}" srcOrd="0" destOrd="0" presId="urn:microsoft.com/office/officeart/2005/8/layout/hierarchy4"/>
    <dgm:cxn modelId="{765BAD5E-0853-43D1-BC39-0BA5D0196B22}" type="presOf" srcId="{E5853CF6-A0FA-4ACD-B9E0-D707D03B70D1}" destId="{09AD0536-66EE-437F-83FE-D378509BED78}" srcOrd="0" destOrd="0" presId="urn:microsoft.com/office/officeart/2005/8/layout/hierarchy4"/>
    <dgm:cxn modelId="{ABF911CD-B54F-4B31-B69C-9E4FB47C8F20}" srcId="{8B2525E3-1137-4415-AB28-B88B33085CDE}" destId="{24E5495C-9B50-4E05-9FD5-C7AB9D897471}" srcOrd="1" destOrd="0" parTransId="{7869EE0C-AB19-4E20-8FE3-FF9200D457D0}" sibTransId="{A3C02840-C4EF-412D-9724-165E754384E2}"/>
    <dgm:cxn modelId="{2B8A7454-C656-48B6-8261-5D81424F72EC}" srcId="{D178428A-2C44-4A19-AA95-533DD2123CB7}" destId="{8B2525E3-1137-4415-AB28-B88B33085CDE}" srcOrd="0" destOrd="0" parTransId="{4036A341-D1FD-4375-83F9-1AA767CEEF72}" sibTransId="{F3ADE8F5-1718-49DB-8348-DC3A36A53B80}"/>
    <dgm:cxn modelId="{17F455CC-782C-48EB-8B01-3EACE0BDFD6D}" srcId="{8B2525E3-1137-4415-AB28-B88B33085CDE}" destId="{497394A4-0315-4385-A9A0-3F935458A3C9}" srcOrd="0" destOrd="0" parTransId="{3C436444-1732-4627-A3E9-14C3CF50390E}" sibTransId="{96499968-FB8A-476E-AB4E-BC0559A4A2D5}"/>
    <dgm:cxn modelId="{0CCF7812-09AF-484E-895D-9702CCF742A6}" srcId="{24E5495C-9B50-4E05-9FD5-C7AB9D897471}" destId="{CF0919C5-921D-41D4-86E6-CFA70BB55948}" srcOrd="2" destOrd="0" parTransId="{7535FB3F-1DD5-423F-A298-62998468B221}" sibTransId="{A5FE2479-A82D-40C6-A71F-670604430139}"/>
    <dgm:cxn modelId="{954C9986-AF89-46C7-916B-2984CDD0F37E}" srcId="{24E5495C-9B50-4E05-9FD5-C7AB9D897471}" destId="{E5853CF6-A0FA-4ACD-B9E0-D707D03B70D1}" srcOrd="3" destOrd="0" parTransId="{9BE99669-98A4-4383-B523-5940FDA0EBC8}" sibTransId="{EB846B1F-DB77-4DE2-8DE3-B0A78D0CDBED}"/>
    <dgm:cxn modelId="{00B6671F-3CA8-42A6-A659-F370B8FAB22C}" type="presOf" srcId="{497394A4-0315-4385-A9A0-3F935458A3C9}" destId="{C0836D25-20FB-45A1-AE17-270301DCBF7E}" srcOrd="0" destOrd="0" presId="urn:microsoft.com/office/officeart/2005/8/layout/hierarchy4"/>
    <dgm:cxn modelId="{84A7014C-6228-4E59-B777-6D1FB8B5C276}" type="presOf" srcId="{24E5495C-9B50-4E05-9FD5-C7AB9D897471}" destId="{AFE7CA5B-EC05-4901-8030-B44B695DF989}" srcOrd="0" destOrd="0" presId="urn:microsoft.com/office/officeart/2005/8/layout/hierarchy4"/>
    <dgm:cxn modelId="{7EA07B69-E7AC-4F4C-8767-F91BD7E22935}" srcId="{24E5495C-9B50-4E05-9FD5-C7AB9D897471}" destId="{F789B78F-48C8-4AB0-BDCF-142506F0D608}" srcOrd="1" destOrd="0" parTransId="{D8D8997C-F53B-479C-88A4-A789CEA7F88C}" sibTransId="{B8A73284-108B-42E6-A06E-0268C5C2750E}"/>
    <dgm:cxn modelId="{52522964-E208-4F89-9526-F6DCD7F561AA}" srcId="{497394A4-0315-4385-A9A0-3F935458A3C9}" destId="{23E412C9-F577-408D-A77F-A1811F8A135E}" srcOrd="1" destOrd="0" parTransId="{208FE0F8-95D2-4327-A0C6-96EDD4B9B623}" sibTransId="{980DE809-A757-437F-A6B4-1A6B35E97D45}"/>
    <dgm:cxn modelId="{22F27F84-D17A-42DC-B271-D9C780E551F6}" srcId="{497394A4-0315-4385-A9A0-3F935458A3C9}" destId="{CD51F5F7-C652-4AC9-89C5-F1F0B4E4425E}" srcOrd="0" destOrd="0" parTransId="{F34574F4-714B-4503-A37F-3D1DDD923AA1}" sibTransId="{21439FD9-D9F6-4656-9DB1-66A32BC14137}"/>
    <dgm:cxn modelId="{1B0F2C67-955A-4FDC-AFAC-869577AE885D}" srcId="{24E5495C-9B50-4E05-9FD5-C7AB9D897471}" destId="{FEB99AE2-EA30-4C9B-9FEC-FC07D941E8FB}" srcOrd="0" destOrd="0" parTransId="{2151769A-672D-4BEF-AFF3-B647EA33E3AA}" sibTransId="{DFFCB8F7-5E0B-4F8B-B8D9-59AFBDF0882B}"/>
    <dgm:cxn modelId="{7E3C1225-1DD6-4C05-A2AD-3F28BA8D826D}" type="presOf" srcId="{F789B78F-48C8-4AB0-BDCF-142506F0D608}" destId="{455C93BF-7190-4B66-91AC-462A5E0798B7}" srcOrd="0" destOrd="0" presId="urn:microsoft.com/office/officeart/2005/8/layout/hierarchy4"/>
    <dgm:cxn modelId="{935B7624-FE18-404D-9512-61FD7AECBF95}" type="presOf" srcId="{CD51F5F7-C652-4AC9-89C5-F1F0B4E4425E}" destId="{65888655-D59A-42E0-85A5-C5E6148CE1C3}" srcOrd="0" destOrd="0" presId="urn:microsoft.com/office/officeart/2005/8/layout/hierarchy4"/>
    <dgm:cxn modelId="{3BB570A2-DA48-4231-9B2D-E0E4857BBE86}" type="presOf" srcId="{23E412C9-F577-408D-A77F-A1811F8A135E}" destId="{6A694181-9B94-49F7-B945-0A5FDC55208F}" srcOrd="0" destOrd="0" presId="urn:microsoft.com/office/officeart/2005/8/layout/hierarchy4"/>
    <dgm:cxn modelId="{1572BC8C-A35A-44B3-8492-810A0BE7707E}" type="presParOf" srcId="{F159C74F-C063-453C-A3DF-4153DDAD71FF}" destId="{7B662B67-35B4-486C-92F2-7DA94DBA31B8}" srcOrd="0" destOrd="0" presId="urn:microsoft.com/office/officeart/2005/8/layout/hierarchy4"/>
    <dgm:cxn modelId="{8D670274-376E-4EB0-96C7-CD26397572E2}" type="presParOf" srcId="{7B662B67-35B4-486C-92F2-7DA94DBA31B8}" destId="{D777F053-29C4-4828-9ABF-EA03172F5333}" srcOrd="0" destOrd="0" presId="urn:microsoft.com/office/officeart/2005/8/layout/hierarchy4"/>
    <dgm:cxn modelId="{8B687D86-3610-48D9-AD1C-B9B2FD94ECBA}" type="presParOf" srcId="{7B662B67-35B4-486C-92F2-7DA94DBA31B8}" destId="{A69A8A43-D2B8-439A-869E-A341A9B3C111}" srcOrd="1" destOrd="0" presId="urn:microsoft.com/office/officeart/2005/8/layout/hierarchy4"/>
    <dgm:cxn modelId="{B19AEADB-BCE0-4C60-9662-F464A8B25C93}" type="presParOf" srcId="{7B662B67-35B4-486C-92F2-7DA94DBA31B8}" destId="{39A7ACF3-AD60-4BE5-8CC6-CDBBB827E81E}" srcOrd="2" destOrd="0" presId="urn:microsoft.com/office/officeart/2005/8/layout/hierarchy4"/>
    <dgm:cxn modelId="{DC5C42ED-A895-4D21-A5EA-478FCA06F2C2}" type="presParOf" srcId="{39A7ACF3-AD60-4BE5-8CC6-CDBBB827E81E}" destId="{9059C138-30DF-4D52-905F-41F0A8A1ACE5}" srcOrd="0" destOrd="0" presId="urn:microsoft.com/office/officeart/2005/8/layout/hierarchy4"/>
    <dgm:cxn modelId="{3401B891-DDFA-4B11-AF43-C5EE551C089F}" type="presParOf" srcId="{9059C138-30DF-4D52-905F-41F0A8A1ACE5}" destId="{C0836D25-20FB-45A1-AE17-270301DCBF7E}" srcOrd="0" destOrd="0" presId="urn:microsoft.com/office/officeart/2005/8/layout/hierarchy4"/>
    <dgm:cxn modelId="{56544DA5-1D55-4D95-8FDB-D990196B6CA8}" type="presParOf" srcId="{9059C138-30DF-4D52-905F-41F0A8A1ACE5}" destId="{D1760730-42C4-4F24-B175-62B4FBBC0072}" srcOrd="1" destOrd="0" presId="urn:microsoft.com/office/officeart/2005/8/layout/hierarchy4"/>
    <dgm:cxn modelId="{5A192624-CC85-4588-9C41-957CA6E02528}" type="presParOf" srcId="{9059C138-30DF-4D52-905F-41F0A8A1ACE5}" destId="{B3313194-50DD-4848-9554-463AD5A07F9C}" srcOrd="2" destOrd="0" presId="urn:microsoft.com/office/officeart/2005/8/layout/hierarchy4"/>
    <dgm:cxn modelId="{D0367E89-43B8-435A-BD0D-81B4271F9DE4}" type="presParOf" srcId="{B3313194-50DD-4848-9554-463AD5A07F9C}" destId="{901C4BCA-F98F-41B7-8F0A-75E051E67EA3}" srcOrd="0" destOrd="0" presId="urn:microsoft.com/office/officeart/2005/8/layout/hierarchy4"/>
    <dgm:cxn modelId="{2FDE9527-5B0B-4743-BF85-9E84E100D0E5}" type="presParOf" srcId="{901C4BCA-F98F-41B7-8F0A-75E051E67EA3}" destId="{65888655-D59A-42E0-85A5-C5E6148CE1C3}" srcOrd="0" destOrd="0" presId="urn:microsoft.com/office/officeart/2005/8/layout/hierarchy4"/>
    <dgm:cxn modelId="{C4F93AB5-DDC2-4B66-943B-5E0EC2BFA222}" type="presParOf" srcId="{901C4BCA-F98F-41B7-8F0A-75E051E67EA3}" destId="{26E2C5BB-01FA-4931-9633-CC0F8232D88E}" srcOrd="1" destOrd="0" presId="urn:microsoft.com/office/officeart/2005/8/layout/hierarchy4"/>
    <dgm:cxn modelId="{3B867072-2D5E-4BCE-B698-72F61BC5DFF1}" type="presParOf" srcId="{B3313194-50DD-4848-9554-463AD5A07F9C}" destId="{D880E56F-A8DA-42FE-BE1A-59627524E985}" srcOrd="1" destOrd="0" presId="urn:microsoft.com/office/officeart/2005/8/layout/hierarchy4"/>
    <dgm:cxn modelId="{5CBF80D0-AC21-4552-98A9-66D6CD12AE59}" type="presParOf" srcId="{B3313194-50DD-4848-9554-463AD5A07F9C}" destId="{98470974-4021-4888-9C2B-A15858E857EE}" srcOrd="2" destOrd="0" presId="urn:microsoft.com/office/officeart/2005/8/layout/hierarchy4"/>
    <dgm:cxn modelId="{071CB2D0-2CDE-4563-8498-B780B669D36C}" type="presParOf" srcId="{98470974-4021-4888-9C2B-A15858E857EE}" destId="{6A694181-9B94-49F7-B945-0A5FDC55208F}" srcOrd="0" destOrd="0" presId="urn:microsoft.com/office/officeart/2005/8/layout/hierarchy4"/>
    <dgm:cxn modelId="{D945C850-31D4-41C4-BEC5-9C189B4B92DF}" type="presParOf" srcId="{98470974-4021-4888-9C2B-A15858E857EE}" destId="{A7F4E410-EBFC-4BEF-AC46-AD7F3417E54A}" srcOrd="1" destOrd="0" presId="urn:microsoft.com/office/officeart/2005/8/layout/hierarchy4"/>
    <dgm:cxn modelId="{5DED374A-5C46-4133-93BF-F3E43A2E1346}" type="presParOf" srcId="{39A7ACF3-AD60-4BE5-8CC6-CDBBB827E81E}" destId="{6CEE2DE6-56AF-4CA7-8AB7-9A1B8E6E80D4}" srcOrd="1" destOrd="0" presId="urn:microsoft.com/office/officeart/2005/8/layout/hierarchy4"/>
    <dgm:cxn modelId="{3DA10631-3246-4EB6-AF6B-CD6C3E23E631}" type="presParOf" srcId="{39A7ACF3-AD60-4BE5-8CC6-CDBBB827E81E}" destId="{B4D3641B-898D-48DE-87ED-F0268ADD446A}" srcOrd="2" destOrd="0" presId="urn:microsoft.com/office/officeart/2005/8/layout/hierarchy4"/>
    <dgm:cxn modelId="{79350201-935D-4346-B6F9-EF06A7EDB264}" type="presParOf" srcId="{B4D3641B-898D-48DE-87ED-F0268ADD446A}" destId="{AFE7CA5B-EC05-4901-8030-B44B695DF989}" srcOrd="0" destOrd="0" presId="urn:microsoft.com/office/officeart/2005/8/layout/hierarchy4"/>
    <dgm:cxn modelId="{2EBDFA63-FB67-4647-91C9-8037DBEC4EF7}" type="presParOf" srcId="{B4D3641B-898D-48DE-87ED-F0268ADD446A}" destId="{C14750B4-FB02-4D02-9FB3-1675498EDFD7}" srcOrd="1" destOrd="0" presId="urn:microsoft.com/office/officeart/2005/8/layout/hierarchy4"/>
    <dgm:cxn modelId="{5C47AE1E-DA11-4F40-9A67-2E19FA2A312E}" type="presParOf" srcId="{B4D3641B-898D-48DE-87ED-F0268ADD446A}" destId="{460C35FF-245D-47B5-B87A-85B94950B315}" srcOrd="2" destOrd="0" presId="urn:microsoft.com/office/officeart/2005/8/layout/hierarchy4"/>
    <dgm:cxn modelId="{6E56EBC1-4107-4609-9DB0-594273E31ABB}" type="presParOf" srcId="{460C35FF-245D-47B5-B87A-85B94950B315}" destId="{D45BDE48-921A-459D-BC87-39AC9CA29418}" srcOrd="0" destOrd="0" presId="urn:microsoft.com/office/officeart/2005/8/layout/hierarchy4"/>
    <dgm:cxn modelId="{97AF9379-D70E-4544-ADD4-BC2A254F6DFF}" type="presParOf" srcId="{D45BDE48-921A-459D-BC87-39AC9CA29418}" destId="{E33A40A8-83D8-40BE-8374-C1CE7A5132A7}" srcOrd="0" destOrd="0" presId="urn:microsoft.com/office/officeart/2005/8/layout/hierarchy4"/>
    <dgm:cxn modelId="{E0F33EE9-12D0-4B05-9077-E029B0497622}" type="presParOf" srcId="{D45BDE48-921A-459D-BC87-39AC9CA29418}" destId="{434E2CAD-FDA2-4430-A6B6-168B9E9B3D6C}" srcOrd="1" destOrd="0" presId="urn:microsoft.com/office/officeart/2005/8/layout/hierarchy4"/>
    <dgm:cxn modelId="{A9065ED7-3ABD-491A-9551-25954256EC3C}" type="presParOf" srcId="{460C35FF-245D-47B5-B87A-85B94950B315}" destId="{934704D9-88BF-41D4-AD72-46963012941E}" srcOrd="1" destOrd="0" presId="urn:microsoft.com/office/officeart/2005/8/layout/hierarchy4"/>
    <dgm:cxn modelId="{D1899231-E90E-457A-A186-3C294B2E2542}" type="presParOf" srcId="{460C35FF-245D-47B5-B87A-85B94950B315}" destId="{980BB644-6D3A-44D6-A2CD-0B5285390285}" srcOrd="2" destOrd="0" presId="urn:microsoft.com/office/officeart/2005/8/layout/hierarchy4"/>
    <dgm:cxn modelId="{74F1FEB9-A180-4F4E-8C7E-A20ADEAD2E9C}" type="presParOf" srcId="{980BB644-6D3A-44D6-A2CD-0B5285390285}" destId="{455C93BF-7190-4B66-91AC-462A5E0798B7}" srcOrd="0" destOrd="0" presId="urn:microsoft.com/office/officeart/2005/8/layout/hierarchy4"/>
    <dgm:cxn modelId="{7820F8E1-E19A-42EE-B312-95BBA2B636B0}" type="presParOf" srcId="{980BB644-6D3A-44D6-A2CD-0B5285390285}" destId="{996DCE79-EBB9-432A-97DF-9BBB13C7EC17}" srcOrd="1" destOrd="0" presId="urn:microsoft.com/office/officeart/2005/8/layout/hierarchy4"/>
    <dgm:cxn modelId="{E099443F-DB63-4D9D-8532-D0220756CC22}" type="presParOf" srcId="{460C35FF-245D-47B5-B87A-85B94950B315}" destId="{A797E8CE-73B1-43F5-8A06-A575EF53D912}" srcOrd="3" destOrd="0" presId="urn:microsoft.com/office/officeart/2005/8/layout/hierarchy4"/>
    <dgm:cxn modelId="{7DE88C78-52EE-4F89-9B43-F20DAE26D1B3}" type="presParOf" srcId="{460C35FF-245D-47B5-B87A-85B94950B315}" destId="{B61DBFE6-DD98-4500-B4C5-07F2C351C9B3}" srcOrd="4" destOrd="0" presId="urn:microsoft.com/office/officeart/2005/8/layout/hierarchy4"/>
    <dgm:cxn modelId="{39797802-136F-4FBF-AD76-5548B5340AA7}" type="presParOf" srcId="{B61DBFE6-DD98-4500-B4C5-07F2C351C9B3}" destId="{8C73B3E7-2F53-4687-BCE0-14F82E9686E7}" srcOrd="0" destOrd="0" presId="urn:microsoft.com/office/officeart/2005/8/layout/hierarchy4"/>
    <dgm:cxn modelId="{0E4CA900-F343-4193-A1BA-89348DA38FDA}" type="presParOf" srcId="{B61DBFE6-DD98-4500-B4C5-07F2C351C9B3}" destId="{392BFCCC-B427-4919-9956-4E474618DB0D}" srcOrd="1" destOrd="0" presId="urn:microsoft.com/office/officeart/2005/8/layout/hierarchy4"/>
    <dgm:cxn modelId="{54DA68DD-6800-430D-9C78-3553CE126116}" type="presParOf" srcId="{460C35FF-245D-47B5-B87A-85B94950B315}" destId="{8B16E262-BCB9-4743-AA7A-6229C24DC5EF}" srcOrd="5" destOrd="0" presId="urn:microsoft.com/office/officeart/2005/8/layout/hierarchy4"/>
    <dgm:cxn modelId="{63058541-522E-48E2-AB77-2A6735C3F458}" type="presParOf" srcId="{460C35FF-245D-47B5-B87A-85B94950B315}" destId="{9B50CA5A-A1EE-4B51-98AF-0E179FCCD752}" srcOrd="6" destOrd="0" presId="urn:microsoft.com/office/officeart/2005/8/layout/hierarchy4"/>
    <dgm:cxn modelId="{85EBE367-FED8-4682-AB74-A234D9B7DB24}" type="presParOf" srcId="{9B50CA5A-A1EE-4B51-98AF-0E179FCCD752}" destId="{09AD0536-66EE-437F-83FE-D378509BED78}" srcOrd="0" destOrd="0" presId="urn:microsoft.com/office/officeart/2005/8/layout/hierarchy4"/>
    <dgm:cxn modelId="{E887C986-7C48-4176-9411-CDB2BB6013D9}" type="presParOf" srcId="{9B50CA5A-A1EE-4B51-98AF-0E179FCCD752}" destId="{6AA701FD-FA9F-4D61-8185-20EB043BF89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27656-D5CB-4BE0-A75B-9BC87E1A9EC4}">
      <dsp:nvSpPr>
        <dsp:cNvPr id="0" name=""/>
        <dsp:cNvSpPr/>
      </dsp:nvSpPr>
      <dsp:spPr>
        <a:xfrm>
          <a:off x="2507655" y="3285718"/>
          <a:ext cx="933597" cy="2546779"/>
        </a:xfrm>
        <a:custGeom>
          <a:avLst/>
          <a:gdLst/>
          <a:ahLst/>
          <a:cxnLst/>
          <a:rect l="0" t="0" r="0" b="0"/>
          <a:pathLst>
            <a:path>
              <a:moveTo>
                <a:pt x="0" y="0"/>
              </a:moveTo>
              <a:lnTo>
                <a:pt x="466798" y="0"/>
              </a:lnTo>
              <a:lnTo>
                <a:pt x="466798" y="2546779"/>
              </a:lnTo>
              <a:lnTo>
                <a:pt x="933597" y="25467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lt-LT" sz="1000" kern="1200" dirty="0"/>
        </a:p>
      </dsp:txBody>
      <dsp:txXfrm>
        <a:off x="2906641" y="4491295"/>
        <a:ext cx="135625" cy="135625"/>
      </dsp:txXfrm>
    </dsp:sp>
    <dsp:sp modelId="{C7BAE95D-90EF-4753-B90D-4E3EFF919520}">
      <dsp:nvSpPr>
        <dsp:cNvPr id="0" name=""/>
        <dsp:cNvSpPr/>
      </dsp:nvSpPr>
      <dsp:spPr>
        <a:xfrm>
          <a:off x="2507655" y="3285718"/>
          <a:ext cx="986764" cy="1406181"/>
        </a:xfrm>
        <a:custGeom>
          <a:avLst/>
          <a:gdLst/>
          <a:ahLst/>
          <a:cxnLst/>
          <a:rect l="0" t="0" r="0" b="0"/>
          <a:pathLst>
            <a:path>
              <a:moveTo>
                <a:pt x="0" y="0"/>
              </a:moveTo>
              <a:lnTo>
                <a:pt x="493382" y="0"/>
              </a:lnTo>
              <a:lnTo>
                <a:pt x="493382" y="1406181"/>
              </a:lnTo>
              <a:lnTo>
                <a:pt x="986764" y="14061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lt-LT" sz="600" kern="1200" dirty="0"/>
        </a:p>
      </dsp:txBody>
      <dsp:txXfrm>
        <a:off x="2958091" y="3945862"/>
        <a:ext cx="85893" cy="85893"/>
      </dsp:txXfrm>
    </dsp:sp>
    <dsp:sp modelId="{087977AE-94ED-48BD-A008-09A5233AAA05}">
      <dsp:nvSpPr>
        <dsp:cNvPr id="0" name=""/>
        <dsp:cNvSpPr/>
      </dsp:nvSpPr>
      <dsp:spPr>
        <a:xfrm>
          <a:off x="2507655" y="3285718"/>
          <a:ext cx="920860" cy="455786"/>
        </a:xfrm>
        <a:custGeom>
          <a:avLst/>
          <a:gdLst/>
          <a:ahLst/>
          <a:cxnLst/>
          <a:rect l="0" t="0" r="0" b="0"/>
          <a:pathLst>
            <a:path>
              <a:moveTo>
                <a:pt x="0" y="0"/>
              </a:moveTo>
              <a:lnTo>
                <a:pt x="460430" y="0"/>
              </a:lnTo>
              <a:lnTo>
                <a:pt x="460430" y="455786"/>
              </a:lnTo>
              <a:lnTo>
                <a:pt x="920860" y="4557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lt-LT" sz="500" kern="1200" dirty="0"/>
        </a:p>
      </dsp:txBody>
      <dsp:txXfrm>
        <a:off x="2942398" y="3487924"/>
        <a:ext cx="51374" cy="51374"/>
      </dsp:txXfrm>
    </dsp:sp>
    <dsp:sp modelId="{7E3A0D58-2C2F-4855-834F-71D00DD00CD7}">
      <dsp:nvSpPr>
        <dsp:cNvPr id="0" name=""/>
        <dsp:cNvSpPr/>
      </dsp:nvSpPr>
      <dsp:spPr>
        <a:xfrm>
          <a:off x="2507655" y="2735561"/>
          <a:ext cx="920860" cy="550156"/>
        </a:xfrm>
        <a:custGeom>
          <a:avLst/>
          <a:gdLst/>
          <a:ahLst/>
          <a:cxnLst/>
          <a:rect l="0" t="0" r="0" b="0"/>
          <a:pathLst>
            <a:path>
              <a:moveTo>
                <a:pt x="0" y="550156"/>
              </a:moveTo>
              <a:lnTo>
                <a:pt x="460430" y="550156"/>
              </a:lnTo>
              <a:lnTo>
                <a:pt x="460430" y="0"/>
              </a:lnTo>
              <a:lnTo>
                <a:pt x="92086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lt-LT" sz="500" kern="1200" dirty="0"/>
        </a:p>
      </dsp:txBody>
      <dsp:txXfrm>
        <a:off x="2941268" y="2983822"/>
        <a:ext cx="53634" cy="53634"/>
      </dsp:txXfrm>
    </dsp:sp>
    <dsp:sp modelId="{04DEF0A4-86A9-4C99-8ADC-4F00CD246806}">
      <dsp:nvSpPr>
        <dsp:cNvPr id="0" name=""/>
        <dsp:cNvSpPr/>
      </dsp:nvSpPr>
      <dsp:spPr>
        <a:xfrm>
          <a:off x="2507655" y="1649743"/>
          <a:ext cx="936588" cy="1635974"/>
        </a:xfrm>
        <a:custGeom>
          <a:avLst/>
          <a:gdLst/>
          <a:ahLst/>
          <a:cxnLst/>
          <a:rect l="0" t="0" r="0" b="0"/>
          <a:pathLst>
            <a:path>
              <a:moveTo>
                <a:pt x="0" y="1635974"/>
              </a:moveTo>
              <a:lnTo>
                <a:pt x="468294" y="1635974"/>
              </a:lnTo>
              <a:lnTo>
                <a:pt x="468294" y="0"/>
              </a:lnTo>
              <a:lnTo>
                <a:pt x="93658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lt-LT" sz="700" kern="1200" dirty="0"/>
        </a:p>
      </dsp:txBody>
      <dsp:txXfrm>
        <a:off x="2928822" y="2420603"/>
        <a:ext cx="94255" cy="94255"/>
      </dsp:txXfrm>
    </dsp:sp>
    <dsp:sp modelId="{F8572BBD-B553-41E8-88DF-150841532FBA}">
      <dsp:nvSpPr>
        <dsp:cNvPr id="0" name=""/>
        <dsp:cNvSpPr/>
      </dsp:nvSpPr>
      <dsp:spPr>
        <a:xfrm>
          <a:off x="2507655" y="505177"/>
          <a:ext cx="972934" cy="2780540"/>
        </a:xfrm>
        <a:custGeom>
          <a:avLst/>
          <a:gdLst/>
          <a:ahLst/>
          <a:cxnLst/>
          <a:rect l="0" t="0" r="0" b="0"/>
          <a:pathLst>
            <a:path>
              <a:moveTo>
                <a:pt x="0" y="2780540"/>
              </a:moveTo>
              <a:lnTo>
                <a:pt x="486467" y="2780540"/>
              </a:lnTo>
              <a:lnTo>
                <a:pt x="486467" y="0"/>
              </a:lnTo>
              <a:lnTo>
                <a:pt x="97293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lt-LT" sz="1100" kern="1200" dirty="0"/>
        </a:p>
      </dsp:txBody>
      <dsp:txXfrm>
        <a:off x="2920476" y="1821801"/>
        <a:ext cx="147292" cy="147292"/>
      </dsp:txXfrm>
    </dsp:sp>
    <dsp:sp modelId="{BB99CC57-F4D5-4D83-8B5C-5845EC8C206A}">
      <dsp:nvSpPr>
        <dsp:cNvPr id="0" name=""/>
        <dsp:cNvSpPr/>
      </dsp:nvSpPr>
      <dsp:spPr>
        <a:xfrm>
          <a:off x="2507655" y="643644"/>
          <a:ext cx="988212" cy="2642073"/>
        </a:xfrm>
        <a:custGeom>
          <a:avLst/>
          <a:gdLst/>
          <a:ahLst/>
          <a:cxnLst/>
          <a:rect l="0" t="0" r="0" b="0"/>
          <a:pathLst>
            <a:path>
              <a:moveTo>
                <a:pt x="0" y="2642073"/>
              </a:moveTo>
              <a:lnTo>
                <a:pt x="494106" y="2642073"/>
              </a:lnTo>
              <a:lnTo>
                <a:pt x="494106" y="0"/>
              </a:lnTo>
              <a:lnTo>
                <a:pt x="98821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lt-LT" sz="1000" kern="1200" dirty="0"/>
        </a:p>
      </dsp:txBody>
      <dsp:txXfrm>
        <a:off x="2931240" y="1894160"/>
        <a:ext cx="141041" cy="141041"/>
      </dsp:txXfrm>
    </dsp:sp>
    <dsp:sp modelId="{A662762F-2376-415F-8EA4-FB445A40A798}">
      <dsp:nvSpPr>
        <dsp:cNvPr id="0" name=""/>
        <dsp:cNvSpPr/>
      </dsp:nvSpPr>
      <dsp:spPr>
        <a:xfrm rot="16200000">
          <a:off x="-1303178" y="2315087"/>
          <a:ext cx="5680406" cy="1941261"/>
        </a:xfrm>
        <a:prstGeom prst="rect">
          <a:avLst/>
        </a:prstGeom>
        <a:solidFill>
          <a:schemeClr val="accent5">
            <a:lumMod val="75000"/>
          </a:schemeClr>
        </a:solidFill>
        <a:ln w="19050" cap="flat" cmpd="sng" algn="ctr">
          <a:solidFill>
            <a:schemeClr val="accent5">
              <a:lumMod val="60000"/>
              <a:lumOff val="4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lt-LT" sz="2800" b="1" kern="1200" dirty="0" smtClean="0">
              <a:solidFill>
                <a:srgbClr val="002060"/>
              </a:solidFill>
              <a:latin typeface="+mj-lt"/>
            </a:rPr>
            <a:t>KINTAMOJI</a:t>
          </a:r>
          <a:r>
            <a:rPr lang="lt-LT" sz="6400" b="1" kern="1200" dirty="0" smtClean="0">
              <a:solidFill>
                <a:srgbClr val="002060"/>
              </a:solidFill>
              <a:latin typeface="+mj-lt"/>
            </a:rPr>
            <a:t> </a:t>
          </a:r>
          <a:r>
            <a:rPr lang="lt-LT" sz="2800" b="1" kern="1200" dirty="0" smtClean="0">
              <a:solidFill>
                <a:srgbClr val="002060"/>
              </a:solidFill>
              <a:latin typeface="+mj-lt"/>
            </a:rPr>
            <a:t>DALIS – 3,6 mln. Eur</a:t>
          </a:r>
          <a:endParaRPr lang="lt-LT" sz="2800" b="1" kern="1200" dirty="0">
            <a:solidFill>
              <a:srgbClr val="002060"/>
            </a:solidFill>
            <a:latin typeface="+mj-lt"/>
          </a:endParaRPr>
        </a:p>
      </dsp:txBody>
      <dsp:txXfrm>
        <a:off x="-1303178" y="2315087"/>
        <a:ext cx="5680406" cy="1941261"/>
      </dsp:txXfrm>
    </dsp:sp>
    <dsp:sp modelId="{D20E6898-C661-442C-B106-090E37722C22}">
      <dsp:nvSpPr>
        <dsp:cNvPr id="0" name=""/>
        <dsp:cNvSpPr/>
      </dsp:nvSpPr>
      <dsp:spPr>
        <a:xfrm>
          <a:off x="3495867" y="247969"/>
          <a:ext cx="6614968" cy="791351"/>
        </a:xfrm>
        <a:prstGeom prst="rect">
          <a:avLst/>
        </a:prstGeom>
        <a:solidFill>
          <a:schemeClr val="accent5">
            <a:lumMod val="40000"/>
            <a:lumOff val="60000"/>
          </a:schemeClr>
        </a:solidFill>
        <a:ln w="19050" cap="flat" cmpd="sng" algn="ctr">
          <a:solidFill>
            <a:schemeClr val="accent5">
              <a:lumMod val="60000"/>
              <a:lumOff val="4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t-LT" sz="2000" b="1" kern="1200" dirty="0" smtClean="0">
              <a:solidFill>
                <a:schemeClr val="tx1"/>
              </a:solidFill>
              <a:latin typeface="+mj-lt"/>
            </a:rPr>
            <a:t>2,8 mln. Eur – </a:t>
          </a:r>
          <a:r>
            <a:rPr lang="lt-LT" sz="1600" b="0" kern="1200" dirty="0" smtClean="0">
              <a:solidFill>
                <a:schemeClr val="tx1"/>
              </a:solidFill>
              <a:latin typeface="+mj-lt"/>
            </a:rPr>
            <a:t>2018-2021 m. sumos kintamajai GPM mokesčio daliai apskaičiuoti</a:t>
          </a:r>
          <a:r>
            <a:rPr lang="lt-LT" sz="1600" b="1" kern="1200" dirty="0" smtClean="0">
              <a:solidFill>
                <a:schemeClr val="tx1"/>
              </a:solidFill>
              <a:latin typeface="+mj-lt"/>
            </a:rPr>
            <a:t> </a:t>
          </a:r>
          <a:endParaRPr lang="lt-LT" sz="1600" b="1" kern="1200" dirty="0">
            <a:solidFill>
              <a:schemeClr val="tx1"/>
            </a:solidFill>
            <a:latin typeface="+mj-lt"/>
          </a:endParaRPr>
        </a:p>
      </dsp:txBody>
      <dsp:txXfrm>
        <a:off x="3495867" y="247969"/>
        <a:ext cx="6614968" cy="791351"/>
      </dsp:txXfrm>
    </dsp:sp>
    <dsp:sp modelId="{E06D6D8B-F1D4-45D1-A7FB-C619F5B6EEC8}">
      <dsp:nvSpPr>
        <dsp:cNvPr id="0" name=""/>
        <dsp:cNvSpPr/>
      </dsp:nvSpPr>
      <dsp:spPr>
        <a:xfrm>
          <a:off x="3444244" y="1245718"/>
          <a:ext cx="6599079" cy="808050"/>
        </a:xfrm>
        <a:prstGeom prst="rect">
          <a:avLst/>
        </a:prstGeom>
        <a:solidFill>
          <a:schemeClr val="accent5">
            <a:lumMod val="40000"/>
            <a:lumOff val="60000"/>
          </a:schemeClr>
        </a:solidFill>
        <a:ln w="38100" cap="flat" cmpd="sng" algn="ctr">
          <a:solidFill>
            <a:schemeClr val="accent5">
              <a:lumMod val="60000"/>
              <a:lumOff val="4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t-LT" sz="2000" b="1" kern="1200" dirty="0" smtClean="0">
              <a:solidFill>
                <a:schemeClr val="tx1"/>
              </a:solidFill>
              <a:latin typeface="+mj-lt"/>
            </a:rPr>
            <a:t>208,00 tūkst. Eur – </a:t>
          </a:r>
          <a:r>
            <a:rPr lang="lt-LT" sz="1600" b="0" kern="1200" dirty="0" smtClean="0">
              <a:solidFill>
                <a:schemeClr val="tx1"/>
              </a:solidFill>
              <a:latin typeface="+mj-lt"/>
            </a:rPr>
            <a:t>minimaliems koeficientams padidinti</a:t>
          </a:r>
          <a:endParaRPr lang="lt-LT" sz="1600" b="0" kern="1200" dirty="0">
            <a:solidFill>
              <a:schemeClr val="tx1"/>
            </a:solidFill>
            <a:latin typeface="+mj-lt"/>
          </a:endParaRPr>
        </a:p>
      </dsp:txBody>
      <dsp:txXfrm>
        <a:off x="3444244" y="1245718"/>
        <a:ext cx="6599079" cy="808050"/>
      </dsp:txXfrm>
    </dsp:sp>
    <dsp:sp modelId="{E2B57A16-037C-44AE-8A58-C8F8864A6A86}">
      <dsp:nvSpPr>
        <dsp:cNvPr id="0" name=""/>
        <dsp:cNvSpPr/>
      </dsp:nvSpPr>
      <dsp:spPr>
        <a:xfrm>
          <a:off x="3428516" y="2335655"/>
          <a:ext cx="6584927" cy="799813"/>
        </a:xfrm>
        <a:prstGeom prst="rect">
          <a:avLst/>
        </a:prstGeom>
        <a:solidFill>
          <a:schemeClr val="accent5">
            <a:lumMod val="40000"/>
            <a:lumOff val="60000"/>
          </a:schemeClr>
        </a:solidFill>
        <a:ln w="19050" cap="flat" cmpd="sng" algn="ctr">
          <a:solidFill>
            <a:schemeClr val="accent5">
              <a:lumMod val="60000"/>
              <a:lumOff val="4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t-LT" sz="2000" b="1" kern="1200" dirty="0" smtClean="0">
              <a:solidFill>
                <a:schemeClr val="tx1"/>
              </a:solidFill>
              <a:latin typeface="+mj-lt"/>
            </a:rPr>
            <a:t>265,00 tūkst. Eur – </a:t>
          </a:r>
          <a:r>
            <a:rPr lang="lt-LT" sz="1600" b="0" kern="1200" dirty="0" smtClean="0">
              <a:solidFill>
                <a:schemeClr val="tx1"/>
              </a:solidFill>
              <a:latin typeface="+mj-lt"/>
            </a:rPr>
            <a:t>pareiginės algos (atlyginimo baziniam dydžiui padidinti) </a:t>
          </a:r>
          <a:endParaRPr lang="lt-LT" sz="1600" b="0" kern="1200" dirty="0">
            <a:solidFill>
              <a:schemeClr val="tx1"/>
            </a:solidFill>
            <a:latin typeface="+mj-lt"/>
          </a:endParaRPr>
        </a:p>
      </dsp:txBody>
      <dsp:txXfrm>
        <a:off x="3428516" y="2335655"/>
        <a:ext cx="6584927" cy="799813"/>
      </dsp:txXfrm>
    </dsp:sp>
    <dsp:sp modelId="{DD31022E-BB8F-4E35-8870-80D7029094F5}">
      <dsp:nvSpPr>
        <dsp:cNvPr id="0" name=""/>
        <dsp:cNvSpPr/>
      </dsp:nvSpPr>
      <dsp:spPr>
        <a:xfrm>
          <a:off x="3428516" y="3345828"/>
          <a:ext cx="6627576" cy="791351"/>
        </a:xfrm>
        <a:prstGeom prst="rect">
          <a:avLst/>
        </a:prstGeom>
        <a:solidFill>
          <a:schemeClr val="accent5">
            <a:lumMod val="40000"/>
            <a:lumOff val="60000"/>
          </a:schemeClr>
        </a:solidFill>
        <a:ln w="19050" cap="flat" cmpd="sng" algn="ctr">
          <a:solidFill>
            <a:schemeClr val="accent5">
              <a:lumMod val="60000"/>
              <a:lumOff val="4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t-LT" sz="2000" b="1" kern="1200" dirty="0" smtClean="0">
              <a:solidFill>
                <a:schemeClr val="tx1"/>
              </a:solidFill>
              <a:latin typeface="+mj-lt"/>
            </a:rPr>
            <a:t>241,00 tūkst. Eur – </a:t>
          </a:r>
          <a:r>
            <a:rPr lang="lt-LT" sz="1600" b="0" kern="1200" dirty="0" smtClean="0">
              <a:solidFill>
                <a:schemeClr val="tx1"/>
              </a:solidFill>
              <a:latin typeface="+mj-lt"/>
            </a:rPr>
            <a:t>minimaliai mėnesinei algai padidinti (nuo 642 iki 730 Eur)</a:t>
          </a:r>
          <a:r>
            <a:rPr lang="lt-LT" sz="2000" b="1" kern="1200" dirty="0" smtClean="0">
              <a:solidFill>
                <a:schemeClr val="tx1"/>
              </a:solidFill>
              <a:latin typeface="+mj-lt"/>
            </a:rPr>
            <a:t> </a:t>
          </a:r>
          <a:endParaRPr lang="lt-LT" sz="2000" b="1" kern="1200" dirty="0">
            <a:solidFill>
              <a:schemeClr val="tx1"/>
            </a:solidFill>
            <a:latin typeface="+mj-lt"/>
          </a:endParaRPr>
        </a:p>
      </dsp:txBody>
      <dsp:txXfrm>
        <a:off x="3428516" y="3345828"/>
        <a:ext cx="6627576" cy="791351"/>
      </dsp:txXfrm>
    </dsp:sp>
    <dsp:sp modelId="{1E74DD11-BB04-44E4-8210-6057614E24DC}">
      <dsp:nvSpPr>
        <dsp:cNvPr id="0" name=""/>
        <dsp:cNvSpPr/>
      </dsp:nvSpPr>
      <dsp:spPr>
        <a:xfrm>
          <a:off x="3494420" y="4286448"/>
          <a:ext cx="6594576" cy="810904"/>
        </a:xfrm>
        <a:prstGeom prst="rect">
          <a:avLst/>
        </a:prstGeom>
        <a:solidFill>
          <a:schemeClr val="accent5">
            <a:lumMod val="40000"/>
            <a:lumOff val="60000"/>
          </a:schemeClr>
        </a:solidFill>
        <a:ln w="19050" cap="flat" cmpd="sng" algn="ctr">
          <a:solidFill>
            <a:schemeClr val="accent5">
              <a:lumMod val="60000"/>
              <a:lumOff val="4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t-LT" sz="2000" b="1" kern="1200" dirty="0" smtClean="0">
              <a:solidFill>
                <a:schemeClr val="tx1"/>
              </a:solidFill>
              <a:latin typeface="+mj-lt"/>
            </a:rPr>
            <a:t>86,00 tūkst. Eur – </a:t>
          </a:r>
          <a:r>
            <a:rPr lang="lt-LT" sz="1600" b="0" kern="1200" dirty="0" smtClean="0">
              <a:solidFill>
                <a:schemeClr val="tx1"/>
              </a:solidFill>
              <a:latin typeface="+mj-lt"/>
            </a:rPr>
            <a:t>kultūros ir meno darbuotojų darbo užmokesčiui padidinti</a:t>
          </a:r>
          <a:r>
            <a:rPr lang="lt-LT" sz="1600" b="0" kern="1200" dirty="0" smtClean="0">
              <a:latin typeface="+mj-lt"/>
            </a:rPr>
            <a:t> </a:t>
          </a:r>
          <a:endParaRPr lang="lt-LT" sz="1600" b="0" kern="1200" dirty="0">
            <a:latin typeface="+mj-lt"/>
          </a:endParaRPr>
        </a:p>
      </dsp:txBody>
      <dsp:txXfrm>
        <a:off x="3494420" y="4286448"/>
        <a:ext cx="6594576" cy="810904"/>
      </dsp:txXfrm>
    </dsp:sp>
    <dsp:sp modelId="{FF75CBE5-9CE3-4B21-9565-F7F719A351A3}">
      <dsp:nvSpPr>
        <dsp:cNvPr id="0" name=""/>
        <dsp:cNvSpPr/>
      </dsp:nvSpPr>
      <dsp:spPr>
        <a:xfrm>
          <a:off x="3441253" y="5441313"/>
          <a:ext cx="6519730" cy="782368"/>
        </a:xfrm>
        <a:prstGeom prst="rect">
          <a:avLst/>
        </a:prstGeom>
        <a:solidFill>
          <a:schemeClr val="accent5">
            <a:lumMod val="40000"/>
            <a:lumOff val="60000"/>
          </a:schemeClr>
        </a:solidFill>
        <a:ln w="19050" cap="flat" cmpd="sng" algn="ctr">
          <a:solidFill>
            <a:schemeClr val="accent5">
              <a:lumMod val="60000"/>
              <a:lumOff val="4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t-LT" sz="2000" b="1" kern="1200" dirty="0" smtClean="0">
              <a:solidFill>
                <a:schemeClr val="tx1"/>
              </a:solidFill>
              <a:latin typeface="+mj-lt"/>
            </a:rPr>
            <a:t>16,00 tūkst. Eur </a:t>
          </a:r>
          <a:r>
            <a:rPr lang="lt-LT" sz="2000" kern="1200" dirty="0" smtClean="0">
              <a:solidFill>
                <a:schemeClr val="tx1"/>
              </a:solidFill>
            </a:rPr>
            <a:t>–</a:t>
          </a:r>
          <a:r>
            <a:rPr lang="lt-LT" sz="1200" kern="1200" dirty="0" smtClean="0"/>
            <a:t> </a:t>
          </a:r>
          <a:r>
            <a:rPr lang="lt-LT" sz="1600" kern="1200" dirty="0" smtClean="0">
              <a:solidFill>
                <a:schemeClr val="tx1"/>
              </a:solidFill>
              <a:latin typeface="+mj-lt"/>
            </a:rPr>
            <a:t>transporto lengvatų įstatymo Nr. VIII-1605  5 ir 8 straipsnių pakeitimo įstatymui Nr. XIII-3333 įgyvendinti</a:t>
          </a:r>
          <a:endParaRPr lang="lt-LT" sz="1600" kern="1200" dirty="0">
            <a:solidFill>
              <a:schemeClr val="tx1"/>
            </a:solidFill>
            <a:latin typeface="+mj-lt"/>
          </a:endParaRPr>
        </a:p>
      </dsp:txBody>
      <dsp:txXfrm>
        <a:off x="3441253" y="5441313"/>
        <a:ext cx="6519730" cy="782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7F053-29C4-4828-9ABF-EA03172F5333}">
      <dsp:nvSpPr>
        <dsp:cNvPr id="0" name=""/>
        <dsp:cNvSpPr/>
      </dsp:nvSpPr>
      <dsp:spPr>
        <a:xfrm>
          <a:off x="2407625" y="1222"/>
          <a:ext cx="6116273" cy="15428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lt-LT" sz="4200" kern="1200" dirty="0" smtClean="0">
              <a:latin typeface="+mj-lt"/>
            </a:rPr>
            <a:t>Pajamos 43,78 mln. Eur</a:t>
          </a:r>
          <a:endParaRPr lang="lt-LT" sz="4200" kern="1200" dirty="0">
            <a:latin typeface="+mj-lt"/>
          </a:endParaRPr>
        </a:p>
      </dsp:txBody>
      <dsp:txXfrm>
        <a:off x="2452814" y="46411"/>
        <a:ext cx="6025895" cy="1452496"/>
      </dsp:txXfrm>
    </dsp:sp>
    <dsp:sp modelId="{C0836D25-20FB-45A1-AE17-270301DCBF7E}">
      <dsp:nvSpPr>
        <dsp:cNvPr id="0" name=""/>
        <dsp:cNvSpPr/>
      </dsp:nvSpPr>
      <dsp:spPr>
        <a:xfrm>
          <a:off x="404989" y="1851820"/>
          <a:ext cx="2862536" cy="24534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b="0" kern="1200" dirty="0" smtClean="0">
              <a:latin typeface="+mj-lt"/>
            </a:rPr>
            <a:t>Valstybės biudžeto tikslinės lėšos</a:t>
          </a:r>
        </a:p>
        <a:p>
          <a:pPr lvl="0" algn="ctr" defTabSz="1066800">
            <a:lnSpc>
              <a:spcPct val="90000"/>
            </a:lnSpc>
            <a:spcBef>
              <a:spcPct val="0"/>
            </a:spcBef>
            <a:spcAft>
              <a:spcPct val="35000"/>
            </a:spcAft>
          </a:pPr>
          <a:r>
            <a:rPr lang="lt-LT" sz="2400" b="0" kern="1200" dirty="0" smtClean="0">
              <a:latin typeface="+mj-lt"/>
            </a:rPr>
            <a:t>15,58 mln. Eur</a:t>
          </a:r>
        </a:p>
        <a:p>
          <a:pPr lvl="0" algn="ctr" defTabSz="1066800">
            <a:lnSpc>
              <a:spcPct val="90000"/>
            </a:lnSpc>
            <a:spcBef>
              <a:spcPct val="0"/>
            </a:spcBef>
            <a:spcAft>
              <a:spcPct val="35000"/>
            </a:spcAft>
          </a:pPr>
          <a:r>
            <a:rPr lang="lt-LT" sz="2400" b="0" kern="1200" dirty="0" smtClean="0">
              <a:latin typeface="+mj-lt"/>
            </a:rPr>
            <a:t>(35,8 proc.)</a:t>
          </a:r>
          <a:endParaRPr lang="lt-LT" sz="2400" kern="1200" dirty="0">
            <a:latin typeface="+mj-lt"/>
          </a:endParaRPr>
        </a:p>
      </dsp:txBody>
      <dsp:txXfrm>
        <a:off x="476847" y="1923678"/>
        <a:ext cx="2718820" cy="2309702"/>
      </dsp:txXfrm>
    </dsp:sp>
    <dsp:sp modelId="{65888655-D59A-42E0-85A5-C5E6148CE1C3}">
      <dsp:nvSpPr>
        <dsp:cNvPr id="0" name=""/>
        <dsp:cNvSpPr/>
      </dsp:nvSpPr>
      <dsp:spPr>
        <a:xfrm>
          <a:off x="189973" y="4502100"/>
          <a:ext cx="1386220" cy="189512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latin typeface="+mj-lt"/>
            </a:rPr>
            <a:t>Valstybės deleguotoms funkcijoms</a:t>
          </a:r>
        </a:p>
        <a:p>
          <a:pPr lvl="0" algn="ctr" defTabSz="622300">
            <a:lnSpc>
              <a:spcPct val="90000"/>
            </a:lnSpc>
            <a:spcBef>
              <a:spcPct val="0"/>
            </a:spcBef>
            <a:spcAft>
              <a:spcPct val="35000"/>
            </a:spcAft>
          </a:pPr>
          <a:endParaRPr lang="lt-LT" sz="1400" b="1" kern="1200" dirty="0" smtClean="0">
            <a:latin typeface="+mj-lt"/>
          </a:endParaRPr>
        </a:p>
        <a:p>
          <a:pPr lvl="0" algn="ctr" defTabSz="622300">
            <a:lnSpc>
              <a:spcPct val="90000"/>
            </a:lnSpc>
            <a:spcBef>
              <a:spcPct val="0"/>
            </a:spcBef>
            <a:spcAft>
              <a:spcPct val="35000"/>
            </a:spcAft>
          </a:pPr>
          <a:r>
            <a:rPr lang="lt-LT" sz="1400" b="1" kern="1200" dirty="0" smtClean="0">
              <a:latin typeface="+mj-lt"/>
            </a:rPr>
            <a:t>4,2 mln. Eur</a:t>
          </a:r>
          <a:endParaRPr lang="lt-LT" sz="1400" b="1" kern="1200" dirty="0">
            <a:latin typeface="+mj-lt"/>
          </a:endParaRPr>
        </a:p>
      </dsp:txBody>
      <dsp:txXfrm>
        <a:off x="230574" y="4542701"/>
        <a:ext cx="1305018" cy="1813923"/>
      </dsp:txXfrm>
    </dsp:sp>
    <dsp:sp modelId="{6A694181-9B94-49F7-B945-0A5FDC55208F}">
      <dsp:nvSpPr>
        <dsp:cNvPr id="0" name=""/>
        <dsp:cNvSpPr/>
      </dsp:nvSpPr>
      <dsp:spPr>
        <a:xfrm>
          <a:off x="1689450" y="4524509"/>
          <a:ext cx="954565" cy="1872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latin typeface="+mj-lt"/>
            </a:rPr>
            <a:t>Mokymo lėšos</a:t>
          </a:r>
        </a:p>
        <a:p>
          <a:pPr lvl="0" algn="ctr" defTabSz="622300">
            <a:lnSpc>
              <a:spcPct val="90000"/>
            </a:lnSpc>
            <a:spcBef>
              <a:spcPct val="0"/>
            </a:spcBef>
            <a:spcAft>
              <a:spcPct val="35000"/>
            </a:spcAft>
          </a:pPr>
          <a:endParaRPr lang="lt-LT" sz="1400" b="1" kern="1200" dirty="0" smtClean="0">
            <a:latin typeface="+mj-lt"/>
          </a:endParaRPr>
        </a:p>
        <a:p>
          <a:pPr lvl="0" algn="ctr" defTabSz="622300">
            <a:lnSpc>
              <a:spcPct val="90000"/>
            </a:lnSpc>
            <a:spcBef>
              <a:spcPct val="0"/>
            </a:spcBef>
            <a:spcAft>
              <a:spcPct val="35000"/>
            </a:spcAft>
          </a:pPr>
          <a:r>
            <a:rPr lang="lt-LT" sz="1400" b="1" kern="1200" dirty="0" smtClean="0">
              <a:latin typeface="+mj-lt"/>
            </a:rPr>
            <a:t>8,5 mln. Eur</a:t>
          </a:r>
          <a:endParaRPr lang="lt-LT" sz="1300" kern="1200" dirty="0">
            <a:latin typeface="+mj-lt"/>
          </a:endParaRPr>
        </a:p>
      </dsp:txBody>
      <dsp:txXfrm>
        <a:off x="1717408" y="4552467"/>
        <a:ext cx="898649" cy="1816800"/>
      </dsp:txXfrm>
    </dsp:sp>
    <dsp:sp modelId="{AFE7CA5B-EC05-4901-8030-B44B695DF989}">
      <dsp:nvSpPr>
        <dsp:cNvPr id="0" name=""/>
        <dsp:cNvSpPr/>
      </dsp:nvSpPr>
      <dsp:spPr>
        <a:xfrm>
          <a:off x="4604585" y="1862504"/>
          <a:ext cx="5773082" cy="23523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t-LT" sz="2400" kern="1200" dirty="0" smtClean="0">
              <a:latin typeface="+mj-lt"/>
            </a:rPr>
            <a:t>Savarankiškoms funkcijoms </a:t>
          </a:r>
        </a:p>
        <a:p>
          <a:pPr lvl="0" algn="ctr" defTabSz="1066800">
            <a:lnSpc>
              <a:spcPct val="90000"/>
            </a:lnSpc>
            <a:spcBef>
              <a:spcPct val="0"/>
            </a:spcBef>
            <a:spcAft>
              <a:spcPct val="35000"/>
            </a:spcAft>
          </a:pPr>
          <a:r>
            <a:rPr lang="lt-LT" sz="2400" kern="1200" dirty="0" smtClean="0">
              <a:latin typeface="+mj-lt"/>
            </a:rPr>
            <a:t>28,2 mln. </a:t>
          </a:r>
          <a:r>
            <a:rPr lang="lt-LT" sz="2400" kern="1200" dirty="0" err="1" smtClean="0">
              <a:latin typeface="+mj-lt"/>
            </a:rPr>
            <a:t>Eur</a:t>
          </a:r>
          <a:r>
            <a:rPr lang="lt-LT" sz="2400" kern="1200" dirty="0" smtClean="0">
              <a:latin typeface="+mj-lt"/>
            </a:rPr>
            <a:t> </a:t>
          </a:r>
        </a:p>
        <a:p>
          <a:pPr lvl="0" algn="ctr" defTabSz="1066800">
            <a:lnSpc>
              <a:spcPct val="90000"/>
            </a:lnSpc>
            <a:spcBef>
              <a:spcPct val="0"/>
            </a:spcBef>
            <a:spcAft>
              <a:spcPct val="35000"/>
            </a:spcAft>
          </a:pPr>
          <a:r>
            <a:rPr lang="lt-LT" sz="2400" kern="1200" dirty="0" smtClean="0">
              <a:latin typeface="+mj-lt"/>
            </a:rPr>
            <a:t>(64,2 proc.)</a:t>
          </a:r>
          <a:endParaRPr lang="lt-LT" sz="2400" b="0" kern="1200" dirty="0">
            <a:latin typeface="+mj-lt"/>
          </a:endParaRPr>
        </a:p>
      </dsp:txBody>
      <dsp:txXfrm>
        <a:off x="4673484" y="1931403"/>
        <a:ext cx="5635284" cy="2214571"/>
      </dsp:txXfrm>
    </dsp:sp>
    <dsp:sp modelId="{E33A40A8-83D8-40BE-8374-C1CE7A5132A7}">
      <dsp:nvSpPr>
        <dsp:cNvPr id="0" name=""/>
        <dsp:cNvSpPr/>
      </dsp:nvSpPr>
      <dsp:spPr>
        <a:xfrm>
          <a:off x="2750480" y="4535818"/>
          <a:ext cx="994460" cy="18614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latin typeface="+mj-lt"/>
            </a:rPr>
            <a:t>Kitos dotacijos</a:t>
          </a:r>
        </a:p>
        <a:p>
          <a:pPr lvl="0" algn="ctr" defTabSz="622300">
            <a:lnSpc>
              <a:spcPct val="90000"/>
            </a:lnSpc>
            <a:spcBef>
              <a:spcPct val="0"/>
            </a:spcBef>
            <a:spcAft>
              <a:spcPct val="35000"/>
            </a:spcAft>
          </a:pPr>
          <a:r>
            <a:rPr lang="lt-LT" sz="1400" b="1" kern="1200" dirty="0" smtClean="0">
              <a:latin typeface="+mj-lt"/>
            </a:rPr>
            <a:t>2,9 mln. Eur</a:t>
          </a:r>
          <a:endParaRPr lang="lt-LT" sz="1400" b="1" kern="1200" dirty="0">
            <a:latin typeface="+mj-lt"/>
          </a:endParaRPr>
        </a:p>
      </dsp:txBody>
      <dsp:txXfrm>
        <a:off x="2779607" y="4564945"/>
        <a:ext cx="936206" cy="1803153"/>
      </dsp:txXfrm>
    </dsp:sp>
    <dsp:sp modelId="{455C93BF-7190-4B66-91AC-462A5E0798B7}">
      <dsp:nvSpPr>
        <dsp:cNvPr id="0" name=""/>
        <dsp:cNvSpPr/>
      </dsp:nvSpPr>
      <dsp:spPr>
        <a:xfrm>
          <a:off x="4293066" y="4601939"/>
          <a:ext cx="1120673" cy="17952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t>Pajamos ir mokesčiai</a:t>
          </a:r>
        </a:p>
        <a:p>
          <a:pPr lvl="0" algn="ctr" defTabSz="622300">
            <a:lnSpc>
              <a:spcPct val="90000"/>
            </a:lnSpc>
            <a:spcBef>
              <a:spcPct val="0"/>
            </a:spcBef>
            <a:spcAft>
              <a:spcPct val="35000"/>
            </a:spcAft>
          </a:pPr>
          <a:endParaRPr lang="lt-LT" sz="1400" b="1" kern="1200" dirty="0" smtClean="0">
            <a:latin typeface="+mj-lt"/>
          </a:endParaRPr>
        </a:p>
        <a:p>
          <a:pPr lvl="0" algn="ctr" defTabSz="622300">
            <a:lnSpc>
              <a:spcPct val="90000"/>
            </a:lnSpc>
            <a:spcBef>
              <a:spcPct val="0"/>
            </a:spcBef>
            <a:spcAft>
              <a:spcPct val="35000"/>
            </a:spcAft>
          </a:pPr>
          <a:endParaRPr lang="lt-LT" sz="1400" b="1" kern="1200" dirty="0" smtClean="0">
            <a:latin typeface="+mj-lt"/>
          </a:endParaRPr>
        </a:p>
        <a:p>
          <a:pPr lvl="0" algn="ctr" defTabSz="622300">
            <a:lnSpc>
              <a:spcPct val="90000"/>
            </a:lnSpc>
            <a:spcBef>
              <a:spcPct val="0"/>
            </a:spcBef>
            <a:spcAft>
              <a:spcPct val="35000"/>
            </a:spcAft>
          </a:pPr>
          <a:r>
            <a:rPr lang="lt-LT" sz="1400" b="1" kern="1200" dirty="0" smtClean="0">
              <a:latin typeface="+mj-lt"/>
            </a:rPr>
            <a:t>22,5 mln. Eur</a:t>
          </a:r>
          <a:endParaRPr lang="lt-LT" sz="1400" b="1" kern="1200" dirty="0">
            <a:latin typeface="+mj-lt"/>
          </a:endParaRPr>
        </a:p>
      </dsp:txBody>
      <dsp:txXfrm>
        <a:off x="4325889" y="4634762"/>
        <a:ext cx="1055027" cy="1729640"/>
      </dsp:txXfrm>
    </dsp:sp>
    <dsp:sp modelId="{23FAC729-8CAA-4CCD-91CB-4A5BE532608C}">
      <dsp:nvSpPr>
        <dsp:cNvPr id="0" name=""/>
        <dsp:cNvSpPr/>
      </dsp:nvSpPr>
      <dsp:spPr>
        <a:xfrm>
          <a:off x="5479447" y="4670967"/>
          <a:ext cx="1601700" cy="165341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latin typeface="+mj-lt"/>
            </a:rPr>
            <a:t>Skolintos lėšos</a:t>
          </a:r>
        </a:p>
        <a:p>
          <a:pPr lvl="0" algn="ctr" defTabSz="622300">
            <a:lnSpc>
              <a:spcPct val="90000"/>
            </a:lnSpc>
            <a:spcBef>
              <a:spcPct val="0"/>
            </a:spcBef>
            <a:spcAft>
              <a:spcPct val="35000"/>
            </a:spcAft>
          </a:pPr>
          <a:r>
            <a:rPr lang="lt-LT" sz="1400" b="1" kern="1200" dirty="0" smtClean="0">
              <a:latin typeface="+mj-lt"/>
            </a:rPr>
            <a:t>37 tūkst. Eur</a:t>
          </a:r>
          <a:endParaRPr lang="lt-LT" sz="1400" b="1" kern="1200" dirty="0">
            <a:latin typeface="+mj-lt"/>
          </a:endParaRPr>
        </a:p>
      </dsp:txBody>
      <dsp:txXfrm>
        <a:off x="5526359" y="4717879"/>
        <a:ext cx="1507876" cy="1559594"/>
      </dsp:txXfrm>
    </dsp:sp>
    <dsp:sp modelId="{8C73B3E7-2F53-4687-BCE0-14F82E9686E7}">
      <dsp:nvSpPr>
        <dsp:cNvPr id="0" name=""/>
        <dsp:cNvSpPr/>
      </dsp:nvSpPr>
      <dsp:spPr>
        <a:xfrm>
          <a:off x="7184033" y="4583437"/>
          <a:ext cx="1705745" cy="174255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latin typeface="+mj-lt"/>
            </a:rPr>
            <a:t>Laisvas lėšų likutis</a:t>
          </a:r>
        </a:p>
        <a:p>
          <a:pPr lvl="0" algn="ctr" defTabSz="622300">
            <a:lnSpc>
              <a:spcPct val="90000"/>
            </a:lnSpc>
            <a:spcBef>
              <a:spcPct val="0"/>
            </a:spcBef>
            <a:spcAft>
              <a:spcPct val="35000"/>
            </a:spcAft>
          </a:pPr>
          <a:endParaRPr lang="lt-LT" sz="1400" b="1" kern="1200" dirty="0" smtClean="0">
            <a:latin typeface="+mj-lt"/>
          </a:endParaRPr>
        </a:p>
        <a:p>
          <a:pPr lvl="0" algn="ctr" defTabSz="622300">
            <a:lnSpc>
              <a:spcPct val="90000"/>
            </a:lnSpc>
            <a:spcBef>
              <a:spcPct val="0"/>
            </a:spcBef>
            <a:spcAft>
              <a:spcPct val="35000"/>
            </a:spcAft>
          </a:pPr>
          <a:r>
            <a:rPr lang="lt-LT" sz="1400" b="1" kern="1200" dirty="0" smtClean="0">
              <a:latin typeface="+mj-lt"/>
            </a:rPr>
            <a:t>1,6 mln. Eur</a:t>
          </a:r>
          <a:endParaRPr lang="lt-LT" sz="1400" b="1" kern="1200" dirty="0">
            <a:latin typeface="+mj-lt"/>
          </a:endParaRPr>
        </a:p>
      </dsp:txBody>
      <dsp:txXfrm>
        <a:off x="7233993" y="4633397"/>
        <a:ext cx="1605825" cy="1642632"/>
      </dsp:txXfrm>
    </dsp:sp>
    <dsp:sp modelId="{09AD0536-66EE-437F-83FE-D378509BED78}">
      <dsp:nvSpPr>
        <dsp:cNvPr id="0" name=""/>
        <dsp:cNvSpPr/>
      </dsp:nvSpPr>
      <dsp:spPr>
        <a:xfrm>
          <a:off x="9020000" y="4583437"/>
          <a:ext cx="1791963" cy="172824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t>ES finansinės paramos lėšos</a:t>
          </a:r>
        </a:p>
        <a:p>
          <a:pPr lvl="0" algn="ctr" defTabSz="622300">
            <a:lnSpc>
              <a:spcPct val="90000"/>
            </a:lnSpc>
            <a:spcBef>
              <a:spcPct val="0"/>
            </a:spcBef>
            <a:spcAft>
              <a:spcPct val="35000"/>
            </a:spcAft>
          </a:pPr>
          <a:endParaRPr lang="lt-LT" sz="1400" kern="1200" dirty="0" smtClean="0"/>
        </a:p>
        <a:p>
          <a:pPr lvl="0" algn="ctr" defTabSz="622300">
            <a:lnSpc>
              <a:spcPct val="90000"/>
            </a:lnSpc>
            <a:spcBef>
              <a:spcPct val="0"/>
            </a:spcBef>
            <a:spcAft>
              <a:spcPct val="35000"/>
            </a:spcAft>
          </a:pPr>
          <a:r>
            <a:rPr lang="lt-LT" sz="1400" b="1" kern="1200" dirty="0" smtClean="0"/>
            <a:t>1,04 mln. Eur</a:t>
          </a:r>
          <a:endParaRPr lang="lt-LT" sz="1400" b="1" kern="1200" dirty="0"/>
        </a:p>
      </dsp:txBody>
      <dsp:txXfrm>
        <a:off x="9070619" y="4634056"/>
        <a:ext cx="1690725" cy="1627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8019E-9ADF-45C6-BCE9-117D97EC09F3}">
      <dsp:nvSpPr>
        <dsp:cNvPr id="0" name=""/>
        <dsp:cNvSpPr/>
      </dsp:nvSpPr>
      <dsp:spPr>
        <a:xfrm>
          <a:off x="0" y="473687"/>
          <a:ext cx="4930922"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A43814-4AD9-46D2-BD03-A4BEF6D3D62B}">
      <dsp:nvSpPr>
        <dsp:cNvPr id="0" name=""/>
        <dsp:cNvSpPr/>
      </dsp:nvSpPr>
      <dsp:spPr>
        <a:xfrm>
          <a:off x="246546" y="75"/>
          <a:ext cx="3451646" cy="724531"/>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464" tIns="0" rIns="130464" bIns="0" numCol="1" spcCol="1270" anchor="ctr" anchorCtr="0">
          <a:noAutofit/>
        </a:bodyPr>
        <a:lstStyle/>
        <a:p>
          <a:pPr lvl="0" algn="l" defTabSz="533400">
            <a:lnSpc>
              <a:spcPct val="90000"/>
            </a:lnSpc>
            <a:spcBef>
              <a:spcPct val="0"/>
            </a:spcBef>
            <a:spcAft>
              <a:spcPct val="35000"/>
            </a:spcAft>
          </a:pPr>
          <a:endParaRPr lang="lt-LT" sz="1200" kern="1200" dirty="0" smtClean="0"/>
        </a:p>
        <a:p>
          <a:pPr lvl="0" algn="l" defTabSz="533400">
            <a:lnSpc>
              <a:spcPct val="90000"/>
            </a:lnSpc>
            <a:spcBef>
              <a:spcPct val="0"/>
            </a:spcBef>
            <a:spcAft>
              <a:spcPct val="35000"/>
            </a:spcAft>
          </a:pPr>
          <a:r>
            <a:rPr lang="lt-LT" sz="1200" u="sng" kern="1200" dirty="0" smtClean="0"/>
            <a:t>Visos pajamos</a:t>
          </a:r>
        </a:p>
        <a:p>
          <a:pPr lvl="0" algn="l" defTabSz="533400">
            <a:lnSpc>
              <a:spcPct val="90000"/>
            </a:lnSpc>
            <a:spcBef>
              <a:spcPct val="0"/>
            </a:spcBef>
            <a:spcAft>
              <a:spcPct val="35000"/>
            </a:spcAft>
          </a:pPr>
          <a:r>
            <a:rPr lang="lt-LT" sz="1200" kern="1200" dirty="0" smtClean="0"/>
            <a:t>- 8,8 mln. </a:t>
          </a:r>
          <a:r>
            <a:rPr lang="lt-LT" sz="1200" kern="1200" dirty="0" err="1" smtClean="0"/>
            <a:t>Eur</a:t>
          </a:r>
          <a:endParaRPr lang="lt-LT" sz="1200" kern="1200" dirty="0" smtClean="0"/>
        </a:p>
        <a:p>
          <a:pPr lvl="0" algn="l" defTabSz="533400">
            <a:lnSpc>
              <a:spcPct val="90000"/>
            </a:lnSpc>
            <a:spcBef>
              <a:spcPct val="0"/>
            </a:spcBef>
            <a:spcAft>
              <a:spcPct val="35000"/>
            </a:spcAft>
          </a:pPr>
          <a:r>
            <a:rPr lang="lt-LT" sz="1200" kern="1200" dirty="0" smtClean="0"/>
            <a:t>- 25,1 proc.</a:t>
          </a:r>
        </a:p>
        <a:p>
          <a:pPr lvl="0" algn="l" defTabSz="533400">
            <a:lnSpc>
              <a:spcPct val="90000"/>
            </a:lnSpc>
            <a:spcBef>
              <a:spcPct val="0"/>
            </a:spcBef>
            <a:spcAft>
              <a:spcPct val="35000"/>
            </a:spcAft>
          </a:pPr>
          <a:endParaRPr lang="lt-LT" sz="1200" kern="1200" dirty="0"/>
        </a:p>
      </dsp:txBody>
      <dsp:txXfrm>
        <a:off x="281915" y="35444"/>
        <a:ext cx="3380908" cy="653793"/>
      </dsp:txXfrm>
    </dsp:sp>
    <dsp:sp modelId="{408678E6-6975-4BB7-8634-D187CA855060}">
      <dsp:nvSpPr>
        <dsp:cNvPr id="0" name=""/>
        <dsp:cNvSpPr/>
      </dsp:nvSpPr>
      <dsp:spPr>
        <a:xfrm>
          <a:off x="0" y="1541063"/>
          <a:ext cx="4930922"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1ACCB6-3345-41E8-B163-98D98D5969E4}">
      <dsp:nvSpPr>
        <dsp:cNvPr id="0" name=""/>
        <dsp:cNvSpPr/>
      </dsp:nvSpPr>
      <dsp:spPr>
        <a:xfrm>
          <a:off x="246546" y="993887"/>
          <a:ext cx="3451646" cy="79809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464" tIns="0" rIns="130464" bIns="0" numCol="1" spcCol="1270" anchor="ctr" anchorCtr="0">
          <a:noAutofit/>
        </a:bodyPr>
        <a:lstStyle/>
        <a:p>
          <a:pPr lvl="0" algn="l" defTabSz="533400">
            <a:lnSpc>
              <a:spcPct val="90000"/>
            </a:lnSpc>
            <a:spcBef>
              <a:spcPct val="0"/>
            </a:spcBef>
            <a:spcAft>
              <a:spcPct val="35000"/>
            </a:spcAft>
          </a:pPr>
          <a:endParaRPr lang="lt-LT" sz="1200" u="sng" kern="1200" dirty="0" smtClean="0"/>
        </a:p>
        <a:p>
          <a:pPr lvl="0" algn="l" defTabSz="533400">
            <a:lnSpc>
              <a:spcPct val="90000"/>
            </a:lnSpc>
            <a:spcBef>
              <a:spcPct val="0"/>
            </a:spcBef>
            <a:spcAft>
              <a:spcPct val="35000"/>
            </a:spcAft>
          </a:pPr>
          <a:r>
            <a:rPr lang="lt-LT" sz="1200" u="sng" kern="1200" dirty="0" smtClean="0"/>
            <a:t>Valstybės biudžeto tikslinės dotacijos</a:t>
          </a:r>
        </a:p>
        <a:p>
          <a:pPr lvl="0" algn="l" defTabSz="533400">
            <a:lnSpc>
              <a:spcPct val="90000"/>
            </a:lnSpc>
            <a:spcBef>
              <a:spcPct val="0"/>
            </a:spcBef>
            <a:spcAft>
              <a:spcPct val="35000"/>
            </a:spcAft>
          </a:pPr>
          <a:r>
            <a:rPr lang="lt-LT" sz="1200" u="none" kern="1200" dirty="0" smtClean="0"/>
            <a:t>- 3,1 mln. </a:t>
          </a:r>
          <a:r>
            <a:rPr lang="lt-LT" sz="1200" u="none" kern="1200" dirty="0" err="1" smtClean="0"/>
            <a:t>Eur</a:t>
          </a:r>
          <a:endParaRPr lang="lt-LT" sz="1200" u="none" kern="1200" dirty="0" smtClean="0"/>
        </a:p>
        <a:p>
          <a:pPr lvl="0" algn="l" defTabSz="533400">
            <a:lnSpc>
              <a:spcPct val="90000"/>
            </a:lnSpc>
            <a:spcBef>
              <a:spcPct val="0"/>
            </a:spcBef>
            <a:spcAft>
              <a:spcPct val="35000"/>
            </a:spcAft>
          </a:pPr>
          <a:r>
            <a:rPr lang="lt-LT" sz="1200" u="none" kern="1200" dirty="0" smtClean="0"/>
            <a:t>- 23,1 proc.</a:t>
          </a:r>
        </a:p>
        <a:p>
          <a:pPr lvl="0" algn="l" defTabSz="533400">
            <a:lnSpc>
              <a:spcPct val="90000"/>
            </a:lnSpc>
            <a:spcBef>
              <a:spcPct val="0"/>
            </a:spcBef>
            <a:spcAft>
              <a:spcPct val="35000"/>
            </a:spcAft>
          </a:pPr>
          <a:endParaRPr lang="lt-LT" sz="2000" kern="1200" dirty="0"/>
        </a:p>
      </dsp:txBody>
      <dsp:txXfrm>
        <a:off x="285506" y="1032847"/>
        <a:ext cx="3373726" cy="720176"/>
      </dsp:txXfrm>
    </dsp:sp>
    <dsp:sp modelId="{443F7B7A-6C7B-47A2-BEFD-BC9C75A2D785}">
      <dsp:nvSpPr>
        <dsp:cNvPr id="0" name=""/>
        <dsp:cNvSpPr/>
      </dsp:nvSpPr>
      <dsp:spPr>
        <a:xfrm>
          <a:off x="0" y="2510791"/>
          <a:ext cx="4930922"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A3EDA4-018F-4D6F-9E24-2237D1D484B5}">
      <dsp:nvSpPr>
        <dsp:cNvPr id="0" name=""/>
        <dsp:cNvSpPr/>
      </dsp:nvSpPr>
      <dsp:spPr>
        <a:xfrm>
          <a:off x="246546" y="2061263"/>
          <a:ext cx="3451646" cy="700448"/>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464" tIns="0" rIns="130464" bIns="0" numCol="1" spcCol="1270" anchor="ctr" anchorCtr="0">
          <a:noAutofit/>
        </a:bodyPr>
        <a:lstStyle/>
        <a:p>
          <a:pPr lvl="0" algn="l" defTabSz="533400">
            <a:lnSpc>
              <a:spcPct val="90000"/>
            </a:lnSpc>
            <a:spcBef>
              <a:spcPct val="0"/>
            </a:spcBef>
            <a:spcAft>
              <a:spcPct val="35000"/>
            </a:spcAft>
          </a:pPr>
          <a:r>
            <a:rPr lang="lt-LT" sz="1200" u="sng" kern="1200" dirty="0" smtClean="0"/>
            <a:t>Pajamos savarankiškai funkcijai</a:t>
          </a:r>
        </a:p>
        <a:p>
          <a:pPr lvl="0" algn="l" defTabSz="533400">
            <a:lnSpc>
              <a:spcPct val="90000"/>
            </a:lnSpc>
            <a:spcBef>
              <a:spcPct val="0"/>
            </a:spcBef>
            <a:spcAft>
              <a:spcPct val="35000"/>
            </a:spcAft>
          </a:pPr>
          <a:r>
            <a:rPr lang="lt-LT" sz="1200" u="none" kern="1200" dirty="0" smtClean="0"/>
            <a:t>- 4,41 mln. </a:t>
          </a:r>
          <a:r>
            <a:rPr lang="lt-LT" sz="1200" u="none" kern="1200" dirty="0" err="1" smtClean="0"/>
            <a:t>Eur</a:t>
          </a:r>
          <a:endParaRPr lang="lt-LT" sz="1200" u="none" kern="1200" dirty="0" smtClean="0"/>
        </a:p>
        <a:p>
          <a:pPr lvl="0" algn="l" defTabSz="533400">
            <a:lnSpc>
              <a:spcPct val="90000"/>
            </a:lnSpc>
            <a:spcBef>
              <a:spcPct val="0"/>
            </a:spcBef>
            <a:spcAft>
              <a:spcPct val="35000"/>
            </a:spcAft>
          </a:pPr>
          <a:r>
            <a:rPr lang="lt-LT" sz="1200" u="none" kern="1200" dirty="0" smtClean="0"/>
            <a:t>- 20,9 proc.</a:t>
          </a:r>
          <a:endParaRPr lang="lt-LT" sz="1200" u="none" kern="1200" dirty="0"/>
        </a:p>
      </dsp:txBody>
      <dsp:txXfrm>
        <a:off x="280739" y="2095456"/>
        <a:ext cx="3383260" cy="632062"/>
      </dsp:txXfrm>
    </dsp:sp>
    <dsp:sp modelId="{7339E21B-36EA-4134-9CFA-BF3B86BAE914}">
      <dsp:nvSpPr>
        <dsp:cNvPr id="0" name=""/>
        <dsp:cNvSpPr/>
      </dsp:nvSpPr>
      <dsp:spPr>
        <a:xfrm>
          <a:off x="0" y="3281911"/>
          <a:ext cx="4930922"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8C57DA-B247-4750-9BFB-89AB816281EA}">
      <dsp:nvSpPr>
        <dsp:cNvPr id="0" name=""/>
        <dsp:cNvSpPr/>
      </dsp:nvSpPr>
      <dsp:spPr>
        <a:xfrm>
          <a:off x="246546" y="3030991"/>
          <a:ext cx="3451646" cy="50184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464" tIns="0" rIns="130464" bIns="0" numCol="1" spcCol="1270" anchor="ctr" anchorCtr="0">
          <a:noAutofit/>
        </a:bodyPr>
        <a:lstStyle/>
        <a:p>
          <a:pPr lvl="0" algn="l" defTabSz="533400">
            <a:lnSpc>
              <a:spcPct val="90000"/>
            </a:lnSpc>
            <a:spcBef>
              <a:spcPct val="0"/>
            </a:spcBef>
            <a:spcAft>
              <a:spcPct val="35000"/>
            </a:spcAft>
          </a:pPr>
          <a:r>
            <a:rPr lang="lt-LT" sz="1200" u="sng" kern="1200" dirty="0" smtClean="0"/>
            <a:t>Europos Sąjungos finansinės paramos lėšos</a:t>
          </a:r>
        </a:p>
        <a:p>
          <a:pPr lvl="0" algn="l" defTabSz="533400">
            <a:lnSpc>
              <a:spcPct val="90000"/>
            </a:lnSpc>
            <a:spcBef>
              <a:spcPct val="0"/>
            </a:spcBef>
            <a:spcAft>
              <a:spcPct val="35000"/>
            </a:spcAft>
          </a:pPr>
          <a:r>
            <a:rPr lang="lt-LT" sz="1200" kern="1200" dirty="0" smtClean="0"/>
            <a:t>- 1,04 mln. </a:t>
          </a:r>
          <a:r>
            <a:rPr lang="lt-LT" sz="1200" kern="1200" dirty="0" err="1" smtClean="0"/>
            <a:t>Eur</a:t>
          </a:r>
          <a:endParaRPr lang="lt-LT" sz="1200" kern="1200" dirty="0"/>
        </a:p>
      </dsp:txBody>
      <dsp:txXfrm>
        <a:off x="271044" y="3055489"/>
        <a:ext cx="3402650" cy="452844"/>
      </dsp:txXfrm>
    </dsp:sp>
    <dsp:sp modelId="{1C70BB81-93E8-463A-BCCC-DFC7A61475C2}">
      <dsp:nvSpPr>
        <dsp:cNvPr id="0" name=""/>
        <dsp:cNvSpPr/>
      </dsp:nvSpPr>
      <dsp:spPr>
        <a:xfrm>
          <a:off x="0" y="4260999"/>
          <a:ext cx="4930922"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31A986-95A4-4AE8-873D-1EA33342A810}">
      <dsp:nvSpPr>
        <dsp:cNvPr id="0" name=""/>
        <dsp:cNvSpPr/>
      </dsp:nvSpPr>
      <dsp:spPr>
        <a:xfrm>
          <a:off x="246546" y="3802111"/>
          <a:ext cx="3451646" cy="7098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464" tIns="0" rIns="130464" bIns="0" numCol="1" spcCol="1270" anchor="ctr" anchorCtr="0">
          <a:noAutofit/>
        </a:bodyPr>
        <a:lstStyle/>
        <a:p>
          <a:pPr lvl="0" algn="l" defTabSz="533400">
            <a:lnSpc>
              <a:spcPct val="90000"/>
            </a:lnSpc>
            <a:spcBef>
              <a:spcPct val="0"/>
            </a:spcBef>
            <a:spcAft>
              <a:spcPct val="35000"/>
            </a:spcAft>
          </a:pPr>
          <a:r>
            <a:rPr lang="lt-LT" sz="1200" u="sng" kern="1200" dirty="0" smtClean="0"/>
            <a:t>Laisvas lėšų likutis</a:t>
          </a:r>
        </a:p>
        <a:p>
          <a:pPr lvl="0" algn="l" defTabSz="533400">
            <a:lnSpc>
              <a:spcPct val="90000"/>
            </a:lnSpc>
            <a:spcBef>
              <a:spcPct val="0"/>
            </a:spcBef>
            <a:spcAft>
              <a:spcPct val="35000"/>
            </a:spcAft>
          </a:pPr>
          <a:r>
            <a:rPr lang="lt-LT" sz="1200" kern="1200" dirty="0" smtClean="0"/>
            <a:t>0,37 mln. </a:t>
          </a:r>
          <a:r>
            <a:rPr lang="lt-LT" sz="1200" kern="1200" dirty="0" err="1" smtClean="0"/>
            <a:t>Eur</a:t>
          </a:r>
          <a:endParaRPr lang="lt-LT" sz="1200" kern="1200" dirty="0" smtClean="0"/>
        </a:p>
        <a:p>
          <a:pPr lvl="0" algn="l" defTabSz="533400">
            <a:lnSpc>
              <a:spcPct val="90000"/>
            </a:lnSpc>
            <a:spcBef>
              <a:spcPct val="0"/>
            </a:spcBef>
            <a:spcAft>
              <a:spcPct val="35000"/>
            </a:spcAft>
          </a:pPr>
          <a:r>
            <a:rPr lang="lt-LT" sz="1200" kern="1200" dirty="0" smtClean="0"/>
            <a:t>20,3 proc. </a:t>
          </a:r>
          <a:endParaRPr lang="lt-LT" sz="1200" kern="1200" dirty="0"/>
        </a:p>
      </dsp:txBody>
      <dsp:txXfrm>
        <a:off x="281196" y="3836761"/>
        <a:ext cx="3382346" cy="6405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33C1D-07B6-4429-9493-199F85AFE089}">
      <dsp:nvSpPr>
        <dsp:cNvPr id="0" name=""/>
        <dsp:cNvSpPr/>
      </dsp:nvSpPr>
      <dsp:spPr>
        <a:xfrm>
          <a:off x="3303714" y="1409"/>
          <a:ext cx="4324096" cy="22673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lt-LT" sz="2400" kern="1200" dirty="0" smtClean="0">
            <a:latin typeface="+mj-lt"/>
          </a:endParaRPr>
        </a:p>
        <a:p>
          <a:pPr lvl="0" algn="ctr" defTabSz="1066800">
            <a:lnSpc>
              <a:spcPct val="90000"/>
            </a:lnSpc>
            <a:spcBef>
              <a:spcPct val="0"/>
            </a:spcBef>
            <a:spcAft>
              <a:spcPct val="35000"/>
            </a:spcAft>
          </a:pPr>
          <a:r>
            <a:rPr lang="lt-LT" sz="2400" kern="1200" dirty="0" smtClean="0">
              <a:latin typeface="+mj-lt"/>
            </a:rPr>
            <a:t>Biudžeto išlaidos </a:t>
          </a:r>
        </a:p>
        <a:p>
          <a:pPr lvl="0" algn="ctr" defTabSz="1066800">
            <a:lnSpc>
              <a:spcPct val="90000"/>
            </a:lnSpc>
            <a:spcBef>
              <a:spcPct val="0"/>
            </a:spcBef>
            <a:spcAft>
              <a:spcPct val="35000"/>
            </a:spcAft>
          </a:pPr>
          <a:r>
            <a:rPr lang="lt-LT" sz="2400" kern="1200" dirty="0" smtClean="0">
              <a:latin typeface="+mj-lt"/>
            </a:rPr>
            <a:t>43, 78 mln. Eur </a:t>
          </a:r>
        </a:p>
        <a:p>
          <a:pPr lvl="0" algn="ctr" defTabSz="1066800">
            <a:lnSpc>
              <a:spcPct val="90000"/>
            </a:lnSpc>
            <a:spcBef>
              <a:spcPct val="0"/>
            </a:spcBef>
            <a:spcAft>
              <a:spcPct val="35000"/>
            </a:spcAft>
          </a:pPr>
          <a:endParaRPr lang="lt-LT" sz="2400" b="0" kern="1200" dirty="0">
            <a:latin typeface="+mj-lt"/>
          </a:endParaRPr>
        </a:p>
      </dsp:txBody>
      <dsp:txXfrm>
        <a:off x="3370123" y="67818"/>
        <a:ext cx="4191278" cy="2134547"/>
      </dsp:txXfrm>
    </dsp:sp>
    <dsp:sp modelId="{C7C4F050-81EB-4C56-902F-3DEE91A3510C}">
      <dsp:nvSpPr>
        <dsp:cNvPr id="0" name=""/>
        <dsp:cNvSpPr/>
      </dsp:nvSpPr>
      <dsp:spPr>
        <a:xfrm>
          <a:off x="1766" y="2616107"/>
          <a:ext cx="2570082" cy="34329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u="sng" kern="1200" dirty="0" smtClean="0">
              <a:latin typeface="+mj-lt"/>
            </a:rPr>
            <a:t>41,0 mln. </a:t>
          </a:r>
          <a:r>
            <a:rPr lang="lt-LT" sz="1400" b="1" u="sng" kern="1200" dirty="0" err="1" smtClean="0">
              <a:latin typeface="+mj-lt"/>
            </a:rPr>
            <a:t>Eur</a:t>
          </a:r>
          <a:r>
            <a:rPr lang="lt-LT" sz="1400" b="1" u="sng" kern="1200" dirty="0" smtClean="0">
              <a:latin typeface="+mj-lt"/>
            </a:rPr>
            <a:t> asignavimai:</a:t>
          </a:r>
        </a:p>
        <a:p>
          <a:pPr lvl="0" algn="ctr" defTabSz="622300">
            <a:lnSpc>
              <a:spcPct val="90000"/>
            </a:lnSpc>
            <a:spcBef>
              <a:spcPct val="0"/>
            </a:spcBef>
            <a:spcAft>
              <a:spcPct val="35000"/>
            </a:spcAft>
          </a:pPr>
          <a:endParaRPr lang="lt-LT" sz="1400" b="1" kern="1200" dirty="0" smtClean="0">
            <a:latin typeface="+mj-lt"/>
          </a:endParaRPr>
        </a:p>
        <a:p>
          <a:pPr lvl="0" algn="ctr" defTabSz="622300">
            <a:lnSpc>
              <a:spcPct val="90000"/>
            </a:lnSpc>
            <a:spcBef>
              <a:spcPct val="0"/>
            </a:spcBef>
            <a:spcAft>
              <a:spcPct val="35000"/>
            </a:spcAft>
          </a:pPr>
          <a:r>
            <a:rPr lang="lt-LT" sz="1400" b="0" kern="1200" dirty="0" smtClean="0">
              <a:latin typeface="+mj-lt"/>
            </a:rPr>
            <a:t>- Savarankiškai funkcijai;</a:t>
          </a:r>
        </a:p>
        <a:p>
          <a:pPr lvl="0" algn="ctr" defTabSz="622300">
            <a:lnSpc>
              <a:spcPct val="90000"/>
            </a:lnSpc>
            <a:spcBef>
              <a:spcPct val="0"/>
            </a:spcBef>
            <a:spcAft>
              <a:spcPct val="35000"/>
            </a:spcAft>
          </a:pPr>
          <a:r>
            <a:rPr lang="lt-LT" sz="1400" b="0" kern="1200" dirty="0" smtClean="0">
              <a:latin typeface="+mj-lt"/>
            </a:rPr>
            <a:t>- Valstybės biudžeto lėšos;</a:t>
          </a:r>
        </a:p>
        <a:p>
          <a:pPr lvl="0" algn="ctr" defTabSz="622300">
            <a:lnSpc>
              <a:spcPct val="90000"/>
            </a:lnSpc>
            <a:spcBef>
              <a:spcPct val="0"/>
            </a:spcBef>
            <a:spcAft>
              <a:spcPct val="35000"/>
            </a:spcAft>
          </a:pPr>
          <a:r>
            <a:rPr lang="lt-LT" sz="1400" b="0" kern="1200" dirty="0" smtClean="0">
              <a:latin typeface="+mj-lt"/>
            </a:rPr>
            <a:t>- Mokymo lėšos;</a:t>
          </a:r>
        </a:p>
        <a:p>
          <a:pPr lvl="0" algn="ctr" defTabSz="622300">
            <a:lnSpc>
              <a:spcPct val="90000"/>
            </a:lnSpc>
            <a:spcBef>
              <a:spcPct val="0"/>
            </a:spcBef>
            <a:spcAft>
              <a:spcPct val="35000"/>
            </a:spcAft>
          </a:pPr>
          <a:r>
            <a:rPr lang="lt-LT" sz="1400" b="0" kern="1200" dirty="0" smtClean="0">
              <a:latin typeface="+mj-lt"/>
            </a:rPr>
            <a:t>- Specialiųjų programų lėšos;</a:t>
          </a:r>
        </a:p>
        <a:p>
          <a:pPr lvl="0" algn="ctr" defTabSz="622300">
            <a:lnSpc>
              <a:spcPct val="90000"/>
            </a:lnSpc>
            <a:spcBef>
              <a:spcPct val="0"/>
            </a:spcBef>
            <a:spcAft>
              <a:spcPct val="35000"/>
            </a:spcAft>
          </a:pPr>
          <a:endParaRPr lang="lt-LT" sz="1400" b="1" kern="1200" dirty="0" smtClean="0">
            <a:latin typeface="+mj-lt"/>
          </a:endParaRPr>
        </a:p>
        <a:p>
          <a:pPr lvl="0" algn="ctr" defTabSz="622300">
            <a:lnSpc>
              <a:spcPct val="90000"/>
            </a:lnSpc>
            <a:spcBef>
              <a:spcPct val="0"/>
            </a:spcBef>
            <a:spcAft>
              <a:spcPct val="35000"/>
            </a:spcAft>
          </a:pPr>
          <a:endParaRPr lang="lt-LT" sz="1400" b="1" kern="1200" dirty="0" smtClean="0">
            <a:latin typeface="+mj-lt"/>
          </a:endParaRPr>
        </a:p>
        <a:p>
          <a:pPr lvl="0" algn="ctr" defTabSz="622300">
            <a:lnSpc>
              <a:spcPct val="90000"/>
            </a:lnSpc>
            <a:spcBef>
              <a:spcPct val="0"/>
            </a:spcBef>
            <a:spcAft>
              <a:spcPct val="35000"/>
            </a:spcAft>
          </a:pPr>
          <a:r>
            <a:rPr lang="lt-LT" sz="1400" b="1" kern="1200" dirty="0" smtClean="0">
              <a:latin typeface="+mj-lt"/>
            </a:rPr>
            <a:t>4, 5 sprendimo priedai</a:t>
          </a:r>
          <a:endParaRPr lang="lt-LT" sz="1400" b="1" kern="1200" dirty="0">
            <a:latin typeface="+mj-lt"/>
          </a:endParaRPr>
        </a:p>
      </dsp:txBody>
      <dsp:txXfrm>
        <a:off x="77041" y="2691382"/>
        <a:ext cx="2419532" cy="3282356"/>
      </dsp:txXfrm>
    </dsp:sp>
    <dsp:sp modelId="{C60FA9F3-BCCF-45DA-BBB5-A9012DEEDC6D}">
      <dsp:nvSpPr>
        <dsp:cNvPr id="0" name=""/>
        <dsp:cNvSpPr/>
      </dsp:nvSpPr>
      <dsp:spPr>
        <a:xfrm>
          <a:off x="2787736" y="2616107"/>
          <a:ext cx="2570082" cy="34329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lt-LT" sz="1400" b="1" u="sng" kern="1200" dirty="0" smtClean="0">
            <a:latin typeface="+mj-lt"/>
          </a:endParaRPr>
        </a:p>
        <a:p>
          <a:pPr lvl="0" algn="ctr" defTabSz="622300">
            <a:lnSpc>
              <a:spcPct val="90000"/>
            </a:lnSpc>
            <a:spcBef>
              <a:spcPct val="0"/>
            </a:spcBef>
            <a:spcAft>
              <a:spcPct val="35000"/>
            </a:spcAft>
          </a:pPr>
          <a:r>
            <a:rPr lang="lt-LT" sz="1400" b="1" u="sng" kern="1200" dirty="0" smtClean="0">
              <a:latin typeface="+mj-lt"/>
            </a:rPr>
            <a:t>1,67 mln. </a:t>
          </a:r>
          <a:r>
            <a:rPr lang="lt-LT" sz="1400" b="1" u="sng" kern="1200" dirty="0" err="1" smtClean="0">
              <a:latin typeface="+mj-lt"/>
            </a:rPr>
            <a:t>Eur</a:t>
          </a:r>
          <a:endParaRPr lang="lt-LT" sz="1400" b="1" u="sng" kern="1200" dirty="0" smtClean="0">
            <a:latin typeface="+mj-lt"/>
          </a:endParaRPr>
        </a:p>
        <a:p>
          <a:pPr lvl="0" algn="ctr" defTabSz="622300">
            <a:lnSpc>
              <a:spcPct val="90000"/>
            </a:lnSpc>
            <a:spcBef>
              <a:spcPct val="0"/>
            </a:spcBef>
            <a:spcAft>
              <a:spcPct val="35000"/>
            </a:spcAft>
          </a:pPr>
          <a:endParaRPr lang="lt-LT" sz="1400" b="1" u="sng" kern="1200" dirty="0" smtClean="0">
            <a:latin typeface="+mj-lt"/>
          </a:endParaRPr>
        </a:p>
        <a:p>
          <a:pPr lvl="0" algn="ctr" defTabSz="622300">
            <a:lnSpc>
              <a:spcPct val="90000"/>
            </a:lnSpc>
            <a:spcBef>
              <a:spcPct val="0"/>
            </a:spcBef>
            <a:spcAft>
              <a:spcPct val="35000"/>
            </a:spcAft>
          </a:pPr>
          <a:r>
            <a:rPr lang="lt-LT" sz="1400" b="0" u="none" kern="1200" dirty="0" smtClean="0">
              <a:latin typeface="+mj-lt"/>
            </a:rPr>
            <a:t>Asignavimai iš laisvo lėšų likučio </a:t>
          </a:r>
        </a:p>
        <a:p>
          <a:pPr lvl="0" algn="ctr" defTabSz="622300">
            <a:lnSpc>
              <a:spcPct val="90000"/>
            </a:lnSpc>
            <a:spcBef>
              <a:spcPct val="0"/>
            </a:spcBef>
            <a:spcAft>
              <a:spcPct val="35000"/>
            </a:spcAft>
          </a:pPr>
          <a:endParaRPr lang="lt-LT" sz="1400" b="0" u="none" kern="1200" dirty="0" smtClean="0">
            <a:latin typeface="+mj-lt"/>
          </a:endParaRPr>
        </a:p>
        <a:p>
          <a:pPr lvl="0" algn="ctr" defTabSz="622300">
            <a:lnSpc>
              <a:spcPct val="90000"/>
            </a:lnSpc>
            <a:spcBef>
              <a:spcPct val="0"/>
            </a:spcBef>
            <a:spcAft>
              <a:spcPct val="35000"/>
            </a:spcAft>
          </a:pPr>
          <a:endParaRPr lang="lt-LT" sz="1400" b="0" u="none" kern="1200" dirty="0" smtClean="0">
            <a:latin typeface="+mj-lt"/>
          </a:endParaRPr>
        </a:p>
        <a:p>
          <a:pPr lvl="0" algn="ctr" defTabSz="622300">
            <a:lnSpc>
              <a:spcPct val="90000"/>
            </a:lnSpc>
            <a:spcBef>
              <a:spcPct val="0"/>
            </a:spcBef>
            <a:spcAft>
              <a:spcPct val="35000"/>
            </a:spcAft>
          </a:pPr>
          <a:endParaRPr lang="lt-LT" sz="1400" b="0" u="none" kern="1200" dirty="0" smtClean="0">
            <a:latin typeface="+mj-lt"/>
          </a:endParaRPr>
        </a:p>
        <a:p>
          <a:pPr lvl="0" algn="ctr" defTabSz="622300">
            <a:lnSpc>
              <a:spcPct val="90000"/>
            </a:lnSpc>
            <a:spcBef>
              <a:spcPct val="0"/>
            </a:spcBef>
            <a:spcAft>
              <a:spcPct val="35000"/>
            </a:spcAft>
          </a:pPr>
          <a:r>
            <a:rPr lang="lt-LT" sz="1400" b="1" u="none" kern="1200" dirty="0" smtClean="0">
              <a:latin typeface="+mj-lt"/>
            </a:rPr>
            <a:t>7 sprendimo priedas</a:t>
          </a:r>
        </a:p>
        <a:p>
          <a:pPr lvl="0" algn="ctr" defTabSz="622300">
            <a:lnSpc>
              <a:spcPct val="90000"/>
            </a:lnSpc>
            <a:spcBef>
              <a:spcPct val="0"/>
            </a:spcBef>
            <a:spcAft>
              <a:spcPct val="35000"/>
            </a:spcAft>
          </a:pPr>
          <a:endParaRPr lang="lt-LT" sz="1400" b="1" kern="1200" dirty="0" smtClean="0">
            <a:latin typeface="+mj-lt"/>
          </a:endParaRPr>
        </a:p>
      </dsp:txBody>
      <dsp:txXfrm>
        <a:off x="2863011" y="2691382"/>
        <a:ext cx="2419532" cy="3282356"/>
      </dsp:txXfrm>
    </dsp:sp>
    <dsp:sp modelId="{76C0E886-DC39-4E21-AB73-040BDF1D5305}">
      <dsp:nvSpPr>
        <dsp:cNvPr id="0" name=""/>
        <dsp:cNvSpPr/>
      </dsp:nvSpPr>
      <dsp:spPr>
        <a:xfrm>
          <a:off x="5573705" y="2616107"/>
          <a:ext cx="2570082" cy="34329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lt-LT" sz="1400" b="1" u="sng" kern="1200" dirty="0" smtClean="0">
            <a:latin typeface="+mj-lt"/>
          </a:endParaRPr>
        </a:p>
        <a:p>
          <a:pPr lvl="0" algn="ctr" defTabSz="622300">
            <a:lnSpc>
              <a:spcPct val="90000"/>
            </a:lnSpc>
            <a:spcBef>
              <a:spcPct val="0"/>
            </a:spcBef>
            <a:spcAft>
              <a:spcPct val="35000"/>
            </a:spcAft>
          </a:pPr>
          <a:endParaRPr lang="lt-LT" sz="1400" b="1" u="sng" kern="1200" dirty="0" smtClean="0">
            <a:latin typeface="+mj-lt"/>
          </a:endParaRPr>
        </a:p>
        <a:p>
          <a:pPr lvl="0" algn="ctr" defTabSz="622300">
            <a:lnSpc>
              <a:spcPct val="90000"/>
            </a:lnSpc>
            <a:spcBef>
              <a:spcPct val="0"/>
            </a:spcBef>
            <a:spcAft>
              <a:spcPct val="35000"/>
            </a:spcAft>
          </a:pPr>
          <a:r>
            <a:rPr lang="lt-LT" sz="1400" b="1" u="sng" kern="1200" dirty="0" smtClean="0">
              <a:latin typeface="+mj-lt"/>
            </a:rPr>
            <a:t>0,04 mln. </a:t>
          </a:r>
          <a:r>
            <a:rPr lang="lt-LT" sz="1400" b="1" u="sng" kern="1200" dirty="0" err="1" smtClean="0">
              <a:latin typeface="+mj-lt"/>
            </a:rPr>
            <a:t>Eur</a:t>
          </a:r>
          <a:endParaRPr lang="lt-LT" sz="1400" b="1" u="sng" kern="1200" dirty="0" smtClean="0">
            <a:latin typeface="+mj-lt"/>
          </a:endParaRPr>
        </a:p>
        <a:p>
          <a:pPr lvl="0" algn="ctr" defTabSz="622300">
            <a:lnSpc>
              <a:spcPct val="90000"/>
            </a:lnSpc>
            <a:spcBef>
              <a:spcPct val="0"/>
            </a:spcBef>
            <a:spcAft>
              <a:spcPct val="35000"/>
            </a:spcAft>
          </a:pPr>
          <a:endParaRPr lang="lt-LT" sz="1400" b="1" kern="1200" dirty="0" smtClean="0">
            <a:latin typeface="+mj-lt"/>
          </a:endParaRPr>
        </a:p>
        <a:p>
          <a:pPr lvl="0" algn="ctr" defTabSz="622300">
            <a:lnSpc>
              <a:spcPct val="90000"/>
            </a:lnSpc>
            <a:spcBef>
              <a:spcPct val="0"/>
            </a:spcBef>
            <a:spcAft>
              <a:spcPct val="35000"/>
            </a:spcAft>
          </a:pPr>
          <a:r>
            <a:rPr lang="lt-LT" sz="1400" b="0" kern="1200" dirty="0" smtClean="0">
              <a:latin typeface="+mj-lt"/>
            </a:rPr>
            <a:t>Asignavimai iš skolintų lėšų </a:t>
          </a:r>
        </a:p>
        <a:p>
          <a:pPr lvl="0" algn="ctr" defTabSz="622300">
            <a:lnSpc>
              <a:spcPct val="90000"/>
            </a:lnSpc>
            <a:spcBef>
              <a:spcPct val="0"/>
            </a:spcBef>
            <a:spcAft>
              <a:spcPct val="35000"/>
            </a:spcAft>
          </a:pPr>
          <a:endParaRPr lang="lt-LT" sz="1400" b="0" kern="1200" dirty="0" smtClean="0">
            <a:latin typeface="+mj-lt"/>
          </a:endParaRPr>
        </a:p>
        <a:p>
          <a:pPr lvl="0" algn="ctr" defTabSz="622300">
            <a:lnSpc>
              <a:spcPct val="90000"/>
            </a:lnSpc>
            <a:spcBef>
              <a:spcPct val="0"/>
            </a:spcBef>
            <a:spcAft>
              <a:spcPct val="35000"/>
            </a:spcAft>
          </a:pPr>
          <a:endParaRPr lang="lt-LT" sz="1400" b="0" kern="1200" dirty="0" smtClean="0">
            <a:latin typeface="+mj-lt"/>
          </a:endParaRPr>
        </a:p>
        <a:p>
          <a:pPr lvl="0" algn="ctr" defTabSz="622300">
            <a:lnSpc>
              <a:spcPct val="90000"/>
            </a:lnSpc>
            <a:spcBef>
              <a:spcPct val="0"/>
            </a:spcBef>
            <a:spcAft>
              <a:spcPct val="35000"/>
            </a:spcAft>
          </a:pPr>
          <a:endParaRPr lang="lt-LT" sz="1400" b="0" kern="1200" dirty="0" smtClean="0">
            <a:latin typeface="+mj-lt"/>
          </a:endParaRPr>
        </a:p>
        <a:p>
          <a:pPr lvl="0" algn="ctr" defTabSz="622300">
            <a:lnSpc>
              <a:spcPct val="90000"/>
            </a:lnSpc>
            <a:spcBef>
              <a:spcPct val="0"/>
            </a:spcBef>
            <a:spcAft>
              <a:spcPct val="35000"/>
            </a:spcAft>
          </a:pPr>
          <a:endParaRPr lang="lt-LT" sz="1400" b="0" kern="1200" dirty="0" smtClean="0">
            <a:latin typeface="+mj-lt"/>
          </a:endParaRPr>
        </a:p>
        <a:p>
          <a:pPr lvl="0" algn="ctr" defTabSz="622300">
            <a:lnSpc>
              <a:spcPct val="90000"/>
            </a:lnSpc>
            <a:spcBef>
              <a:spcPct val="0"/>
            </a:spcBef>
            <a:spcAft>
              <a:spcPct val="35000"/>
            </a:spcAft>
          </a:pPr>
          <a:r>
            <a:rPr lang="lt-LT" sz="1400" b="1" kern="1200" dirty="0" smtClean="0">
              <a:latin typeface="+mj-lt"/>
            </a:rPr>
            <a:t>7 sprendimo priedas</a:t>
          </a:r>
        </a:p>
        <a:p>
          <a:pPr lvl="0" algn="ctr" defTabSz="622300">
            <a:lnSpc>
              <a:spcPct val="90000"/>
            </a:lnSpc>
            <a:spcBef>
              <a:spcPct val="0"/>
            </a:spcBef>
            <a:spcAft>
              <a:spcPct val="35000"/>
            </a:spcAft>
          </a:pPr>
          <a:endParaRPr lang="lt-LT" sz="1400" b="0" kern="1200" dirty="0" smtClean="0">
            <a:latin typeface="+mj-lt"/>
          </a:endParaRPr>
        </a:p>
        <a:p>
          <a:pPr lvl="0" algn="ctr" defTabSz="622300">
            <a:lnSpc>
              <a:spcPct val="90000"/>
            </a:lnSpc>
            <a:spcBef>
              <a:spcPct val="0"/>
            </a:spcBef>
            <a:spcAft>
              <a:spcPct val="35000"/>
            </a:spcAft>
          </a:pPr>
          <a:endParaRPr lang="lt-LT" sz="1400" b="0" kern="1200" dirty="0">
            <a:latin typeface="+mj-lt"/>
          </a:endParaRPr>
        </a:p>
      </dsp:txBody>
      <dsp:txXfrm>
        <a:off x="5648980" y="2691382"/>
        <a:ext cx="2419532" cy="3282356"/>
      </dsp:txXfrm>
    </dsp:sp>
    <dsp:sp modelId="{5BAD8BE1-2EF3-479F-B738-9429BDA3F594}">
      <dsp:nvSpPr>
        <dsp:cNvPr id="0" name=""/>
        <dsp:cNvSpPr/>
      </dsp:nvSpPr>
      <dsp:spPr>
        <a:xfrm>
          <a:off x="8361442" y="2617514"/>
          <a:ext cx="2570082" cy="34329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i="0" u="sng" kern="1200" dirty="0" smtClean="0">
              <a:latin typeface="+mj-lt"/>
            </a:rPr>
            <a:t>1,04 mln. </a:t>
          </a:r>
          <a:r>
            <a:rPr lang="lt-LT" sz="1400" b="1" i="0" u="sng" kern="1200" dirty="0" err="1" smtClean="0">
              <a:latin typeface="+mj-lt"/>
            </a:rPr>
            <a:t>Eur</a:t>
          </a:r>
          <a:endParaRPr lang="lt-LT" sz="1400" b="1" i="0" u="sng" kern="1200" dirty="0" smtClean="0">
            <a:latin typeface="+mj-lt"/>
          </a:endParaRPr>
        </a:p>
        <a:p>
          <a:pPr lvl="0" algn="ctr" defTabSz="622300">
            <a:lnSpc>
              <a:spcPct val="90000"/>
            </a:lnSpc>
            <a:spcBef>
              <a:spcPct val="0"/>
            </a:spcBef>
            <a:spcAft>
              <a:spcPct val="35000"/>
            </a:spcAft>
          </a:pPr>
          <a:endParaRPr lang="lt-LT" sz="1400" b="1" i="0" u="sng" kern="1200" dirty="0" smtClean="0">
            <a:latin typeface="+mj-lt"/>
          </a:endParaRPr>
        </a:p>
        <a:p>
          <a:pPr lvl="0" algn="ctr" defTabSz="622300">
            <a:lnSpc>
              <a:spcPct val="90000"/>
            </a:lnSpc>
            <a:spcBef>
              <a:spcPct val="0"/>
            </a:spcBef>
            <a:spcAft>
              <a:spcPct val="35000"/>
            </a:spcAft>
          </a:pPr>
          <a:endParaRPr lang="lt-LT" sz="1400" b="1" i="0" u="sng" kern="1200" dirty="0" smtClean="0">
            <a:latin typeface="+mj-lt"/>
          </a:endParaRPr>
        </a:p>
        <a:p>
          <a:pPr lvl="0" algn="ctr" defTabSz="622300">
            <a:lnSpc>
              <a:spcPct val="90000"/>
            </a:lnSpc>
            <a:spcBef>
              <a:spcPct val="0"/>
            </a:spcBef>
            <a:spcAft>
              <a:spcPct val="35000"/>
            </a:spcAft>
          </a:pPr>
          <a:r>
            <a:rPr lang="lt-LT" sz="1400" b="0" i="0" u="none" kern="1200" dirty="0" smtClean="0">
              <a:latin typeface="+mj-lt"/>
            </a:rPr>
            <a:t>Asignavimai iš ES finansinės paramos lėšų </a:t>
          </a:r>
        </a:p>
        <a:p>
          <a:pPr lvl="0" algn="ctr" defTabSz="622300">
            <a:lnSpc>
              <a:spcPct val="90000"/>
            </a:lnSpc>
            <a:spcBef>
              <a:spcPct val="0"/>
            </a:spcBef>
            <a:spcAft>
              <a:spcPct val="35000"/>
            </a:spcAft>
          </a:pPr>
          <a:endParaRPr lang="lt-LT" sz="1400" b="0" i="0" u="none" kern="1200" dirty="0" smtClean="0">
            <a:latin typeface="+mj-lt"/>
          </a:endParaRPr>
        </a:p>
        <a:p>
          <a:pPr lvl="0" algn="ctr" defTabSz="622300">
            <a:lnSpc>
              <a:spcPct val="90000"/>
            </a:lnSpc>
            <a:spcBef>
              <a:spcPct val="0"/>
            </a:spcBef>
            <a:spcAft>
              <a:spcPct val="35000"/>
            </a:spcAft>
          </a:pPr>
          <a:endParaRPr lang="lt-LT" sz="1400" b="0" i="0" u="none" kern="1200" dirty="0" smtClean="0">
            <a:latin typeface="+mj-lt"/>
          </a:endParaRPr>
        </a:p>
        <a:p>
          <a:pPr lvl="0" algn="ctr" defTabSz="622300">
            <a:lnSpc>
              <a:spcPct val="90000"/>
            </a:lnSpc>
            <a:spcBef>
              <a:spcPct val="0"/>
            </a:spcBef>
            <a:spcAft>
              <a:spcPct val="35000"/>
            </a:spcAft>
          </a:pPr>
          <a:endParaRPr lang="lt-LT" sz="1400" b="1" i="0" u="none" kern="1200" dirty="0" smtClean="0">
            <a:latin typeface="+mj-lt"/>
          </a:endParaRPr>
        </a:p>
        <a:p>
          <a:pPr lvl="0" algn="ctr" defTabSz="622300">
            <a:lnSpc>
              <a:spcPct val="90000"/>
            </a:lnSpc>
            <a:spcBef>
              <a:spcPct val="0"/>
            </a:spcBef>
            <a:spcAft>
              <a:spcPct val="35000"/>
            </a:spcAft>
          </a:pPr>
          <a:r>
            <a:rPr lang="lt-LT" sz="1400" b="1" i="0" u="none" kern="1200" dirty="0" smtClean="0">
              <a:latin typeface="+mj-lt"/>
            </a:rPr>
            <a:t>8 sprendimo priedas</a:t>
          </a:r>
        </a:p>
      </dsp:txBody>
      <dsp:txXfrm>
        <a:off x="8436717" y="2692789"/>
        <a:ext cx="2419532" cy="32823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09040-464B-4B19-835C-3EC8610D2206}">
      <dsp:nvSpPr>
        <dsp:cNvPr id="0" name=""/>
        <dsp:cNvSpPr/>
      </dsp:nvSpPr>
      <dsp:spPr>
        <a:xfrm rot="5400000">
          <a:off x="-234938" y="237781"/>
          <a:ext cx="1566254" cy="109637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lt-LT" sz="1200" b="1" kern="1200" dirty="0" smtClean="0">
            <a:latin typeface="+mj-lt"/>
          </a:endParaRPr>
        </a:p>
        <a:p>
          <a:pPr lvl="0" algn="ctr" defTabSz="533400">
            <a:lnSpc>
              <a:spcPct val="90000"/>
            </a:lnSpc>
            <a:spcBef>
              <a:spcPct val="0"/>
            </a:spcBef>
            <a:spcAft>
              <a:spcPct val="35000"/>
            </a:spcAft>
          </a:pPr>
          <a:r>
            <a:rPr lang="lt-LT" sz="1000" b="1" kern="1200" dirty="0" smtClean="0">
              <a:latin typeface="+mj-lt"/>
            </a:rPr>
            <a:t>Darbo</a:t>
          </a:r>
        </a:p>
        <a:p>
          <a:pPr lvl="0" algn="ctr" defTabSz="533400">
            <a:lnSpc>
              <a:spcPct val="90000"/>
            </a:lnSpc>
            <a:spcBef>
              <a:spcPct val="0"/>
            </a:spcBef>
            <a:spcAft>
              <a:spcPct val="35000"/>
            </a:spcAft>
          </a:pPr>
          <a:r>
            <a:rPr lang="lt-LT" sz="1000" b="1" kern="1200" dirty="0" smtClean="0">
              <a:latin typeface="+mj-lt"/>
            </a:rPr>
            <a:t>užmokestis</a:t>
          </a:r>
          <a:endParaRPr lang="lt-LT" sz="1000" b="1" kern="1200" dirty="0">
            <a:latin typeface="+mj-lt"/>
          </a:endParaRPr>
        </a:p>
      </dsp:txBody>
      <dsp:txXfrm rot="-5400000">
        <a:off x="0" y="551032"/>
        <a:ext cx="1096378" cy="469876"/>
      </dsp:txXfrm>
    </dsp:sp>
    <dsp:sp modelId="{B02633E3-A1F0-4C34-B377-F7A13EABF6FA}">
      <dsp:nvSpPr>
        <dsp:cNvPr id="0" name=""/>
        <dsp:cNvSpPr/>
      </dsp:nvSpPr>
      <dsp:spPr>
        <a:xfrm rot="5400000">
          <a:off x="4709165" y="-3609943"/>
          <a:ext cx="1018600" cy="824417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lt-LT" sz="1100" kern="1200" dirty="0" smtClean="0">
              <a:latin typeface="+mj-lt"/>
            </a:rPr>
            <a:t> </a:t>
          </a:r>
          <a:r>
            <a:rPr lang="lt-LT" sz="1200" kern="1200" dirty="0" smtClean="0">
              <a:latin typeface="+mj-lt"/>
            </a:rPr>
            <a:t>pastovios dalies poreikis – 97 proc.</a:t>
          </a:r>
          <a:endParaRPr lang="lt-LT" sz="1200" kern="1200" dirty="0">
            <a:latin typeface="+mj-lt"/>
          </a:endParaRPr>
        </a:p>
        <a:p>
          <a:pPr marL="114300" lvl="1" indent="-114300" algn="l" defTabSz="533400">
            <a:lnSpc>
              <a:spcPct val="90000"/>
            </a:lnSpc>
            <a:spcBef>
              <a:spcPct val="0"/>
            </a:spcBef>
            <a:spcAft>
              <a:spcPct val="15000"/>
            </a:spcAft>
            <a:buChar char="••"/>
          </a:pPr>
          <a:r>
            <a:rPr lang="lt-LT" sz="1200" kern="1200" smtClean="0">
              <a:latin typeface="+mj-lt"/>
            </a:rPr>
            <a:t> kintamai daliai </a:t>
          </a:r>
          <a:r>
            <a:rPr lang="lt-LT" sz="1200" kern="1200" dirty="0" smtClean="0">
              <a:latin typeface="+mj-lt"/>
            </a:rPr>
            <a:t>– 5 proc.</a:t>
          </a:r>
          <a:endParaRPr lang="lt-LT" sz="1200" kern="1200" dirty="0">
            <a:latin typeface="+mj-lt"/>
          </a:endParaRPr>
        </a:p>
        <a:p>
          <a:pPr marL="114300" lvl="1" indent="-114300" algn="l" defTabSz="533400">
            <a:lnSpc>
              <a:spcPct val="90000"/>
            </a:lnSpc>
            <a:spcBef>
              <a:spcPct val="0"/>
            </a:spcBef>
            <a:spcAft>
              <a:spcPct val="15000"/>
            </a:spcAft>
            <a:buChar char="••"/>
          </a:pPr>
          <a:r>
            <a:rPr lang="lt-LT" sz="1200" kern="1200" dirty="0" smtClean="0">
              <a:latin typeface="+mj-lt"/>
            </a:rPr>
            <a:t> švietimo įstaigų </a:t>
          </a:r>
          <a:r>
            <a:rPr lang="lt-LT" sz="1200" kern="1200" smtClean="0">
              <a:latin typeface="+mj-lt"/>
            </a:rPr>
            <a:t>vadovų vertinimui </a:t>
          </a:r>
          <a:r>
            <a:rPr lang="lt-LT" sz="1200" kern="1200" dirty="0" smtClean="0">
              <a:latin typeface="+mj-lt"/>
            </a:rPr>
            <a:t>– 12 proc.</a:t>
          </a:r>
          <a:endParaRPr lang="lt-LT" sz="1200" kern="1200" dirty="0">
            <a:latin typeface="+mj-lt"/>
          </a:endParaRPr>
        </a:p>
        <a:p>
          <a:pPr marL="114300" lvl="1" indent="-114300" algn="l" defTabSz="533400">
            <a:lnSpc>
              <a:spcPct val="90000"/>
            </a:lnSpc>
            <a:spcBef>
              <a:spcPct val="0"/>
            </a:spcBef>
            <a:spcAft>
              <a:spcPct val="15000"/>
            </a:spcAft>
            <a:buChar char="••"/>
          </a:pPr>
          <a:r>
            <a:rPr lang="lt-LT" sz="1200" kern="1200" smtClean="0">
              <a:latin typeface="+mj-lt"/>
            </a:rPr>
            <a:t> administracijai </a:t>
          </a:r>
          <a:r>
            <a:rPr lang="lt-LT" sz="1200" kern="1200" dirty="0" smtClean="0">
              <a:latin typeface="+mj-lt"/>
            </a:rPr>
            <a:t>– 10 proc. kintamai daliai ir valstybės tarnautojų vertinimui</a:t>
          </a:r>
          <a:endParaRPr lang="lt-LT" sz="1200" kern="1200" dirty="0">
            <a:latin typeface="+mj-lt"/>
          </a:endParaRPr>
        </a:p>
        <a:p>
          <a:pPr marL="114300" lvl="1" indent="-114300" algn="l" defTabSz="533400">
            <a:lnSpc>
              <a:spcPct val="90000"/>
            </a:lnSpc>
            <a:spcBef>
              <a:spcPct val="0"/>
            </a:spcBef>
            <a:spcAft>
              <a:spcPct val="15000"/>
            </a:spcAft>
            <a:buChar char="••"/>
          </a:pPr>
          <a:r>
            <a:rPr lang="lt-LT" sz="1200" kern="1200" dirty="0" smtClean="0">
              <a:latin typeface="+mj-lt"/>
            </a:rPr>
            <a:t> kultūros darbuotojams pastovios dalies koeficientams vidutiniškai didinti 0,15 proc.</a:t>
          </a:r>
          <a:endParaRPr lang="lt-LT" sz="1200" kern="1200" dirty="0">
            <a:latin typeface="+mj-lt"/>
          </a:endParaRPr>
        </a:p>
      </dsp:txBody>
      <dsp:txXfrm rot="-5400000">
        <a:off x="1096378" y="52568"/>
        <a:ext cx="8194450" cy="919152"/>
      </dsp:txXfrm>
    </dsp:sp>
    <dsp:sp modelId="{E91D39ED-D6F4-4D93-8D7A-1C3C4EDCC90F}">
      <dsp:nvSpPr>
        <dsp:cNvPr id="0" name=""/>
        <dsp:cNvSpPr/>
      </dsp:nvSpPr>
      <dsp:spPr>
        <a:xfrm rot="5400000">
          <a:off x="-234938" y="1609623"/>
          <a:ext cx="1566254" cy="109637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lt-LT" sz="1000" b="1" kern="1200" dirty="0" smtClean="0">
            <a:latin typeface="+mj-lt"/>
          </a:endParaRPr>
        </a:p>
        <a:p>
          <a:pPr lvl="0" algn="ctr" defTabSz="444500">
            <a:lnSpc>
              <a:spcPct val="90000"/>
            </a:lnSpc>
            <a:spcBef>
              <a:spcPct val="0"/>
            </a:spcBef>
            <a:spcAft>
              <a:spcPct val="35000"/>
            </a:spcAft>
          </a:pPr>
          <a:r>
            <a:rPr lang="lt-LT" sz="1000" b="1" kern="1200" dirty="0" smtClean="0">
              <a:latin typeface="+mj-lt"/>
            </a:rPr>
            <a:t>Maitinimas, elektra, vanduo, atliekų </a:t>
          </a:r>
          <a:r>
            <a:rPr lang="lt-LT" sz="1000" b="1" kern="1200" dirty="0" err="1" smtClean="0">
              <a:latin typeface="+mj-lt"/>
            </a:rPr>
            <a:t>tvark</a:t>
          </a:r>
          <a:r>
            <a:rPr lang="lt-LT" sz="1000" b="1" kern="1200" dirty="0" smtClean="0">
              <a:latin typeface="+mj-lt"/>
            </a:rPr>
            <a:t>., mokinių pavėžėjimas</a:t>
          </a:r>
          <a:endParaRPr lang="lt-LT" sz="1000" b="1" kern="1200" dirty="0">
            <a:latin typeface="+mj-lt"/>
          </a:endParaRPr>
        </a:p>
      </dsp:txBody>
      <dsp:txXfrm rot="-5400000">
        <a:off x="0" y="1922874"/>
        <a:ext cx="1096378" cy="469876"/>
      </dsp:txXfrm>
    </dsp:sp>
    <dsp:sp modelId="{111CA5D4-90BE-4F98-B2C4-A8D14BEAC829}">
      <dsp:nvSpPr>
        <dsp:cNvPr id="0" name=""/>
        <dsp:cNvSpPr/>
      </dsp:nvSpPr>
      <dsp:spPr>
        <a:xfrm rot="5400000">
          <a:off x="4709432" y="-2238369"/>
          <a:ext cx="1018065" cy="824417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lt-LT" sz="1200" kern="1200" dirty="0" smtClean="0">
              <a:latin typeface="+mj-lt"/>
            </a:rPr>
            <a:t>pagal paskaičiuotą poreikį</a:t>
          </a:r>
          <a:endParaRPr lang="lt-LT" sz="1200" kern="1200" dirty="0">
            <a:latin typeface="+mj-lt"/>
          </a:endParaRPr>
        </a:p>
      </dsp:txBody>
      <dsp:txXfrm rot="-5400000">
        <a:off x="1096378" y="1424383"/>
        <a:ext cx="8194476" cy="918669"/>
      </dsp:txXfrm>
    </dsp:sp>
    <dsp:sp modelId="{09E9216F-7960-452F-A23A-051A6C5C8228}">
      <dsp:nvSpPr>
        <dsp:cNvPr id="0" name=""/>
        <dsp:cNvSpPr/>
      </dsp:nvSpPr>
      <dsp:spPr>
        <a:xfrm rot="5400000">
          <a:off x="-234938" y="2981465"/>
          <a:ext cx="1566254" cy="109637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lt-LT" sz="1000" b="1" kern="1200" dirty="0" smtClean="0">
              <a:latin typeface="+mj-lt"/>
            </a:rPr>
            <a:t>Šildymas</a:t>
          </a:r>
          <a:endParaRPr lang="lt-LT" sz="1000" b="1" kern="1200" dirty="0">
            <a:latin typeface="+mj-lt"/>
          </a:endParaRPr>
        </a:p>
      </dsp:txBody>
      <dsp:txXfrm rot="-5400000">
        <a:off x="0" y="3294716"/>
        <a:ext cx="1096378" cy="469876"/>
      </dsp:txXfrm>
    </dsp:sp>
    <dsp:sp modelId="{8B7A268B-C6EE-4DA4-8170-7906306BCF34}">
      <dsp:nvSpPr>
        <dsp:cNvPr id="0" name=""/>
        <dsp:cNvSpPr/>
      </dsp:nvSpPr>
      <dsp:spPr>
        <a:xfrm rot="5400000">
          <a:off x="4709432" y="-866527"/>
          <a:ext cx="1018065" cy="824417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lt-LT" sz="1200" kern="1200" dirty="0" smtClean="0">
              <a:latin typeface="+mj-lt"/>
            </a:rPr>
            <a:t> įvertintos 2021 m. lapkričio ir gruodžio mėn. vidutinės išlaidos šildymui;</a:t>
          </a:r>
          <a:endParaRPr lang="lt-LT" sz="1200" kern="1200" dirty="0">
            <a:latin typeface="+mj-lt"/>
          </a:endParaRPr>
        </a:p>
        <a:p>
          <a:pPr marL="114300" lvl="1" indent="-114300" algn="l" defTabSz="533400">
            <a:lnSpc>
              <a:spcPct val="90000"/>
            </a:lnSpc>
            <a:spcBef>
              <a:spcPct val="0"/>
            </a:spcBef>
            <a:spcAft>
              <a:spcPct val="15000"/>
            </a:spcAft>
            <a:buChar char="••"/>
          </a:pPr>
          <a:r>
            <a:rPr lang="lt-LT" sz="1200" kern="1200" dirty="0" smtClean="0">
              <a:latin typeface="+mj-lt"/>
            </a:rPr>
            <a:t> planuojama 7 mėnesiams.</a:t>
          </a:r>
          <a:endParaRPr lang="lt-LT" sz="1200" kern="1200" dirty="0">
            <a:latin typeface="+mj-lt"/>
          </a:endParaRPr>
        </a:p>
      </dsp:txBody>
      <dsp:txXfrm rot="-5400000">
        <a:off x="1096378" y="2796225"/>
        <a:ext cx="8194476" cy="9186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09040-464B-4B19-835C-3EC8610D2206}">
      <dsp:nvSpPr>
        <dsp:cNvPr id="0" name=""/>
        <dsp:cNvSpPr/>
      </dsp:nvSpPr>
      <dsp:spPr>
        <a:xfrm rot="5400000">
          <a:off x="-312699" y="315801"/>
          <a:ext cx="2084665" cy="14592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lt-LT" sz="1200" b="1" kern="1200" dirty="0" smtClean="0">
              <a:latin typeface="+mj-lt"/>
            </a:rPr>
            <a:t>Ryšiai, transportas, komandiruotės</a:t>
          </a:r>
        </a:p>
      </dsp:txBody>
      <dsp:txXfrm rot="-5400000">
        <a:off x="2" y="732734"/>
        <a:ext cx="1459265" cy="625400"/>
      </dsp:txXfrm>
    </dsp:sp>
    <dsp:sp modelId="{B02633E3-A1F0-4C34-B377-F7A13EABF6FA}">
      <dsp:nvSpPr>
        <dsp:cNvPr id="0" name=""/>
        <dsp:cNvSpPr/>
      </dsp:nvSpPr>
      <dsp:spPr>
        <a:xfrm rot="5400000">
          <a:off x="4722393" y="-3260026"/>
          <a:ext cx="1355032" cy="78812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lt-LT" sz="1100" kern="1200" dirty="0" smtClean="0"/>
            <a:t> </a:t>
          </a:r>
          <a:r>
            <a:rPr lang="lt-LT" sz="1200" kern="1200" dirty="0" smtClean="0">
              <a:latin typeface="+mj-lt"/>
            </a:rPr>
            <a:t>2021 m. planiniai asignavimai</a:t>
          </a:r>
          <a:endParaRPr lang="lt-LT" sz="1200" kern="1200" dirty="0">
            <a:latin typeface="+mj-lt"/>
          </a:endParaRPr>
        </a:p>
      </dsp:txBody>
      <dsp:txXfrm rot="-5400000">
        <a:off x="1459266" y="69248"/>
        <a:ext cx="7815140" cy="1222738"/>
      </dsp:txXfrm>
    </dsp:sp>
    <dsp:sp modelId="{E91D39ED-D6F4-4D93-8D7A-1C3C4EDCC90F}">
      <dsp:nvSpPr>
        <dsp:cNvPr id="0" name=""/>
        <dsp:cNvSpPr/>
      </dsp:nvSpPr>
      <dsp:spPr>
        <a:xfrm rot="5400000">
          <a:off x="-312699" y="2113270"/>
          <a:ext cx="2084665" cy="14592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lt-LT" sz="1200" b="1" kern="1200" dirty="0" smtClean="0">
              <a:latin typeface="+mj-lt"/>
            </a:rPr>
            <a:t>Kitos prekės ir </a:t>
          </a:r>
        </a:p>
        <a:p>
          <a:pPr lvl="0" algn="ctr" defTabSz="533400">
            <a:lnSpc>
              <a:spcPct val="90000"/>
            </a:lnSpc>
            <a:spcBef>
              <a:spcPct val="0"/>
            </a:spcBef>
            <a:spcAft>
              <a:spcPct val="35000"/>
            </a:spcAft>
          </a:pPr>
          <a:r>
            <a:rPr lang="lt-LT" sz="1200" b="1" kern="1200" dirty="0" smtClean="0">
              <a:latin typeface="+mj-lt"/>
            </a:rPr>
            <a:t>paslaugos</a:t>
          </a:r>
        </a:p>
      </dsp:txBody>
      <dsp:txXfrm rot="-5400000">
        <a:off x="2" y="2530203"/>
        <a:ext cx="1459265" cy="625400"/>
      </dsp:txXfrm>
    </dsp:sp>
    <dsp:sp modelId="{111CA5D4-90BE-4F98-B2C4-A8D14BEAC829}">
      <dsp:nvSpPr>
        <dsp:cNvPr id="0" name=""/>
        <dsp:cNvSpPr/>
      </dsp:nvSpPr>
      <dsp:spPr>
        <a:xfrm rot="5400000">
          <a:off x="4722393" y="-1462556"/>
          <a:ext cx="1355032" cy="78812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lt-LT" sz="1200" b="0" kern="1200" dirty="0" smtClean="0">
              <a:latin typeface="+mj-lt"/>
            </a:rPr>
            <a:t>2021 m. planiniai asignavimai, atėmus 2021 m. tikslinius asignavimus;</a:t>
          </a:r>
          <a:endParaRPr lang="lt-LT" sz="1200" b="0" kern="1200" dirty="0">
            <a:latin typeface="+mj-lt"/>
          </a:endParaRPr>
        </a:p>
        <a:p>
          <a:pPr marL="114300" lvl="1" indent="-114300" algn="l" defTabSz="533400">
            <a:lnSpc>
              <a:spcPct val="90000"/>
            </a:lnSpc>
            <a:spcBef>
              <a:spcPct val="0"/>
            </a:spcBef>
            <a:spcAft>
              <a:spcPct val="15000"/>
            </a:spcAft>
            <a:buChar char="••"/>
          </a:pPr>
          <a:r>
            <a:rPr lang="lt-LT" sz="1200" b="0" kern="1200" dirty="0" smtClean="0">
              <a:latin typeface="+mj-lt"/>
            </a:rPr>
            <a:t>Švietimo įstaigoms apskaičiuota pagal vaikų/mokinių skaičių:</a:t>
          </a:r>
          <a:endParaRPr lang="lt-LT" sz="1200" b="0" kern="1200" dirty="0">
            <a:latin typeface="+mj-lt"/>
          </a:endParaRPr>
        </a:p>
        <a:p>
          <a:pPr marL="114300" lvl="1" indent="-114300" algn="l" defTabSz="533400">
            <a:lnSpc>
              <a:spcPct val="90000"/>
            </a:lnSpc>
            <a:spcBef>
              <a:spcPct val="0"/>
            </a:spcBef>
            <a:spcAft>
              <a:spcPct val="15000"/>
            </a:spcAft>
            <a:buChar char="••"/>
          </a:pPr>
          <a:r>
            <a:rPr lang="lt-LT" sz="1200" b="0" kern="1200" dirty="0" smtClean="0">
              <a:latin typeface="+mj-lt"/>
            </a:rPr>
            <a:t>- ikimokyklinio ir priešmokyklinio ugdymo vaikui – 30 </a:t>
          </a:r>
          <a:r>
            <a:rPr lang="lt-LT" sz="1200" b="0" kern="1200" dirty="0" err="1" smtClean="0">
              <a:latin typeface="+mj-lt"/>
            </a:rPr>
            <a:t>Eur</a:t>
          </a:r>
          <a:r>
            <a:rPr lang="lt-LT" sz="1200" b="0" kern="1200" dirty="0" smtClean="0">
              <a:latin typeface="+mj-lt"/>
            </a:rPr>
            <a:t>/metams;</a:t>
          </a:r>
          <a:endParaRPr lang="lt-LT" sz="1200" b="0" kern="1200" dirty="0">
            <a:latin typeface="+mj-lt"/>
          </a:endParaRPr>
        </a:p>
        <a:p>
          <a:pPr marL="114300" lvl="1" indent="-114300" algn="l" defTabSz="533400">
            <a:lnSpc>
              <a:spcPct val="90000"/>
            </a:lnSpc>
            <a:spcBef>
              <a:spcPct val="0"/>
            </a:spcBef>
            <a:spcAft>
              <a:spcPct val="15000"/>
            </a:spcAft>
            <a:buChar char="••"/>
          </a:pPr>
          <a:r>
            <a:rPr lang="lt-LT" sz="1200" b="0" kern="1200" dirty="0" smtClean="0">
              <a:latin typeface="+mj-lt"/>
            </a:rPr>
            <a:t>- bendrojo lavinimo mokiniui – 25 </a:t>
          </a:r>
          <a:r>
            <a:rPr lang="lt-LT" sz="1200" b="0" kern="1200" dirty="0" err="1" smtClean="0">
              <a:latin typeface="+mj-lt"/>
            </a:rPr>
            <a:t>Eur</a:t>
          </a:r>
          <a:r>
            <a:rPr lang="lt-LT" sz="1200" b="0" kern="1200" dirty="0" smtClean="0">
              <a:latin typeface="+mj-lt"/>
            </a:rPr>
            <a:t>/metams;</a:t>
          </a:r>
          <a:endParaRPr lang="lt-LT" sz="1200" b="0" kern="1200" dirty="0">
            <a:latin typeface="+mj-lt"/>
          </a:endParaRPr>
        </a:p>
        <a:p>
          <a:pPr marL="114300" lvl="1" indent="-114300" algn="l" defTabSz="533400">
            <a:lnSpc>
              <a:spcPct val="90000"/>
            </a:lnSpc>
            <a:spcBef>
              <a:spcPct val="0"/>
            </a:spcBef>
            <a:spcAft>
              <a:spcPct val="15000"/>
            </a:spcAft>
            <a:buChar char="••"/>
          </a:pPr>
          <a:r>
            <a:rPr lang="lt-LT" sz="1200" b="0" kern="1200" dirty="0" smtClean="0">
              <a:latin typeface="+mj-lt"/>
            </a:rPr>
            <a:t>- neformaliojo švietimo mokiniui – 5 Eur/metams (Jaunimo centre darbui su jaunimu – 2 Eur/dalyviui);</a:t>
          </a:r>
          <a:endParaRPr lang="lt-LT" sz="1200" b="0" kern="1200" dirty="0">
            <a:latin typeface="+mj-lt"/>
          </a:endParaRPr>
        </a:p>
        <a:p>
          <a:pPr marL="114300" lvl="1" indent="-114300" algn="l" defTabSz="533400">
            <a:lnSpc>
              <a:spcPct val="90000"/>
            </a:lnSpc>
            <a:spcBef>
              <a:spcPct val="0"/>
            </a:spcBef>
            <a:spcAft>
              <a:spcPct val="15000"/>
            </a:spcAft>
            <a:buChar char="••"/>
          </a:pPr>
          <a:endParaRPr lang="lt-LT" sz="1200" kern="1200" dirty="0"/>
        </a:p>
      </dsp:txBody>
      <dsp:txXfrm rot="-5400000">
        <a:off x="1459266" y="1866718"/>
        <a:ext cx="7815140" cy="12227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7F053-29C4-4828-9ABF-EA03172F5333}">
      <dsp:nvSpPr>
        <dsp:cNvPr id="0" name=""/>
        <dsp:cNvSpPr/>
      </dsp:nvSpPr>
      <dsp:spPr>
        <a:xfrm>
          <a:off x="1134087" y="641"/>
          <a:ext cx="8663349" cy="1165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lt-LT" sz="2800" kern="1200" dirty="0" smtClean="0">
              <a:latin typeface="+mj-lt"/>
            </a:rPr>
            <a:t>Vaikų ir jaunimo užimtumas</a:t>
          </a:r>
          <a:endParaRPr lang="lt-LT" sz="2800" kern="1200" dirty="0">
            <a:latin typeface="+mj-lt"/>
          </a:endParaRPr>
        </a:p>
      </dsp:txBody>
      <dsp:txXfrm>
        <a:off x="1168236" y="34790"/>
        <a:ext cx="8595051" cy="1097634"/>
      </dsp:txXfrm>
    </dsp:sp>
    <dsp:sp modelId="{C0836D25-20FB-45A1-AE17-270301DCBF7E}">
      <dsp:nvSpPr>
        <dsp:cNvPr id="0" name=""/>
        <dsp:cNvSpPr/>
      </dsp:nvSpPr>
      <dsp:spPr>
        <a:xfrm>
          <a:off x="476099" y="1489328"/>
          <a:ext cx="3310805" cy="116735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lt-LT" sz="2000" kern="1200" dirty="0" smtClean="0">
              <a:latin typeface="+mj-lt"/>
            </a:rPr>
            <a:t>Valstybės</a:t>
          </a:r>
          <a:r>
            <a:rPr lang="lt-LT" sz="2000" kern="1200" baseline="0" dirty="0" smtClean="0">
              <a:latin typeface="+mj-lt"/>
            </a:rPr>
            <a:t> biudžeto lėšos </a:t>
          </a:r>
          <a:endParaRPr lang="lt-LT" sz="2000" kern="1200" dirty="0">
            <a:latin typeface="+mj-lt"/>
          </a:endParaRPr>
        </a:p>
      </dsp:txBody>
      <dsp:txXfrm>
        <a:off x="510290" y="1523519"/>
        <a:ext cx="3242423" cy="1098977"/>
      </dsp:txXfrm>
    </dsp:sp>
    <dsp:sp modelId="{65888655-D59A-42E0-85A5-C5E6148CE1C3}">
      <dsp:nvSpPr>
        <dsp:cNvPr id="0" name=""/>
        <dsp:cNvSpPr/>
      </dsp:nvSpPr>
      <dsp:spPr>
        <a:xfrm>
          <a:off x="0" y="3483300"/>
          <a:ext cx="1360209" cy="187308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latin typeface="+mj-lt"/>
            </a:rPr>
            <a:t>138,8 tūkst. Eur </a:t>
          </a:r>
        </a:p>
        <a:p>
          <a:pPr lvl="0" algn="ctr" defTabSz="622300">
            <a:lnSpc>
              <a:spcPct val="90000"/>
            </a:lnSpc>
            <a:spcBef>
              <a:spcPct val="0"/>
            </a:spcBef>
            <a:spcAft>
              <a:spcPct val="35000"/>
            </a:spcAft>
          </a:pPr>
          <a:endParaRPr lang="lt-LT" sz="1400" b="1" kern="1200" dirty="0" smtClean="0">
            <a:latin typeface="+mj-lt"/>
          </a:endParaRPr>
        </a:p>
        <a:p>
          <a:pPr lvl="0" algn="ctr" defTabSz="622300">
            <a:lnSpc>
              <a:spcPct val="90000"/>
            </a:lnSpc>
            <a:spcBef>
              <a:spcPct val="0"/>
            </a:spcBef>
            <a:spcAft>
              <a:spcPct val="35000"/>
            </a:spcAft>
          </a:pPr>
          <a:r>
            <a:rPr lang="lt-LT" sz="1400" b="1" kern="1200" dirty="0" smtClean="0">
              <a:latin typeface="+mj-lt"/>
            </a:rPr>
            <a:t>- neformalaus vaikų švietimo programoms</a:t>
          </a:r>
        </a:p>
      </dsp:txBody>
      <dsp:txXfrm>
        <a:off x="39839" y="3523139"/>
        <a:ext cx="1280531" cy="1793402"/>
      </dsp:txXfrm>
    </dsp:sp>
    <dsp:sp modelId="{6A694181-9B94-49F7-B945-0A5FDC55208F}">
      <dsp:nvSpPr>
        <dsp:cNvPr id="0" name=""/>
        <dsp:cNvSpPr/>
      </dsp:nvSpPr>
      <dsp:spPr>
        <a:xfrm>
          <a:off x="0" y="5382179"/>
          <a:ext cx="1424364" cy="10150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latin typeface="+mj-lt"/>
            </a:rPr>
            <a:t>Būrelius lanko 840 vaikų</a:t>
          </a:r>
        </a:p>
      </dsp:txBody>
      <dsp:txXfrm>
        <a:off x="29730" y="5411909"/>
        <a:ext cx="1364904" cy="955586"/>
      </dsp:txXfrm>
    </dsp:sp>
    <dsp:sp modelId="{AFE7CA5B-EC05-4901-8030-B44B695DF989}">
      <dsp:nvSpPr>
        <dsp:cNvPr id="0" name=""/>
        <dsp:cNvSpPr/>
      </dsp:nvSpPr>
      <dsp:spPr>
        <a:xfrm>
          <a:off x="4990520" y="1461663"/>
          <a:ext cx="5421622" cy="115314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lt-LT" sz="2000" kern="1200" dirty="0" smtClean="0">
              <a:latin typeface="+mj-lt"/>
            </a:rPr>
            <a:t>Savivaldybės biudžeto lėšos</a:t>
          </a:r>
        </a:p>
      </dsp:txBody>
      <dsp:txXfrm>
        <a:off x="5024294" y="1495437"/>
        <a:ext cx="5354074" cy="1085597"/>
      </dsp:txXfrm>
    </dsp:sp>
    <dsp:sp modelId="{E33A40A8-83D8-40BE-8374-C1CE7A5132A7}">
      <dsp:nvSpPr>
        <dsp:cNvPr id="0" name=""/>
        <dsp:cNvSpPr/>
      </dsp:nvSpPr>
      <dsp:spPr>
        <a:xfrm>
          <a:off x="1452145" y="3458605"/>
          <a:ext cx="1375462" cy="293862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latin typeface="+mj-lt"/>
            </a:rPr>
            <a:t>~ 5,0 tūkst. Eur </a:t>
          </a:r>
        </a:p>
        <a:p>
          <a:pPr lvl="0" algn="ctr" defTabSz="622300">
            <a:lnSpc>
              <a:spcPct val="90000"/>
            </a:lnSpc>
            <a:spcBef>
              <a:spcPct val="0"/>
            </a:spcBef>
            <a:spcAft>
              <a:spcPct val="35000"/>
            </a:spcAft>
          </a:pPr>
          <a:endParaRPr lang="lt-LT" sz="1400" b="1" kern="1200" dirty="0" smtClean="0">
            <a:latin typeface="+mj-lt"/>
          </a:endParaRPr>
        </a:p>
        <a:p>
          <a:pPr lvl="0" algn="ctr" defTabSz="622300">
            <a:lnSpc>
              <a:spcPct val="90000"/>
            </a:lnSpc>
            <a:spcBef>
              <a:spcPct val="0"/>
            </a:spcBef>
            <a:spcAft>
              <a:spcPct val="35000"/>
            </a:spcAft>
          </a:pPr>
          <a:r>
            <a:rPr lang="lt-LT" sz="1400" b="1" kern="1200" dirty="0" smtClean="0">
              <a:latin typeface="+mj-lt"/>
            </a:rPr>
            <a:t> - nemokamas moksleivių maitinimas vasaros stovyklose</a:t>
          </a:r>
        </a:p>
      </dsp:txBody>
      <dsp:txXfrm>
        <a:off x="1492431" y="3498891"/>
        <a:ext cx="1294890" cy="2858048"/>
      </dsp:txXfrm>
    </dsp:sp>
    <dsp:sp modelId="{455C93BF-7190-4B66-91AC-462A5E0798B7}">
      <dsp:nvSpPr>
        <dsp:cNvPr id="0" name=""/>
        <dsp:cNvSpPr/>
      </dsp:nvSpPr>
      <dsp:spPr>
        <a:xfrm>
          <a:off x="2956415" y="3459378"/>
          <a:ext cx="1394317" cy="293784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t>~ 10 tūkst. Eur </a:t>
          </a:r>
        </a:p>
        <a:p>
          <a:pPr lvl="0" algn="ctr" defTabSz="622300">
            <a:lnSpc>
              <a:spcPct val="90000"/>
            </a:lnSpc>
            <a:spcBef>
              <a:spcPct val="0"/>
            </a:spcBef>
            <a:spcAft>
              <a:spcPct val="35000"/>
            </a:spcAft>
          </a:pPr>
          <a:endParaRPr lang="lt-LT" sz="1400" b="1" kern="1200" dirty="0" smtClean="0"/>
        </a:p>
        <a:p>
          <a:pPr lvl="0" algn="ctr" defTabSz="622300">
            <a:lnSpc>
              <a:spcPct val="90000"/>
            </a:lnSpc>
            <a:spcBef>
              <a:spcPct val="0"/>
            </a:spcBef>
            <a:spcAft>
              <a:spcPct val="35000"/>
            </a:spcAft>
          </a:pPr>
          <a:r>
            <a:rPr lang="lt-LT" sz="1400" b="1" kern="1200" dirty="0" smtClean="0"/>
            <a:t>- projektinės lėšos jaunimui įdarbinti</a:t>
          </a:r>
        </a:p>
      </dsp:txBody>
      <dsp:txXfrm>
        <a:off x="2997253" y="3500216"/>
        <a:ext cx="1312641" cy="2856171"/>
      </dsp:txXfrm>
    </dsp:sp>
    <dsp:sp modelId="{8C73B3E7-2F53-4687-BCE0-14F82E9686E7}">
      <dsp:nvSpPr>
        <dsp:cNvPr id="0" name=""/>
        <dsp:cNvSpPr/>
      </dsp:nvSpPr>
      <dsp:spPr>
        <a:xfrm>
          <a:off x="5656215" y="3459094"/>
          <a:ext cx="1972862" cy="25959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latin typeface="+mj-lt"/>
            </a:rPr>
            <a:t>29 tūkst. Eur</a:t>
          </a:r>
        </a:p>
        <a:p>
          <a:pPr lvl="0" algn="ctr" defTabSz="622300">
            <a:lnSpc>
              <a:spcPct val="90000"/>
            </a:lnSpc>
            <a:spcBef>
              <a:spcPct val="0"/>
            </a:spcBef>
            <a:spcAft>
              <a:spcPct val="35000"/>
            </a:spcAft>
          </a:pPr>
          <a:endParaRPr lang="lt-LT" sz="1400" b="1" kern="1200" dirty="0" smtClean="0">
            <a:latin typeface="+mj-lt"/>
          </a:endParaRPr>
        </a:p>
        <a:p>
          <a:pPr lvl="0" algn="ctr" defTabSz="622300">
            <a:lnSpc>
              <a:spcPct val="90000"/>
            </a:lnSpc>
            <a:spcBef>
              <a:spcPct val="0"/>
            </a:spcBef>
            <a:spcAft>
              <a:spcPct val="35000"/>
            </a:spcAft>
          </a:pPr>
          <a:r>
            <a:rPr lang="lt-LT" sz="1400" b="1" kern="1200" dirty="0" smtClean="0">
              <a:latin typeface="+mj-lt"/>
            </a:rPr>
            <a:t>-  Jaunimo politikos įgyvendinimui</a:t>
          </a:r>
        </a:p>
      </dsp:txBody>
      <dsp:txXfrm>
        <a:off x="5713998" y="3516877"/>
        <a:ext cx="1857296" cy="2480423"/>
      </dsp:txXfrm>
    </dsp:sp>
    <dsp:sp modelId="{09AD0536-66EE-437F-83FE-D378509BED78}">
      <dsp:nvSpPr>
        <dsp:cNvPr id="0" name=""/>
        <dsp:cNvSpPr/>
      </dsp:nvSpPr>
      <dsp:spPr>
        <a:xfrm>
          <a:off x="8562737" y="3464922"/>
          <a:ext cx="2072582" cy="254882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lt-LT" sz="1400" kern="1200" dirty="0" smtClean="0"/>
        </a:p>
        <a:p>
          <a:pPr lvl="0" algn="ctr" defTabSz="622300">
            <a:lnSpc>
              <a:spcPct val="90000"/>
            </a:lnSpc>
            <a:spcBef>
              <a:spcPct val="0"/>
            </a:spcBef>
            <a:spcAft>
              <a:spcPct val="35000"/>
            </a:spcAft>
          </a:pPr>
          <a:r>
            <a:rPr lang="lt-LT" sz="1400" b="1" kern="1200" dirty="0" smtClean="0"/>
            <a:t>30 tūkst. Eur</a:t>
          </a:r>
        </a:p>
        <a:p>
          <a:pPr lvl="0" algn="ctr" defTabSz="622300">
            <a:lnSpc>
              <a:spcPct val="90000"/>
            </a:lnSpc>
            <a:spcBef>
              <a:spcPct val="0"/>
            </a:spcBef>
            <a:spcAft>
              <a:spcPct val="35000"/>
            </a:spcAft>
          </a:pPr>
          <a:r>
            <a:rPr lang="lt-LT" sz="1400" b="1" kern="1200" dirty="0" smtClean="0"/>
            <a:t> </a:t>
          </a:r>
        </a:p>
        <a:p>
          <a:pPr lvl="0" algn="ctr" defTabSz="622300">
            <a:lnSpc>
              <a:spcPct val="90000"/>
            </a:lnSpc>
            <a:spcBef>
              <a:spcPct val="0"/>
            </a:spcBef>
            <a:spcAft>
              <a:spcPct val="35000"/>
            </a:spcAft>
          </a:pPr>
          <a:r>
            <a:rPr lang="lt-LT" sz="1400" b="1" kern="1200" dirty="0" smtClean="0"/>
            <a:t>- vaikų ir jaunimo socializacijos programai</a:t>
          </a:r>
          <a:endParaRPr lang="lt-LT" sz="1400" b="1" kern="1200" dirty="0"/>
        </a:p>
      </dsp:txBody>
      <dsp:txXfrm>
        <a:off x="8623441" y="3525626"/>
        <a:ext cx="1951174" cy="242741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BBCC288-EFD4-8148-AB95-60FE378F0A2F}"/>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r>
              <a:rPr lang="en-GB"/>
              <a:t>Tema</a:t>
            </a:r>
            <a:endParaRPr lang="x-none"/>
          </a:p>
        </p:txBody>
      </p:sp>
      <p:sp>
        <p:nvSpPr>
          <p:cNvPr id="3" name="Date Placeholder 2">
            <a:extLst>
              <a:ext uri="{FF2B5EF4-FFF2-40B4-BE49-F238E27FC236}">
                <a16:creationId xmlns:a16="http://schemas.microsoft.com/office/drawing/2014/main" xmlns="" id="{3720EC72-3BCB-A145-93EF-5460E1CD2C9E}"/>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39BB6112-6BBF-3648-945F-7AFB0FF82A7A}" type="datetimeFigureOut">
              <a:rPr lang="x-none" smtClean="0"/>
              <a:t>2022-02-22</a:t>
            </a:fld>
            <a:endParaRPr lang="x-none"/>
          </a:p>
        </p:txBody>
      </p:sp>
      <p:sp>
        <p:nvSpPr>
          <p:cNvPr id="4" name="Footer Placeholder 3">
            <a:extLst>
              <a:ext uri="{FF2B5EF4-FFF2-40B4-BE49-F238E27FC236}">
                <a16:creationId xmlns:a16="http://schemas.microsoft.com/office/drawing/2014/main" xmlns="" id="{4B1F33C6-2B8B-C34F-B68F-B0948F6DE421}"/>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xmlns="" id="{2675B148-5D9A-1B4B-AB1A-E3809BDEE454}"/>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DF137431-2A35-4140-8925-F1D27F8A6231}" type="slidenum">
              <a:rPr lang="x-none" smtClean="0"/>
              <a:t>‹#›</a:t>
            </a:fld>
            <a:endParaRPr lang="x-none"/>
          </a:p>
        </p:txBody>
      </p:sp>
    </p:spTree>
    <p:extLst>
      <p:ext uri="{BB962C8B-B14F-4D97-AF65-F5344CB8AC3E}">
        <p14:creationId xmlns:p14="http://schemas.microsoft.com/office/powerpoint/2010/main" val="2072851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r>
              <a:rPr lang="en-GB"/>
              <a:t>Tema</a:t>
            </a:r>
            <a:endParaRPr lang="x-none"/>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E06C6B7-FF69-1849-AB17-C9ACE6166EFD}" type="datetimeFigureOut">
              <a:rPr lang="x-none" smtClean="0"/>
              <a:t>2022-02-22</a:t>
            </a:fld>
            <a:endParaRPr lang="x-none"/>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D44985A1-8BEB-C540-BB53-25CF4B674075}" type="slidenum">
              <a:rPr lang="x-none" smtClean="0"/>
              <a:t>‹#›</a:t>
            </a:fld>
            <a:endParaRPr lang="x-none"/>
          </a:p>
        </p:txBody>
      </p:sp>
    </p:spTree>
    <p:extLst>
      <p:ext uri="{BB962C8B-B14F-4D97-AF65-F5344CB8AC3E}">
        <p14:creationId xmlns:p14="http://schemas.microsoft.com/office/powerpoint/2010/main" val="36308172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993B1-6505-C848-A1A0-FF85E29E82B3}"/>
              </a:ext>
            </a:extLst>
          </p:cNvPr>
          <p:cNvSpPr>
            <a:spLocks noGrp="1"/>
          </p:cNvSpPr>
          <p:nvPr>
            <p:ph type="ctrTitle" hasCustomPrompt="1"/>
          </p:nvPr>
        </p:nvSpPr>
        <p:spPr>
          <a:xfrm>
            <a:off x="1524000" y="2220913"/>
            <a:ext cx="9144000" cy="2387600"/>
          </a:xfrm>
        </p:spPr>
        <p:txBody>
          <a:bodyPr anchor="b"/>
          <a:lstStyle>
            <a:lvl1pPr algn="ctr">
              <a:defRPr sz="6000"/>
            </a:lvl1pPr>
          </a:lstStyle>
          <a:p>
            <a:r>
              <a:rPr lang="en-GB" dirty="0" err="1"/>
              <a:t>Pavadnimas</a:t>
            </a:r>
            <a:endParaRPr lang="x-none" dirty="0"/>
          </a:p>
        </p:txBody>
      </p:sp>
      <p:sp>
        <p:nvSpPr>
          <p:cNvPr id="3" name="Subtitle 2">
            <a:extLst>
              <a:ext uri="{FF2B5EF4-FFF2-40B4-BE49-F238E27FC236}">
                <a16:creationId xmlns:a16="http://schemas.microsoft.com/office/drawing/2014/main" xmlns="" id="{05574591-474C-8645-8EF9-7BACFCC9762D}"/>
              </a:ext>
            </a:extLst>
          </p:cNvPr>
          <p:cNvSpPr>
            <a:spLocks noGrp="1"/>
          </p:cNvSpPr>
          <p:nvPr>
            <p:ph type="subTitle" idx="1" hasCustomPrompt="1"/>
          </p:nvPr>
        </p:nvSpPr>
        <p:spPr>
          <a:xfrm>
            <a:off x="1524000" y="470058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sssss</a:t>
            </a:r>
            <a:endParaRPr lang="x-none" dirty="0"/>
          </a:p>
        </p:txBody>
      </p:sp>
      <p:pic>
        <p:nvPicPr>
          <p:cNvPr id="10" name="Picture 9">
            <a:extLst>
              <a:ext uri="{FF2B5EF4-FFF2-40B4-BE49-F238E27FC236}">
                <a16:creationId xmlns:a16="http://schemas.microsoft.com/office/drawing/2014/main" xmlns="" id="{DEC4D429-C6C5-C445-B6C0-91013E3760B0}"/>
              </a:ext>
            </a:extLst>
          </p:cNvPr>
          <p:cNvPicPr>
            <a:picLocks noChangeAspect="1"/>
          </p:cNvPicPr>
          <p:nvPr userDrawn="1"/>
        </p:nvPicPr>
        <p:blipFill>
          <a:blip r:embed="rId2"/>
          <a:stretch>
            <a:fillRect/>
          </a:stretch>
        </p:blipFill>
        <p:spPr>
          <a:xfrm>
            <a:off x="462648" y="623324"/>
            <a:ext cx="3189504" cy="1019551"/>
          </a:xfrm>
          <a:prstGeom prst="rect">
            <a:avLst/>
          </a:prstGeom>
        </p:spPr>
      </p:pic>
      <p:sp>
        <p:nvSpPr>
          <p:cNvPr id="5" name="Date Placeholder 3">
            <a:extLst>
              <a:ext uri="{FF2B5EF4-FFF2-40B4-BE49-F238E27FC236}">
                <a16:creationId xmlns:a16="http://schemas.microsoft.com/office/drawing/2014/main" xmlns="" id="{0C963D6E-563B-EC41-9E2E-D4521953EE98}"/>
              </a:ext>
            </a:extLst>
          </p:cNvPr>
          <p:cNvSpPr>
            <a:spLocks noGrp="1"/>
          </p:cNvSpPr>
          <p:nvPr>
            <p:ph type="dt" sz="half" idx="2"/>
          </p:nvPr>
        </p:nvSpPr>
        <p:spPr>
          <a:xfrm>
            <a:off x="4724400" y="6492875"/>
            <a:ext cx="2743200" cy="365125"/>
          </a:xfrm>
          <a:prstGeom prst="rect">
            <a:avLst/>
          </a:prstGeom>
        </p:spPr>
        <p:txBody>
          <a:bodyPr vert="horz" lIns="91440" tIns="45720" rIns="91440" bIns="45720" rtlCol="0" anchor="ctr"/>
          <a:lstStyle>
            <a:lvl1pPr algn="ctr">
              <a:defRPr sz="1200" baseline="0">
                <a:solidFill>
                  <a:schemeClr val="tx1"/>
                </a:solidFill>
                <a:latin typeface="Antipol" pitchFamily="2" charset="77"/>
              </a:defRPr>
            </a:lvl1pPr>
          </a:lstStyle>
          <a:p>
            <a:fld id="{411E0E2E-86A7-1740-9536-422DE669C107}" type="datetimeyyyy">
              <a:rPr lang="en-US" smtClean="0"/>
              <a:pPr/>
              <a:t>2022</a:t>
            </a:fld>
            <a:endParaRPr lang="x-none" dirty="0"/>
          </a:p>
        </p:txBody>
      </p:sp>
    </p:spTree>
    <p:extLst>
      <p:ext uri="{BB962C8B-B14F-4D97-AF65-F5344CB8AC3E}">
        <p14:creationId xmlns:p14="http://schemas.microsoft.com/office/powerpoint/2010/main" val="84352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Įžanga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F8C89336-0DC5-F94E-81C9-8E36A992332C}"/>
              </a:ext>
            </a:extLst>
          </p:cNvPr>
          <p:cNvPicPr>
            <a:picLocks noChangeAspect="1"/>
          </p:cNvPicPr>
          <p:nvPr userDrawn="1"/>
        </p:nvPicPr>
        <p:blipFill>
          <a:blip r:embed="rId2"/>
          <a:stretch>
            <a:fillRect/>
          </a:stretch>
        </p:blipFill>
        <p:spPr>
          <a:xfrm rot="19861939">
            <a:off x="2588205" y="81756"/>
            <a:ext cx="7462554" cy="5105958"/>
          </a:xfrm>
          <a:prstGeom prst="rect">
            <a:avLst/>
          </a:prstGeom>
        </p:spPr>
      </p:pic>
      <p:sp>
        <p:nvSpPr>
          <p:cNvPr id="2" name="Title 1">
            <a:extLst>
              <a:ext uri="{FF2B5EF4-FFF2-40B4-BE49-F238E27FC236}">
                <a16:creationId xmlns:a16="http://schemas.microsoft.com/office/drawing/2014/main" xmlns="" id="{10C64A79-98A3-9C48-B22C-7C23568B0DB0}"/>
              </a:ext>
            </a:extLst>
          </p:cNvPr>
          <p:cNvSpPr>
            <a:spLocks noGrp="1"/>
          </p:cNvSpPr>
          <p:nvPr>
            <p:ph type="title"/>
          </p:nvPr>
        </p:nvSpPr>
        <p:spPr>
          <a:xfrm>
            <a:off x="2475894" y="3175084"/>
            <a:ext cx="7231444" cy="507831"/>
          </a:xfrm>
        </p:spPr>
        <p:txBody>
          <a:bodyPr wrap="square" anchor="b" anchorCtr="0">
            <a:spAutoFit/>
          </a:bodyPr>
          <a:lstStyle>
            <a:lvl1pPr algn="ctr">
              <a:defRPr sz="3000"/>
            </a:lvl1pPr>
          </a:lstStyle>
          <a:p>
            <a:r>
              <a:rPr lang="en-GB" dirty="0"/>
              <a:t>Click to edit Master title style</a:t>
            </a:r>
            <a:endParaRPr lang="x-none" dirty="0"/>
          </a:p>
        </p:txBody>
      </p:sp>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 Placeholder 7">
            <a:extLst>
              <a:ext uri="{FF2B5EF4-FFF2-40B4-BE49-F238E27FC236}">
                <a16:creationId xmlns:a16="http://schemas.microsoft.com/office/drawing/2014/main" xmlns="" id="{009811EA-C80D-BA49-A570-79D1E0C825EE}"/>
              </a:ext>
            </a:extLst>
          </p:cNvPr>
          <p:cNvSpPr>
            <a:spLocks noGrp="1"/>
          </p:cNvSpPr>
          <p:nvPr>
            <p:ph type="body" sz="quarter" idx="13"/>
          </p:nvPr>
        </p:nvSpPr>
        <p:spPr>
          <a:xfrm>
            <a:off x="2475894" y="3919638"/>
            <a:ext cx="7240206" cy="1484509"/>
          </a:xfrm>
        </p:spPr>
        <p:txBody>
          <a:bodyPr wrap="square">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9" name="TextBox 8">
            <a:extLst>
              <a:ext uri="{FF2B5EF4-FFF2-40B4-BE49-F238E27FC236}">
                <a16:creationId xmlns:a16="http://schemas.microsoft.com/office/drawing/2014/main" xmlns="" id="{84D82206-6588-FB46-8586-040CBF411EB0}"/>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Tree>
    <p:extLst>
      <p:ext uri="{BB962C8B-B14F-4D97-AF65-F5344CB8AC3E}">
        <p14:creationId xmlns:p14="http://schemas.microsoft.com/office/powerpoint/2010/main" val="359868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as 1">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9" name="TextBox 8">
            <a:extLst>
              <a:ext uri="{FF2B5EF4-FFF2-40B4-BE49-F238E27FC236}">
                <a16:creationId xmlns:a16="http://schemas.microsoft.com/office/drawing/2014/main" xmlns="" id="{AF762437-B5FB-2E40-B710-8E0000C67097}"/>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3" name="Title 1">
            <a:extLst>
              <a:ext uri="{FF2B5EF4-FFF2-40B4-BE49-F238E27FC236}">
                <a16:creationId xmlns:a16="http://schemas.microsoft.com/office/drawing/2014/main" xmlns="" id="{F7FCBBCF-5B9C-8148-B527-106326FC8B9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a16="http://schemas.microsoft.com/office/drawing/2014/main" xmlns="" id="{120EA2DD-2CD6-7B4D-B0EF-F575F7E0BF9B}"/>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pic>
        <p:nvPicPr>
          <p:cNvPr id="10" name="Picture 9">
            <a:extLst>
              <a:ext uri="{FF2B5EF4-FFF2-40B4-BE49-F238E27FC236}">
                <a16:creationId xmlns:a16="http://schemas.microsoft.com/office/drawing/2014/main" xmlns="" id="{F2751098-9948-794D-AC13-8C71F66921D0}"/>
              </a:ext>
            </a:extLst>
          </p:cNvPr>
          <p:cNvPicPr>
            <a:picLocks noChangeAspect="1"/>
          </p:cNvPicPr>
          <p:nvPr userDrawn="1"/>
        </p:nvPicPr>
        <p:blipFill>
          <a:blip r:embed="rId2"/>
          <a:stretch>
            <a:fillRect/>
          </a:stretch>
        </p:blipFill>
        <p:spPr>
          <a:xfrm>
            <a:off x="6539695" y="0"/>
            <a:ext cx="4876800" cy="6858000"/>
          </a:xfrm>
          <a:prstGeom prst="rect">
            <a:avLst/>
          </a:prstGeom>
        </p:spPr>
      </p:pic>
    </p:spTree>
    <p:extLst>
      <p:ext uri="{BB962C8B-B14F-4D97-AF65-F5344CB8AC3E}">
        <p14:creationId xmlns:p14="http://schemas.microsoft.com/office/powerpoint/2010/main" val="250626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as 2">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8" name="Picture 7">
            <a:extLst>
              <a:ext uri="{FF2B5EF4-FFF2-40B4-BE49-F238E27FC236}">
                <a16:creationId xmlns:a16="http://schemas.microsoft.com/office/drawing/2014/main" xmlns="" id="{EA64FCBB-068E-BC4D-8851-9EBA73D1FEAE}"/>
              </a:ext>
            </a:extLst>
          </p:cNvPr>
          <p:cNvPicPr>
            <a:picLocks noChangeAspect="1"/>
          </p:cNvPicPr>
          <p:nvPr userDrawn="1"/>
        </p:nvPicPr>
        <p:blipFill>
          <a:blip r:embed="rId2"/>
          <a:stretch>
            <a:fillRect/>
          </a:stretch>
        </p:blipFill>
        <p:spPr>
          <a:xfrm>
            <a:off x="5319514" y="108849"/>
            <a:ext cx="6266744" cy="6640301"/>
          </a:xfrm>
          <a:prstGeom prst="rect">
            <a:avLst/>
          </a:prstGeom>
        </p:spPr>
      </p:pic>
      <p:sp>
        <p:nvSpPr>
          <p:cNvPr id="9" name="TextBox 8">
            <a:extLst>
              <a:ext uri="{FF2B5EF4-FFF2-40B4-BE49-F238E27FC236}">
                <a16:creationId xmlns:a16="http://schemas.microsoft.com/office/drawing/2014/main" xmlns="" id="{AF762437-B5FB-2E40-B710-8E0000C67097}"/>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3" name="Title 1">
            <a:extLst>
              <a:ext uri="{FF2B5EF4-FFF2-40B4-BE49-F238E27FC236}">
                <a16:creationId xmlns:a16="http://schemas.microsoft.com/office/drawing/2014/main" xmlns="" id="{F7FCBBCF-5B9C-8148-B527-106326FC8B9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a16="http://schemas.microsoft.com/office/drawing/2014/main" xmlns="" id="{120EA2DD-2CD6-7B4D-B0EF-F575F7E0BF9B}"/>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3903574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as 3">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9" name="Picture 8">
            <a:extLst>
              <a:ext uri="{FF2B5EF4-FFF2-40B4-BE49-F238E27FC236}">
                <a16:creationId xmlns:a16="http://schemas.microsoft.com/office/drawing/2014/main" xmlns="" id="{7566E129-4330-F841-A5A3-D9DD8338A43F}"/>
              </a:ext>
            </a:extLst>
          </p:cNvPr>
          <p:cNvPicPr>
            <a:picLocks noChangeAspect="1"/>
          </p:cNvPicPr>
          <p:nvPr userDrawn="1"/>
        </p:nvPicPr>
        <p:blipFill>
          <a:blip r:embed="rId2"/>
          <a:stretch>
            <a:fillRect/>
          </a:stretch>
        </p:blipFill>
        <p:spPr>
          <a:xfrm>
            <a:off x="4361949" y="704533"/>
            <a:ext cx="7462554" cy="5105958"/>
          </a:xfrm>
          <a:prstGeom prst="rect">
            <a:avLst/>
          </a:prstGeom>
        </p:spPr>
      </p:pic>
      <p:sp>
        <p:nvSpPr>
          <p:cNvPr id="10" name="TextBox 9">
            <a:extLst>
              <a:ext uri="{FF2B5EF4-FFF2-40B4-BE49-F238E27FC236}">
                <a16:creationId xmlns:a16="http://schemas.microsoft.com/office/drawing/2014/main" xmlns="" id="{9F8B642D-9D54-A443-B925-C3AB4A1650C5}"/>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3" name="Title 1">
            <a:extLst>
              <a:ext uri="{FF2B5EF4-FFF2-40B4-BE49-F238E27FC236}">
                <a16:creationId xmlns:a16="http://schemas.microsoft.com/office/drawing/2014/main" xmlns="" id="{0FCB4BB7-011B-6F4C-BF50-C63264A779F0}"/>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a16="http://schemas.microsoft.com/office/drawing/2014/main" xmlns="" id="{8F1B5CC6-3C93-1647-871B-042605EB3AE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5130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as 4">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4" name="Picture 3">
            <a:extLst>
              <a:ext uri="{FF2B5EF4-FFF2-40B4-BE49-F238E27FC236}">
                <a16:creationId xmlns:a16="http://schemas.microsoft.com/office/drawing/2014/main" xmlns="" id="{E8D70067-4AA8-C942-979E-D0EAE65F2D4F}"/>
              </a:ext>
            </a:extLst>
          </p:cNvPr>
          <p:cNvPicPr>
            <a:picLocks noChangeAspect="1"/>
          </p:cNvPicPr>
          <p:nvPr userDrawn="1"/>
        </p:nvPicPr>
        <p:blipFill>
          <a:blip r:embed="rId2"/>
          <a:stretch>
            <a:fillRect/>
          </a:stretch>
        </p:blipFill>
        <p:spPr>
          <a:xfrm>
            <a:off x="6847301" y="390006"/>
            <a:ext cx="4368568" cy="6467994"/>
          </a:xfrm>
          <a:prstGeom prst="rect">
            <a:avLst/>
          </a:prstGeom>
        </p:spPr>
      </p:pic>
      <p:sp>
        <p:nvSpPr>
          <p:cNvPr id="9" name="TextBox 8">
            <a:extLst>
              <a:ext uri="{FF2B5EF4-FFF2-40B4-BE49-F238E27FC236}">
                <a16:creationId xmlns:a16="http://schemas.microsoft.com/office/drawing/2014/main" xmlns="" id="{51079AA7-972D-3E43-9403-40AAA6EBAF42}"/>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0" name="Title 1">
            <a:extLst>
              <a:ext uri="{FF2B5EF4-FFF2-40B4-BE49-F238E27FC236}">
                <a16:creationId xmlns:a16="http://schemas.microsoft.com/office/drawing/2014/main" xmlns="" id="{F4109283-E3E4-874E-9B13-255949BAA72F}"/>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1" name="Text Placeholder 7">
            <a:extLst>
              <a:ext uri="{FF2B5EF4-FFF2-40B4-BE49-F238E27FC236}">
                <a16:creationId xmlns:a16="http://schemas.microsoft.com/office/drawing/2014/main" xmlns="" id="{2671EB44-2B27-6F4F-BD4E-F9399E34B10D}"/>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1472628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s 5">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xmlns="" id="{902456BE-9735-D347-99C1-4B6B02D7F17C}"/>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1" name="Title 1">
            <a:extLst>
              <a:ext uri="{FF2B5EF4-FFF2-40B4-BE49-F238E27FC236}">
                <a16:creationId xmlns:a16="http://schemas.microsoft.com/office/drawing/2014/main" xmlns="" id="{06D05AC9-9272-C849-A8B8-6DCF76BA389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a16="http://schemas.microsoft.com/office/drawing/2014/main" xmlns="" id="{68768ACA-0D02-374F-BEA5-655E095C248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pic>
        <p:nvPicPr>
          <p:cNvPr id="10" name="Picture 9">
            <a:extLst>
              <a:ext uri="{FF2B5EF4-FFF2-40B4-BE49-F238E27FC236}">
                <a16:creationId xmlns:a16="http://schemas.microsoft.com/office/drawing/2014/main" xmlns="" id="{43767A15-6724-1443-8306-EEE0F199B51A}"/>
              </a:ext>
            </a:extLst>
          </p:cNvPr>
          <p:cNvPicPr>
            <a:picLocks noChangeAspect="1"/>
          </p:cNvPicPr>
          <p:nvPr userDrawn="1"/>
        </p:nvPicPr>
        <p:blipFill>
          <a:blip r:embed="rId2"/>
          <a:stretch>
            <a:fillRect/>
          </a:stretch>
        </p:blipFill>
        <p:spPr>
          <a:xfrm>
            <a:off x="5898266" y="0"/>
            <a:ext cx="4724400" cy="6858000"/>
          </a:xfrm>
          <a:prstGeom prst="rect">
            <a:avLst/>
          </a:prstGeom>
        </p:spPr>
      </p:pic>
    </p:spTree>
    <p:extLst>
      <p:ext uri="{BB962C8B-B14F-4D97-AF65-F5344CB8AC3E}">
        <p14:creationId xmlns:p14="http://schemas.microsoft.com/office/powerpoint/2010/main" val="1538851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as 6">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dirty="0" err="1"/>
              <a:t>Tema</a:t>
            </a:r>
            <a:endParaRPr lang="x-none" dirty="0"/>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8" name="Picture 7">
            <a:extLst>
              <a:ext uri="{FF2B5EF4-FFF2-40B4-BE49-F238E27FC236}">
                <a16:creationId xmlns:a16="http://schemas.microsoft.com/office/drawing/2014/main" xmlns="" id="{617C7A01-15A5-F549-9687-732E537427AC}"/>
              </a:ext>
            </a:extLst>
          </p:cNvPr>
          <p:cNvPicPr>
            <a:picLocks noChangeAspect="1"/>
          </p:cNvPicPr>
          <p:nvPr userDrawn="1"/>
        </p:nvPicPr>
        <p:blipFill>
          <a:blip r:embed="rId2"/>
          <a:stretch>
            <a:fillRect/>
          </a:stretch>
        </p:blipFill>
        <p:spPr>
          <a:xfrm>
            <a:off x="7095581" y="60096"/>
            <a:ext cx="3026485" cy="6753842"/>
          </a:xfrm>
          <a:prstGeom prst="rect">
            <a:avLst/>
          </a:prstGeom>
        </p:spPr>
      </p:pic>
      <p:sp>
        <p:nvSpPr>
          <p:cNvPr id="9" name="TextBox 8">
            <a:extLst>
              <a:ext uri="{FF2B5EF4-FFF2-40B4-BE49-F238E27FC236}">
                <a16:creationId xmlns:a16="http://schemas.microsoft.com/office/drawing/2014/main" xmlns="" id="{44A8F765-DF14-7147-8895-58BCCE00615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3" name="Title 1">
            <a:extLst>
              <a:ext uri="{FF2B5EF4-FFF2-40B4-BE49-F238E27FC236}">
                <a16:creationId xmlns:a16="http://schemas.microsoft.com/office/drawing/2014/main" xmlns="" id="{7DC7AF68-89D2-1D47-9B34-BAF2D0BCB99C}"/>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a16="http://schemas.microsoft.com/office/drawing/2014/main" xmlns="" id="{22411B1A-A0D0-0E4C-96AD-D635BF61319F}"/>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1143591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as 7">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xmlns="" id="{54E65733-E0CF-FA4F-9969-2ED4572B2BF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pic>
        <p:nvPicPr>
          <p:cNvPr id="9" name="Picture 8">
            <a:extLst>
              <a:ext uri="{FF2B5EF4-FFF2-40B4-BE49-F238E27FC236}">
                <a16:creationId xmlns:a16="http://schemas.microsoft.com/office/drawing/2014/main" xmlns="" id="{98DB32FA-E634-A249-AF39-448846BE31B9}"/>
              </a:ext>
            </a:extLst>
          </p:cNvPr>
          <p:cNvPicPr>
            <a:picLocks noChangeAspect="1"/>
          </p:cNvPicPr>
          <p:nvPr userDrawn="1"/>
        </p:nvPicPr>
        <p:blipFill>
          <a:blip r:embed="rId2"/>
          <a:stretch>
            <a:fillRect/>
          </a:stretch>
        </p:blipFill>
        <p:spPr>
          <a:xfrm>
            <a:off x="5383692" y="677505"/>
            <a:ext cx="6386796" cy="5997932"/>
          </a:xfrm>
          <a:prstGeom prst="rect">
            <a:avLst/>
          </a:prstGeom>
        </p:spPr>
      </p:pic>
      <p:sp>
        <p:nvSpPr>
          <p:cNvPr id="11" name="Title 1">
            <a:extLst>
              <a:ext uri="{FF2B5EF4-FFF2-40B4-BE49-F238E27FC236}">
                <a16:creationId xmlns:a16="http://schemas.microsoft.com/office/drawing/2014/main" xmlns="" id="{3C73A095-27D5-6044-BAB6-A9133D739042}"/>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a16="http://schemas.microsoft.com/office/drawing/2014/main" xmlns="" id="{BECA975E-18B6-854A-8EB5-189A9F9AAE8D}"/>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2425648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as 8">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xmlns="" id="{902456BE-9735-D347-99C1-4B6B02D7F17C}"/>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pic>
        <p:nvPicPr>
          <p:cNvPr id="9" name="Picture 8">
            <a:extLst>
              <a:ext uri="{FF2B5EF4-FFF2-40B4-BE49-F238E27FC236}">
                <a16:creationId xmlns:a16="http://schemas.microsoft.com/office/drawing/2014/main" xmlns="" id="{1CEC7769-AFB4-1249-9975-9C7D0DA3C731}"/>
              </a:ext>
            </a:extLst>
          </p:cNvPr>
          <p:cNvPicPr>
            <a:picLocks noChangeAspect="1"/>
          </p:cNvPicPr>
          <p:nvPr userDrawn="1"/>
        </p:nvPicPr>
        <p:blipFill>
          <a:blip r:embed="rId2"/>
          <a:stretch>
            <a:fillRect/>
          </a:stretch>
        </p:blipFill>
        <p:spPr>
          <a:xfrm>
            <a:off x="6396305" y="365125"/>
            <a:ext cx="4424095" cy="6858000"/>
          </a:xfrm>
          <a:prstGeom prst="rect">
            <a:avLst/>
          </a:prstGeom>
        </p:spPr>
      </p:pic>
      <p:sp>
        <p:nvSpPr>
          <p:cNvPr id="11" name="Title 1">
            <a:extLst>
              <a:ext uri="{FF2B5EF4-FFF2-40B4-BE49-F238E27FC236}">
                <a16:creationId xmlns:a16="http://schemas.microsoft.com/office/drawing/2014/main" xmlns="" id="{06D05AC9-9272-C849-A8B8-6DCF76BA389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a16="http://schemas.microsoft.com/office/drawing/2014/main" xmlns="" id="{68768ACA-0D02-374F-BEA5-655E095C248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4184151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as 9">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xmlns="" id="{64DE06DA-130D-6A41-9C47-9FCBC361B0F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1" name="Title 1">
            <a:extLst>
              <a:ext uri="{FF2B5EF4-FFF2-40B4-BE49-F238E27FC236}">
                <a16:creationId xmlns:a16="http://schemas.microsoft.com/office/drawing/2014/main" xmlns="" id="{9F6BE3B7-230E-BE4E-B03B-1B2C719420BA}"/>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a16="http://schemas.microsoft.com/office/drawing/2014/main" xmlns="" id="{C2A59978-E002-604A-9F38-F22DFDFBE9B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pic>
        <p:nvPicPr>
          <p:cNvPr id="10" name="Picture 9">
            <a:extLst>
              <a:ext uri="{FF2B5EF4-FFF2-40B4-BE49-F238E27FC236}">
                <a16:creationId xmlns:a16="http://schemas.microsoft.com/office/drawing/2014/main" xmlns="" id="{DB41E28D-9905-5343-9F66-FF1CEB55087A}"/>
              </a:ext>
            </a:extLst>
          </p:cNvPr>
          <p:cNvPicPr>
            <a:picLocks noChangeAspect="1"/>
          </p:cNvPicPr>
          <p:nvPr userDrawn="1"/>
        </p:nvPicPr>
        <p:blipFill>
          <a:blip r:embed="rId2"/>
          <a:stretch>
            <a:fillRect/>
          </a:stretch>
        </p:blipFill>
        <p:spPr>
          <a:xfrm>
            <a:off x="6096000" y="182561"/>
            <a:ext cx="5511800" cy="6858000"/>
          </a:xfrm>
          <a:prstGeom prst="rect">
            <a:avLst/>
          </a:prstGeom>
        </p:spPr>
      </p:pic>
    </p:spTree>
    <p:extLst>
      <p:ext uri="{BB962C8B-B14F-4D97-AF65-F5344CB8AC3E}">
        <p14:creationId xmlns:p14="http://schemas.microsoft.com/office/powerpoint/2010/main" val="282540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kyriaus pavadinimas 1">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1254631-42DE-1143-96CA-E7B2B0F91788}"/>
              </a:ext>
            </a:extLst>
          </p:cNvPr>
          <p:cNvPicPr>
            <a:picLocks noChangeAspect="1"/>
          </p:cNvPicPr>
          <p:nvPr userDrawn="1"/>
        </p:nvPicPr>
        <p:blipFill>
          <a:blip r:embed="rId2"/>
          <a:stretch>
            <a:fillRect/>
          </a:stretch>
        </p:blipFill>
        <p:spPr>
          <a:xfrm>
            <a:off x="6539695" y="0"/>
            <a:ext cx="4876800" cy="6858000"/>
          </a:xfrm>
          <a:prstGeom prst="rect">
            <a:avLst/>
          </a:prstGeom>
        </p:spPr>
      </p:pic>
      <p:sp>
        <p:nvSpPr>
          <p:cNvPr id="2" name="Title 1">
            <a:extLst>
              <a:ext uri="{FF2B5EF4-FFF2-40B4-BE49-F238E27FC236}">
                <a16:creationId xmlns:a16="http://schemas.microsoft.com/office/drawing/2014/main" xmlns="" id="{31C9CEC0-E3DA-1B42-8B73-78EFB9647866}"/>
              </a:ext>
            </a:extLst>
          </p:cNvPr>
          <p:cNvSpPr>
            <a:spLocks noGrp="1"/>
          </p:cNvSpPr>
          <p:nvPr>
            <p:ph type="title"/>
          </p:nvPr>
        </p:nvSpPr>
        <p:spPr>
          <a:xfrm>
            <a:off x="421512" y="4316741"/>
            <a:ext cx="10869593" cy="1754326"/>
          </a:xfrm>
        </p:spPr>
        <p:txBody>
          <a:bodyPr wrap="square" anchor="b" anchorCtr="0">
            <a:spAutoFit/>
          </a:bodyPr>
          <a:lstStyle>
            <a:lvl1pPr>
              <a:defRPr sz="12000"/>
            </a:lvl1pPr>
          </a:lstStyle>
          <a:p>
            <a:r>
              <a:rPr lang="en-GB" dirty="0"/>
              <a:t>Click to edit</a:t>
            </a:r>
            <a:endParaRPr lang="x-none" dirty="0"/>
          </a:p>
        </p:txBody>
      </p:sp>
      <p:sp>
        <p:nvSpPr>
          <p:cNvPr id="3" name="Date Placeholder 2">
            <a:extLst>
              <a:ext uri="{FF2B5EF4-FFF2-40B4-BE49-F238E27FC236}">
                <a16:creationId xmlns:a16="http://schemas.microsoft.com/office/drawing/2014/main" xmlns="" id="{9953873C-80A8-554F-96CD-67D07B516F0D}"/>
              </a:ext>
            </a:extLst>
          </p:cNvPr>
          <p:cNvSpPr>
            <a:spLocks noGrp="1"/>
          </p:cNvSpPr>
          <p:nvPr>
            <p:ph type="dt" sz="half" idx="10"/>
          </p:nvPr>
        </p:nvSpPr>
        <p:spPr/>
        <p:txBody>
          <a:bodyPr/>
          <a:lstStyle/>
          <a:p>
            <a:fld id="{DD3D760A-04F1-DB4A-B8B0-35D28779C216}" type="datetimeyyyy">
              <a:rPr lang="en-US" smtClean="0"/>
              <a:t>2022</a:t>
            </a:fld>
            <a:endParaRPr lang="x-none"/>
          </a:p>
        </p:txBody>
      </p:sp>
      <p:sp>
        <p:nvSpPr>
          <p:cNvPr id="5" name="Slide Number Placeholder 4">
            <a:extLst>
              <a:ext uri="{FF2B5EF4-FFF2-40B4-BE49-F238E27FC236}">
                <a16:creationId xmlns:a16="http://schemas.microsoft.com/office/drawing/2014/main" xmlns="" id="{AA4E93C8-3050-2A40-93E5-A2FCDB36FFBD}"/>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6" name="TextBox 5">
            <a:extLst>
              <a:ext uri="{FF2B5EF4-FFF2-40B4-BE49-F238E27FC236}">
                <a16:creationId xmlns:a16="http://schemas.microsoft.com/office/drawing/2014/main" xmlns="" id="{805EE9C5-C98C-F842-A512-6BF8DF9BF36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0" name="Text Placeholder 2">
            <a:extLst>
              <a:ext uri="{FF2B5EF4-FFF2-40B4-BE49-F238E27FC236}">
                <a16:creationId xmlns:a16="http://schemas.microsoft.com/office/drawing/2014/main" xmlns="" id="{56DF4DE2-C925-5D47-A080-496FD00C283E}"/>
              </a:ext>
            </a:extLst>
          </p:cNvPr>
          <p:cNvSpPr>
            <a:spLocks noGrp="1"/>
          </p:cNvSpPr>
          <p:nvPr>
            <p:ph type="body" idx="1"/>
          </p:nvPr>
        </p:nvSpPr>
        <p:spPr>
          <a:xfrm>
            <a:off x="421512" y="6105912"/>
            <a:ext cx="10869593" cy="341632"/>
          </a:xfrm>
        </p:spPr>
        <p:txBody>
          <a:bodyPr>
            <a:sp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8546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as 10">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xmlns="" id="{4939107E-0BC5-C74B-950E-5FC46A6BB4EE}"/>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pic>
        <p:nvPicPr>
          <p:cNvPr id="9" name="Picture 8">
            <a:extLst>
              <a:ext uri="{FF2B5EF4-FFF2-40B4-BE49-F238E27FC236}">
                <a16:creationId xmlns:a16="http://schemas.microsoft.com/office/drawing/2014/main" xmlns="" id="{32A3712C-19A7-A046-853D-2DA07D71954E}"/>
              </a:ext>
            </a:extLst>
          </p:cNvPr>
          <p:cNvPicPr>
            <a:picLocks noChangeAspect="1"/>
          </p:cNvPicPr>
          <p:nvPr userDrawn="1"/>
        </p:nvPicPr>
        <p:blipFill>
          <a:blip r:embed="rId2"/>
          <a:stretch>
            <a:fillRect/>
          </a:stretch>
        </p:blipFill>
        <p:spPr>
          <a:xfrm>
            <a:off x="4912040" y="519088"/>
            <a:ext cx="5470452" cy="5973787"/>
          </a:xfrm>
          <a:prstGeom prst="rect">
            <a:avLst/>
          </a:prstGeom>
        </p:spPr>
      </p:pic>
      <p:sp>
        <p:nvSpPr>
          <p:cNvPr id="13" name="Title 1">
            <a:extLst>
              <a:ext uri="{FF2B5EF4-FFF2-40B4-BE49-F238E27FC236}">
                <a16:creationId xmlns:a16="http://schemas.microsoft.com/office/drawing/2014/main" xmlns="" id="{C5D05F30-811E-2140-940C-DD351FB073B5}"/>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a16="http://schemas.microsoft.com/office/drawing/2014/main" xmlns="" id="{BD20EF4C-AE13-3343-AB7D-5EAED1615C8D}"/>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2571764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as 11">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xmlns="" id="{8509FDC1-33A6-CF4C-A828-A2F734D35CD1}"/>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pic>
        <p:nvPicPr>
          <p:cNvPr id="9" name="Picture 8">
            <a:extLst>
              <a:ext uri="{FF2B5EF4-FFF2-40B4-BE49-F238E27FC236}">
                <a16:creationId xmlns:a16="http://schemas.microsoft.com/office/drawing/2014/main" xmlns="" id="{58879B17-4814-A541-9B51-1A8B3F56083A}"/>
              </a:ext>
            </a:extLst>
          </p:cNvPr>
          <p:cNvPicPr>
            <a:picLocks noChangeAspect="1"/>
          </p:cNvPicPr>
          <p:nvPr userDrawn="1"/>
        </p:nvPicPr>
        <p:blipFill>
          <a:blip r:embed="rId2"/>
          <a:stretch>
            <a:fillRect/>
          </a:stretch>
        </p:blipFill>
        <p:spPr>
          <a:xfrm>
            <a:off x="5263223" y="544010"/>
            <a:ext cx="5822989" cy="5364866"/>
          </a:xfrm>
          <a:prstGeom prst="rect">
            <a:avLst/>
          </a:prstGeom>
        </p:spPr>
      </p:pic>
      <p:sp>
        <p:nvSpPr>
          <p:cNvPr id="11" name="Title 1">
            <a:extLst>
              <a:ext uri="{FF2B5EF4-FFF2-40B4-BE49-F238E27FC236}">
                <a16:creationId xmlns:a16="http://schemas.microsoft.com/office/drawing/2014/main" xmlns="" id="{1644B0A8-FC19-1242-98D6-17E63FFBA88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a16="http://schemas.microsoft.com/office/drawing/2014/main" xmlns="" id="{574EFDD3-B37D-4640-8C9C-522158E3B77F}"/>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883781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as 12">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xmlns="" id="{64DE06DA-130D-6A41-9C47-9FCBC361B0F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pic>
        <p:nvPicPr>
          <p:cNvPr id="9" name="Picture 8">
            <a:extLst>
              <a:ext uri="{FF2B5EF4-FFF2-40B4-BE49-F238E27FC236}">
                <a16:creationId xmlns:a16="http://schemas.microsoft.com/office/drawing/2014/main" xmlns="" id="{E5F61A5E-BB00-8343-A39C-A2250F52B02E}"/>
              </a:ext>
            </a:extLst>
          </p:cNvPr>
          <p:cNvPicPr>
            <a:picLocks noChangeAspect="1"/>
          </p:cNvPicPr>
          <p:nvPr userDrawn="1"/>
        </p:nvPicPr>
        <p:blipFill>
          <a:blip r:embed="rId2"/>
          <a:stretch>
            <a:fillRect/>
          </a:stretch>
        </p:blipFill>
        <p:spPr>
          <a:xfrm>
            <a:off x="5733664" y="480033"/>
            <a:ext cx="5841019" cy="6195404"/>
          </a:xfrm>
          <a:prstGeom prst="rect">
            <a:avLst/>
          </a:prstGeom>
        </p:spPr>
      </p:pic>
      <p:sp>
        <p:nvSpPr>
          <p:cNvPr id="11" name="Title 1">
            <a:extLst>
              <a:ext uri="{FF2B5EF4-FFF2-40B4-BE49-F238E27FC236}">
                <a16:creationId xmlns:a16="http://schemas.microsoft.com/office/drawing/2014/main" xmlns="" id="{9F6BE3B7-230E-BE4E-B03B-1B2C719420BA}"/>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a16="http://schemas.microsoft.com/office/drawing/2014/main" xmlns="" id="{C2A59978-E002-604A-9F38-F22DFDFBE9B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1250291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as 13">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16" name="TextBox 15">
            <a:extLst>
              <a:ext uri="{FF2B5EF4-FFF2-40B4-BE49-F238E27FC236}">
                <a16:creationId xmlns:a16="http://schemas.microsoft.com/office/drawing/2014/main" xmlns="" id="{12C958C1-ACC5-AC43-AC89-BA291C813D1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4" name="Text Placeholder 7">
            <a:extLst>
              <a:ext uri="{FF2B5EF4-FFF2-40B4-BE49-F238E27FC236}">
                <a16:creationId xmlns:a16="http://schemas.microsoft.com/office/drawing/2014/main" xmlns="" id="{DDC024F5-60E5-B048-8CD0-A7CDF6B69D35}"/>
              </a:ext>
            </a:extLst>
          </p:cNvPr>
          <p:cNvSpPr>
            <a:spLocks noGrp="1"/>
          </p:cNvSpPr>
          <p:nvPr>
            <p:ph type="body" sz="quarter" idx="13"/>
          </p:nvPr>
        </p:nvSpPr>
        <p:spPr>
          <a:xfrm>
            <a:off x="412750" y="1747382"/>
            <a:ext cx="3702050" cy="474549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5" name="Text Placeholder 7">
            <a:extLst>
              <a:ext uri="{FF2B5EF4-FFF2-40B4-BE49-F238E27FC236}">
                <a16:creationId xmlns:a16="http://schemas.microsoft.com/office/drawing/2014/main" xmlns="" id="{07E34206-C4AF-594B-B530-B87222574C32}"/>
              </a:ext>
            </a:extLst>
          </p:cNvPr>
          <p:cNvSpPr>
            <a:spLocks noGrp="1"/>
          </p:cNvSpPr>
          <p:nvPr>
            <p:ph type="body" sz="quarter" idx="14"/>
          </p:nvPr>
        </p:nvSpPr>
        <p:spPr>
          <a:xfrm>
            <a:off x="4301080" y="1747381"/>
            <a:ext cx="3702050" cy="474549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7" name="Text Placeholder 7">
            <a:extLst>
              <a:ext uri="{FF2B5EF4-FFF2-40B4-BE49-F238E27FC236}">
                <a16:creationId xmlns:a16="http://schemas.microsoft.com/office/drawing/2014/main" xmlns="" id="{8DAB70D1-CB0C-CF43-8C3C-153CFBB58C1D}"/>
              </a:ext>
            </a:extLst>
          </p:cNvPr>
          <p:cNvSpPr>
            <a:spLocks noGrp="1"/>
          </p:cNvSpPr>
          <p:nvPr>
            <p:ph type="body" sz="quarter" idx="15"/>
          </p:nvPr>
        </p:nvSpPr>
        <p:spPr>
          <a:xfrm>
            <a:off x="8189410" y="1747381"/>
            <a:ext cx="3702050" cy="474549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3" name="Title 1">
            <a:extLst>
              <a:ext uri="{FF2B5EF4-FFF2-40B4-BE49-F238E27FC236}">
                <a16:creationId xmlns:a16="http://schemas.microsoft.com/office/drawing/2014/main" xmlns="" id="{4C438C68-27F4-7C40-87C7-C8C8A167CEE3}"/>
              </a:ext>
            </a:extLst>
          </p:cNvPr>
          <p:cNvSpPr>
            <a:spLocks noGrp="1"/>
          </p:cNvSpPr>
          <p:nvPr>
            <p:ph type="title"/>
          </p:nvPr>
        </p:nvSpPr>
        <p:spPr>
          <a:xfrm>
            <a:off x="421512" y="365125"/>
            <a:ext cx="11469948" cy="1144588"/>
          </a:xfrm>
        </p:spPr>
        <p:txBody>
          <a:bodyPr anchor="b" anchorCtr="0">
            <a:normAutofit/>
          </a:bodyPr>
          <a:lstStyle>
            <a:lvl1pPr>
              <a:defRPr sz="3000"/>
            </a:lvl1pPr>
          </a:lstStyle>
          <a:p>
            <a:r>
              <a:rPr lang="en-GB" dirty="0"/>
              <a:t>Click to edit Master title style</a:t>
            </a:r>
            <a:endParaRPr lang="x-none" dirty="0"/>
          </a:p>
        </p:txBody>
      </p:sp>
    </p:spTree>
    <p:extLst>
      <p:ext uri="{BB962C8B-B14F-4D97-AF65-F5344CB8AC3E}">
        <p14:creationId xmlns:p14="http://schemas.microsoft.com/office/powerpoint/2010/main" val="2359676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as 1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90A5180-9116-664F-AC16-FE4A7731E3B7}"/>
              </a:ext>
            </a:extLst>
          </p:cNvPr>
          <p:cNvSpPr>
            <a:spLocks noGrp="1"/>
          </p:cNvSpPr>
          <p:nvPr>
            <p:ph sz="half" idx="1"/>
          </p:nvPr>
        </p:nvSpPr>
        <p:spPr>
          <a:xfrm>
            <a:off x="421512" y="1747382"/>
            <a:ext cx="5396828" cy="44295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B36F9CE5-457A-3B4F-8FE3-378D8B535EF5}"/>
              </a:ext>
            </a:extLst>
          </p:cNvPr>
          <p:cNvSpPr>
            <a:spLocks noGrp="1"/>
          </p:cNvSpPr>
          <p:nvPr>
            <p:ph sz="half" idx="2"/>
          </p:nvPr>
        </p:nvSpPr>
        <p:spPr>
          <a:xfrm>
            <a:off x="6096001" y="1747381"/>
            <a:ext cx="5735256" cy="44295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12" name="TextBox 11">
            <a:extLst>
              <a:ext uri="{FF2B5EF4-FFF2-40B4-BE49-F238E27FC236}">
                <a16:creationId xmlns:a16="http://schemas.microsoft.com/office/drawing/2014/main" xmlns="" id="{16D4E865-3E99-D646-BDF3-62D774DBC727}"/>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9" name="Title 1">
            <a:extLst>
              <a:ext uri="{FF2B5EF4-FFF2-40B4-BE49-F238E27FC236}">
                <a16:creationId xmlns:a16="http://schemas.microsoft.com/office/drawing/2014/main" xmlns="" id="{583E6F25-91E3-CD45-8FBE-3E767612474D}"/>
              </a:ext>
            </a:extLst>
          </p:cNvPr>
          <p:cNvSpPr>
            <a:spLocks noGrp="1"/>
          </p:cNvSpPr>
          <p:nvPr>
            <p:ph type="title"/>
          </p:nvPr>
        </p:nvSpPr>
        <p:spPr>
          <a:xfrm>
            <a:off x="421512" y="365125"/>
            <a:ext cx="11409744" cy="1144588"/>
          </a:xfrm>
        </p:spPr>
        <p:txBody>
          <a:bodyPr anchor="b" anchorCtr="0">
            <a:normAutofit/>
          </a:bodyPr>
          <a:lstStyle>
            <a:lvl1pPr>
              <a:defRPr sz="3000"/>
            </a:lvl1pPr>
          </a:lstStyle>
          <a:p>
            <a:r>
              <a:rPr lang="en-GB" dirty="0"/>
              <a:t>Click to edit Master title style</a:t>
            </a:r>
            <a:endParaRPr lang="x-none" dirty="0"/>
          </a:p>
        </p:txBody>
      </p:sp>
    </p:spTree>
    <p:extLst>
      <p:ext uri="{BB962C8B-B14F-4D97-AF65-F5344CB8AC3E}">
        <p14:creationId xmlns:p14="http://schemas.microsoft.com/office/powerpoint/2010/main" val="745604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vadinima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9953873C-80A8-554F-96CD-67D07B516F0D}"/>
              </a:ext>
            </a:extLst>
          </p:cNvPr>
          <p:cNvSpPr>
            <a:spLocks noGrp="1"/>
          </p:cNvSpPr>
          <p:nvPr>
            <p:ph type="dt" sz="half" idx="10"/>
          </p:nvPr>
        </p:nvSpPr>
        <p:spPr/>
        <p:txBody>
          <a:bodyPr/>
          <a:lstStyle/>
          <a:p>
            <a:fld id="{EA9DC412-0944-CE45-B089-4611B808A45D}" type="datetimeyyyy">
              <a:rPr lang="en-US" smtClean="0"/>
              <a:t>2022</a:t>
            </a:fld>
            <a:endParaRPr lang="x-none"/>
          </a:p>
        </p:txBody>
      </p:sp>
      <p:sp>
        <p:nvSpPr>
          <p:cNvPr id="4" name="Footer Placeholder 3">
            <a:extLst>
              <a:ext uri="{FF2B5EF4-FFF2-40B4-BE49-F238E27FC236}">
                <a16:creationId xmlns:a16="http://schemas.microsoft.com/office/drawing/2014/main" xmlns="" id="{47E6298E-6D26-C343-B57F-0080A785FE66}"/>
              </a:ext>
            </a:extLst>
          </p:cNvPr>
          <p:cNvSpPr>
            <a:spLocks noGrp="1"/>
          </p:cNvSpPr>
          <p:nvPr>
            <p:ph type="ftr" sz="quarter" idx="11"/>
          </p:nvPr>
        </p:nvSpPr>
        <p:spPr/>
        <p:txBody>
          <a:bodyPr/>
          <a:lstStyle/>
          <a:p>
            <a:r>
              <a:rPr lang="en-GB"/>
              <a:t>Tema</a:t>
            </a:r>
            <a:endParaRPr lang="x-none"/>
          </a:p>
        </p:txBody>
      </p:sp>
      <p:sp>
        <p:nvSpPr>
          <p:cNvPr id="5" name="Slide Number Placeholder 4">
            <a:extLst>
              <a:ext uri="{FF2B5EF4-FFF2-40B4-BE49-F238E27FC236}">
                <a16:creationId xmlns:a16="http://schemas.microsoft.com/office/drawing/2014/main" xmlns="" id="{AA4E93C8-3050-2A40-93E5-A2FCDB36FFBD}"/>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6" name="Title 1">
            <a:extLst>
              <a:ext uri="{FF2B5EF4-FFF2-40B4-BE49-F238E27FC236}">
                <a16:creationId xmlns:a16="http://schemas.microsoft.com/office/drawing/2014/main" xmlns="" id="{C100CDBB-7081-7A41-B48A-10AF7F72123A}"/>
              </a:ext>
            </a:extLst>
          </p:cNvPr>
          <p:cNvSpPr>
            <a:spLocks noGrp="1"/>
          </p:cNvSpPr>
          <p:nvPr>
            <p:ph type="title"/>
          </p:nvPr>
        </p:nvSpPr>
        <p:spPr>
          <a:xfrm>
            <a:off x="421512" y="365125"/>
            <a:ext cx="11409744" cy="1144588"/>
          </a:xfrm>
        </p:spPr>
        <p:txBody>
          <a:bodyPr anchor="b" anchorCtr="0">
            <a:normAutofit/>
          </a:bodyPr>
          <a:lstStyle>
            <a:lvl1pPr>
              <a:defRPr sz="3000"/>
            </a:lvl1pPr>
          </a:lstStyle>
          <a:p>
            <a:r>
              <a:rPr lang="en-GB" dirty="0"/>
              <a:t>Click to edit Master title style</a:t>
            </a:r>
            <a:endParaRPr lang="x-none" dirty="0"/>
          </a:p>
        </p:txBody>
      </p:sp>
      <p:sp>
        <p:nvSpPr>
          <p:cNvPr id="7" name="TextBox 6">
            <a:extLst>
              <a:ext uri="{FF2B5EF4-FFF2-40B4-BE49-F238E27FC236}">
                <a16:creationId xmlns:a16="http://schemas.microsoft.com/office/drawing/2014/main" xmlns="" id="{8A53B1B3-419F-6745-A2B0-0050FFE4B474}"/>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Tree>
    <p:extLst>
      <p:ext uri="{BB962C8B-B14F-4D97-AF65-F5344CB8AC3E}">
        <p14:creationId xmlns:p14="http://schemas.microsoft.com/office/powerpoint/2010/main" val="3411904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usčia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5647C3-6613-1E4E-82D2-A5B31C616508}"/>
              </a:ext>
            </a:extLst>
          </p:cNvPr>
          <p:cNvSpPr>
            <a:spLocks noGrp="1"/>
          </p:cNvSpPr>
          <p:nvPr>
            <p:ph type="dt" sz="half" idx="10"/>
          </p:nvPr>
        </p:nvSpPr>
        <p:spPr/>
        <p:txBody>
          <a:bodyPr/>
          <a:lstStyle/>
          <a:p>
            <a:fld id="{301862D8-01C0-4743-9CB2-C48EABDE0B68}" type="datetimeyyyy">
              <a:rPr lang="en-US" smtClean="0"/>
              <a:t>2022</a:t>
            </a:fld>
            <a:endParaRPr lang="x-none"/>
          </a:p>
        </p:txBody>
      </p:sp>
      <p:sp>
        <p:nvSpPr>
          <p:cNvPr id="3" name="Footer Placeholder 2">
            <a:extLst>
              <a:ext uri="{FF2B5EF4-FFF2-40B4-BE49-F238E27FC236}">
                <a16:creationId xmlns:a16="http://schemas.microsoft.com/office/drawing/2014/main" xmlns="" id="{22598972-96E3-D143-A02C-7CB473113180}"/>
              </a:ext>
            </a:extLst>
          </p:cNvPr>
          <p:cNvSpPr>
            <a:spLocks noGrp="1"/>
          </p:cNvSpPr>
          <p:nvPr>
            <p:ph type="ftr" sz="quarter" idx="11"/>
          </p:nvPr>
        </p:nvSpPr>
        <p:spPr/>
        <p:txBody>
          <a:bodyPr/>
          <a:lstStyle/>
          <a:p>
            <a:r>
              <a:rPr lang="en-GB"/>
              <a:t>Tema</a:t>
            </a:r>
            <a:endParaRPr lang="x-none"/>
          </a:p>
        </p:txBody>
      </p:sp>
      <p:sp>
        <p:nvSpPr>
          <p:cNvPr id="4" name="Slide Number Placeholder 3">
            <a:extLst>
              <a:ext uri="{FF2B5EF4-FFF2-40B4-BE49-F238E27FC236}">
                <a16:creationId xmlns:a16="http://schemas.microsoft.com/office/drawing/2014/main" xmlns="" id="{6C85BDDF-FE3A-B943-87C4-5C2D19C6D6AF}"/>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5" name="TextBox 4">
            <a:extLst>
              <a:ext uri="{FF2B5EF4-FFF2-40B4-BE49-F238E27FC236}">
                <a16:creationId xmlns:a16="http://schemas.microsoft.com/office/drawing/2014/main" xmlns="" id="{09DF983B-7ED4-5B45-A9D2-6C5209DD3BAA}"/>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Tree>
    <p:extLst>
      <p:ext uri="{BB962C8B-B14F-4D97-AF65-F5344CB8AC3E}">
        <p14:creationId xmlns:p14="http://schemas.microsoft.com/office/powerpoint/2010/main" val="3941403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xmlns="" id="{99B2D40E-5028-E84E-ADB6-18EA5BBD312D}"/>
              </a:ext>
            </a:extLst>
          </p:cNvPr>
          <p:cNvSpPr>
            <a:spLocks noGrp="1"/>
          </p:cNvSpPr>
          <p:nvPr>
            <p:ph type="body" orient="vert" idx="1"/>
          </p:nvPr>
        </p:nvSpPr>
        <p:spPr>
          <a:xfrm>
            <a:off x="421512" y="1747837"/>
            <a:ext cx="10932288" cy="4429126"/>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err="1"/>
              <a:t>ifth</a:t>
            </a:r>
            <a:r>
              <a:rPr lang="en-GB" dirty="0"/>
              <a:t> level</a:t>
            </a:r>
            <a:endParaRPr lang="x-none" dirty="0"/>
          </a:p>
        </p:txBody>
      </p:sp>
      <p:sp>
        <p:nvSpPr>
          <p:cNvPr id="4" name="Date Placeholder 3">
            <a:extLst>
              <a:ext uri="{FF2B5EF4-FFF2-40B4-BE49-F238E27FC236}">
                <a16:creationId xmlns:a16="http://schemas.microsoft.com/office/drawing/2014/main" xmlns="" id="{41EB3C6B-29A9-924F-BDDE-AF9DE696F96C}"/>
              </a:ext>
            </a:extLst>
          </p:cNvPr>
          <p:cNvSpPr>
            <a:spLocks noGrp="1"/>
          </p:cNvSpPr>
          <p:nvPr>
            <p:ph type="dt" sz="half" idx="10"/>
          </p:nvPr>
        </p:nvSpPr>
        <p:spPr/>
        <p:txBody>
          <a:bodyPr/>
          <a:lstStyle/>
          <a:p>
            <a:fld id="{6C50076C-AD56-E442-A199-3F068A85E6A8}" type="datetimeyyyy">
              <a:rPr lang="en-US" smtClean="0"/>
              <a:t>2022</a:t>
            </a:fld>
            <a:endParaRPr lang="x-none"/>
          </a:p>
        </p:txBody>
      </p:sp>
      <p:sp>
        <p:nvSpPr>
          <p:cNvPr id="5" name="Footer Placeholder 4">
            <a:extLst>
              <a:ext uri="{FF2B5EF4-FFF2-40B4-BE49-F238E27FC236}">
                <a16:creationId xmlns:a16="http://schemas.microsoft.com/office/drawing/2014/main" xmlns="" id="{9D96984D-03BE-7A4A-8BF6-F2D3CDAA1D5E}"/>
              </a:ext>
            </a:extLst>
          </p:cNvPr>
          <p:cNvSpPr>
            <a:spLocks noGrp="1"/>
          </p:cNvSpPr>
          <p:nvPr>
            <p:ph type="ftr" sz="quarter" idx="11"/>
          </p:nvPr>
        </p:nvSpPr>
        <p:spPr/>
        <p:txBody>
          <a:bodyPr/>
          <a:lstStyle/>
          <a:p>
            <a:r>
              <a:rPr lang="en-GB"/>
              <a:t>Tema</a:t>
            </a:r>
            <a:endParaRPr lang="x-none"/>
          </a:p>
        </p:txBody>
      </p:sp>
      <p:sp>
        <p:nvSpPr>
          <p:cNvPr id="6" name="Slide Number Placeholder 5">
            <a:extLst>
              <a:ext uri="{FF2B5EF4-FFF2-40B4-BE49-F238E27FC236}">
                <a16:creationId xmlns:a16="http://schemas.microsoft.com/office/drawing/2014/main" xmlns="" id="{C820F485-BD76-7B4C-B2ED-C9A4817CAC87}"/>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itle 1">
            <a:extLst>
              <a:ext uri="{FF2B5EF4-FFF2-40B4-BE49-F238E27FC236}">
                <a16:creationId xmlns:a16="http://schemas.microsoft.com/office/drawing/2014/main" xmlns="" id="{EA548536-4310-7247-B1CC-01D33F37B2EF}"/>
              </a:ext>
            </a:extLst>
          </p:cNvPr>
          <p:cNvSpPr>
            <a:spLocks noGrp="1"/>
          </p:cNvSpPr>
          <p:nvPr>
            <p:ph type="title"/>
          </p:nvPr>
        </p:nvSpPr>
        <p:spPr>
          <a:xfrm>
            <a:off x="421512" y="365125"/>
            <a:ext cx="10932288" cy="1144588"/>
          </a:xfrm>
        </p:spPr>
        <p:txBody>
          <a:bodyPr anchor="b" anchorCtr="0">
            <a:normAutofit/>
          </a:bodyPr>
          <a:lstStyle>
            <a:lvl1pPr>
              <a:defRPr sz="3000"/>
            </a:lvl1pPr>
          </a:lstStyle>
          <a:p>
            <a:r>
              <a:rPr lang="en-GB" dirty="0"/>
              <a:t>Click to edit Master title style</a:t>
            </a:r>
            <a:endParaRPr lang="x-none" dirty="0"/>
          </a:p>
        </p:txBody>
      </p:sp>
      <p:sp>
        <p:nvSpPr>
          <p:cNvPr id="9" name="TextBox 8">
            <a:extLst>
              <a:ext uri="{FF2B5EF4-FFF2-40B4-BE49-F238E27FC236}">
                <a16:creationId xmlns:a16="http://schemas.microsoft.com/office/drawing/2014/main" xmlns="" id="{B56763BD-1C05-3240-A9C9-AA59F7C09B49}"/>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Tree>
    <p:extLst>
      <p:ext uri="{BB962C8B-B14F-4D97-AF65-F5344CB8AC3E}">
        <p14:creationId xmlns:p14="http://schemas.microsoft.com/office/powerpoint/2010/main" val="309450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28469C-0306-9140-8CC9-4DA3D955100B}"/>
              </a:ext>
            </a:extLst>
          </p:cNvPr>
          <p:cNvSpPr>
            <a:spLocks noGrp="1"/>
          </p:cNvSpPr>
          <p:nvPr>
            <p:ph type="title" orient="vert"/>
          </p:nvPr>
        </p:nvSpPr>
        <p:spPr>
          <a:xfrm>
            <a:off x="8724900" y="365125"/>
            <a:ext cx="2628900" cy="5811838"/>
          </a:xfrm>
        </p:spPr>
        <p:txBody>
          <a:bodyPr vert="eaVert">
            <a:normAutofit/>
          </a:bodyPr>
          <a:lstStyle>
            <a:lvl1pPr>
              <a:defRPr sz="3000"/>
            </a:lvl1p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BC1CF266-C9FB-2341-9D8F-46498EA810C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5B5AA5B-87AD-F443-BF8A-946D0BA8E5F4}"/>
              </a:ext>
            </a:extLst>
          </p:cNvPr>
          <p:cNvSpPr>
            <a:spLocks noGrp="1"/>
          </p:cNvSpPr>
          <p:nvPr>
            <p:ph type="dt" sz="half" idx="10"/>
          </p:nvPr>
        </p:nvSpPr>
        <p:spPr/>
        <p:txBody>
          <a:bodyPr/>
          <a:lstStyle/>
          <a:p>
            <a:fld id="{7650D6D7-A9AC-694B-A9C3-919F7AC9599C}" type="datetimeyyyy">
              <a:rPr lang="en-US" smtClean="0"/>
              <a:t>2022</a:t>
            </a:fld>
            <a:endParaRPr lang="x-none"/>
          </a:p>
        </p:txBody>
      </p:sp>
      <p:sp>
        <p:nvSpPr>
          <p:cNvPr id="5" name="Footer Placeholder 4">
            <a:extLst>
              <a:ext uri="{FF2B5EF4-FFF2-40B4-BE49-F238E27FC236}">
                <a16:creationId xmlns:a16="http://schemas.microsoft.com/office/drawing/2014/main" xmlns="" id="{942F0310-B4F0-0043-9361-E32B8AE40ACB}"/>
              </a:ext>
            </a:extLst>
          </p:cNvPr>
          <p:cNvSpPr>
            <a:spLocks noGrp="1"/>
          </p:cNvSpPr>
          <p:nvPr>
            <p:ph type="ftr" sz="quarter" idx="11"/>
          </p:nvPr>
        </p:nvSpPr>
        <p:spPr/>
        <p:txBody>
          <a:bodyPr/>
          <a:lstStyle/>
          <a:p>
            <a:r>
              <a:rPr lang="en-GB"/>
              <a:t>Tema</a:t>
            </a:r>
            <a:endParaRPr lang="x-none"/>
          </a:p>
        </p:txBody>
      </p:sp>
      <p:sp>
        <p:nvSpPr>
          <p:cNvPr id="6" name="Slide Number Placeholder 5">
            <a:extLst>
              <a:ext uri="{FF2B5EF4-FFF2-40B4-BE49-F238E27FC236}">
                <a16:creationId xmlns:a16="http://schemas.microsoft.com/office/drawing/2014/main" xmlns="" id="{88EE9F85-8DED-C949-8D4F-24246CABB493}"/>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7" name="TextBox 6">
            <a:extLst>
              <a:ext uri="{FF2B5EF4-FFF2-40B4-BE49-F238E27FC236}">
                <a16:creationId xmlns:a16="http://schemas.microsoft.com/office/drawing/2014/main" xmlns="" id="{46A4B3E0-BE7B-9949-A686-8E2C4FE580E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Tree>
    <p:extLst>
      <p:ext uri="{BB962C8B-B14F-4D97-AF65-F5344CB8AC3E}">
        <p14:creationId xmlns:p14="http://schemas.microsoft.com/office/powerpoint/2010/main" val="3715503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3F15F0-9852-7549-BF03-70C55F621A63}"/>
              </a:ext>
            </a:extLst>
          </p:cNvPr>
          <p:cNvSpPr>
            <a:spLocks noGrp="1"/>
          </p:cNvSpPr>
          <p:nvPr>
            <p:ph idx="1"/>
          </p:nvPr>
        </p:nvSpPr>
        <p:spPr>
          <a:xfrm>
            <a:off x="421512" y="1747837"/>
            <a:ext cx="10932288" cy="442912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Date Placeholder 3">
            <a:extLst>
              <a:ext uri="{FF2B5EF4-FFF2-40B4-BE49-F238E27FC236}">
                <a16:creationId xmlns:a16="http://schemas.microsoft.com/office/drawing/2014/main" xmlns="" id="{8F2BCD29-724A-D84E-B1DC-E2E96F6FEA15}"/>
              </a:ext>
            </a:extLst>
          </p:cNvPr>
          <p:cNvSpPr>
            <a:spLocks noGrp="1"/>
          </p:cNvSpPr>
          <p:nvPr>
            <p:ph type="dt" sz="half" idx="10"/>
          </p:nvPr>
        </p:nvSpPr>
        <p:spPr/>
        <p:txBody>
          <a:bodyPr/>
          <a:lstStyle/>
          <a:p>
            <a:fld id="{0A64DCB9-820D-4A44-814F-CC2269C342E4}" type="datetimeyyyy">
              <a:rPr lang="en-US" smtClean="0"/>
              <a:t>2022</a:t>
            </a:fld>
            <a:endParaRPr lang="x-none"/>
          </a:p>
        </p:txBody>
      </p:sp>
      <p:sp>
        <p:nvSpPr>
          <p:cNvPr id="5" name="Footer Placeholder 4">
            <a:extLst>
              <a:ext uri="{FF2B5EF4-FFF2-40B4-BE49-F238E27FC236}">
                <a16:creationId xmlns:a16="http://schemas.microsoft.com/office/drawing/2014/main" xmlns="" id="{E93DD201-7045-F345-ADA2-49D422B9E809}"/>
              </a:ext>
            </a:extLst>
          </p:cNvPr>
          <p:cNvSpPr>
            <a:spLocks noGrp="1"/>
          </p:cNvSpPr>
          <p:nvPr>
            <p:ph type="ftr" sz="quarter" idx="11"/>
          </p:nvPr>
        </p:nvSpPr>
        <p:spPr/>
        <p:txBody>
          <a:bodyPr/>
          <a:lstStyle/>
          <a:p>
            <a:r>
              <a:rPr lang="en-GB"/>
              <a:t>Tema</a:t>
            </a:r>
            <a:endParaRPr lang="x-none"/>
          </a:p>
        </p:txBody>
      </p:sp>
      <p:sp>
        <p:nvSpPr>
          <p:cNvPr id="6" name="Slide Number Placeholder 5">
            <a:extLst>
              <a:ext uri="{FF2B5EF4-FFF2-40B4-BE49-F238E27FC236}">
                <a16:creationId xmlns:a16="http://schemas.microsoft.com/office/drawing/2014/main" xmlns="" id="{7F4AD794-F81A-A942-9ADA-694CBB9094F8}"/>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9" name="TextBox 8">
            <a:extLst>
              <a:ext uri="{FF2B5EF4-FFF2-40B4-BE49-F238E27FC236}">
                <a16:creationId xmlns:a16="http://schemas.microsoft.com/office/drawing/2014/main" xmlns="" id="{83D2573A-497E-A745-9EF2-0565C4D79BB2}"/>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8" name="Title 1">
            <a:extLst>
              <a:ext uri="{FF2B5EF4-FFF2-40B4-BE49-F238E27FC236}">
                <a16:creationId xmlns:a16="http://schemas.microsoft.com/office/drawing/2014/main" xmlns="" id="{43D85E92-074F-B647-9BDA-10E2D5F9E5C5}"/>
              </a:ext>
            </a:extLst>
          </p:cNvPr>
          <p:cNvSpPr>
            <a:spLocks noGrp="1"/>
          </p:cNvSpPr>
          <p:nvPr>
            <p:ph type="title"/>
          </p:nvPr>
        </p:nvSpPr>
        <p:spPr>
          <a:xfrm>
            <a:off x="421512" y="365125"/>
            <a:ext cx="11409744" cy="1144588"/>
          </a:xfrm>
        </p:spPr>
        <p:txBody>
          <a:bodyPr anchor="b" anchorCtr="0">
            <a:normAutofit/>
          </a:bodyPr>
          <a:lstStyle>
            <a:lvl1pPr>
              <a:defRPr sz="3000"/>
            </a:lvl1pPr>
          </a:lstStyle>
          <a:p>
            <a:r>
              <a:rPr lang="en-GB" dirty="0"/>
              <a:t>Click to edit Master title style</a:t>
            </a:r>
            <a:endParaRPr lang="x-none" dirty="0"/>
          </a:p>
        </p:txBody>
      </p:sp>
    </p:spTree>
    <p:extLst>
      <p:ext uri="{BB962C8B-B14F-4D97-AF65-F5344CB8AC3E}">
        <p14:creationId xmlns:p14="http://schemas.microsoft.com/office/powerpoint/2010/main" val="388050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yriaus pavadinimas 2">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094D013-176D-4F44-8F3C-F396C29E5EB6}"/>
              </a:ext>
            </a:extLst>
          </p:cNvPr>
          <p:cNvPicPr>
            <a:picLocks noChangeAspect="1"/>
          </p:cNvPicPr>
          <p:nvPr userDrawn="1"/>
        </p:nvPicPr>
        <p:blipFill>
          <a:blip r:embed="rId2"/>
          <a:stretch>
            <a:fillRect/>
          </a:stretch>
        </p:blipFill>
        <p:spPr>
          <a:xfrm>
            <a:off x="5898266" y="0"/>
            <a:ext cx="4724400" cy="6858000"/>
          </a:xfrm>
          <a:prstGeom prst="rect">
            <a:avLst/>
          </a:prstGeom>
        </p:spPr>
      </p:pic>
      <p:sp>
        <p:nvSpPr>
          <p:cNvPr id="3" name="Date Placeholder 2">
            <a:extLst>
              <a:ext uri="{FF2B5EF4-FFF2-40B4-BE49-F238E27FC236}">
                <a16:creationId xmlns:a16="http://schemas.microsoft.com/office/drawing/2014/main" xmlns="" id="{9953873C-80A8-554F-96CD-67D07B516F0D}"/>
              </a:ext>
            </a:extLst>
          </p:cNvPr>
          <p:cNvSpPr>
            <a:spLocks noGrp="1"/>
          </p:cNvSpPr>
          <p:nvPr>
            <p:ph type="dt" sz="half" idx="10"/>
          </p:nvPr>
        </p:nvSpPr>
        <p:spPr/>
        <p:txBody>
          <a:bodyPr/>
          <a:lstStyle/>
          <a:p>
            <a:fld id="{DD3D760A-04F1-DB4A-B8B0-35D28779C216}" type="datetimeyyyy">
              <a:rPr lang="en-US" smtClean="0"/>
              <a:t>2022</a:t>
            </a:fld>
            <a:endParaRPr lang="x-none"/>
          </a:p>
        </p:txBody>
      </p:sp>
      <p:sp>
        <p:nvSpPr>
          <p:cNvPr id="5" name="Slide Number Placeholder 4">
            <a:extLst>
              <a:ext uri="{FF2B5EF4-FFF2-40B4-BE49-F238E27FC236}">
                <a16:creationId xmlns:a16="http://schemas.microsoft.com/office/drawing/2014/main" xmlns="" id="{AA4E93C8-3050-2A40-93E5-A2FCDB36FFBD}"/>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9" name="TextBox 8">
            <a:extLst>
              <a:ext uri="{FF2B5EF4-FFF2-40B4-BE49-F238E27FC236}">
                <a16:creationId xmlns:a16="http://schemas.microsoft.com/office/drawing/2014/main" xmlns="" id="{51B0C18B-D541-5446-8736-D5B0A0A5FA7E}"/>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2" name="Title 1">
            <a:extLst>
              <a:ext uri="{FF2B5EF4-FFF2-40B4-BE49-F238E27FC236}">
                <a16:creationId xmlns:a16="http://schemas.microsoft.com/office/drawing/2014/main" xmlns="" id="{2AACEE48-8E0E-F246-9199-FCBFEE0BF851}"/>
              </a:ext>
            </a:extLst>
          </p:cNvPr>
          <p:cNvSpPr>
            <a:spLocks noGrp="1"/>
          </p:cNvSpPr>
          <p:nvPr>
            <p:ph type="title"/>
          </p:nvPr>
        </p:nvSpPr>
        <p:spPr>
          <a:xfrm>
            <a:off x="421512" y="4316741"/>
            <a:ext cx="10869593" cy="1754326"/>
          </a:xfrm>
        </p:spPr>
        <p:txBody>
          <a:bodyPr wrap="square" anchor="b" anchorCtr="0">
            <a:spAutoFit/>
          </a:bodyPr>
          <a:lstStyle>
            <a:lvl1pPr>
              <a:defRPr sz="12000"/>
            </a:lvl1pPr>
          </a:lstStyle>
          <a:p>
            <a:r>
              <a:rPr lang="en-GB" dirty="0"/>
              <a:t>Click to edit</a:t>
            </a:r>
            <a:endParaRPr lang="x-none" dirty="0"/>
          </a:p>
        </p:txBody>
      </p:sp>
      <p:sp>
        <p:nvSpPr>
          <p:cNvPr id="13" name="Text Placeholder 2">
            <a:extLst>
              <a:ext uri="{FF2B5EF4-FFF2-40B4-BE49-F238E27FC236}">
                <a16:creationId xmlns:a16="http://schemas.microsoft.com/office/drawing/2014/main" xmlns="" id="{2194EDF5-AA50-CB4C-8C52-EAA9211F3E08}"/>
              </a:ext>
            </a:extLst>
          </p:cNvPr>
          <p:cNvSpPr>
            <a:spLocks noGrp="1"/>
          </p:cNvSpPr>
          <p:nvPr>
            <p:ph type="body" idx="1"/>
          </p:nvPr>
        </p:nvSpPr>
        <p:spPr>
          <a:xfrm>
            <a:off x="421512" y="6105912"/>
            <a:ext cx="10869593" cy="341632"/>
          </a:xfrm>
        </p:spPr>
        <p:txBody>
          <a:bodyPr>
            <a:sp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630156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xmlns="" id="{2BE53688-0B05-7742-9A77-3E5F79922D89}"/>
              </a:ext>
            </a:extLst>
          </p:cNvPr>
          <p:cNvSpPr txBox="1">
            <a:spLocks/>
          </p:cNvSpPr>
          <p:nvPr userDrawn="1"/>
        </p:nvSpPr>
        <p:spPr>
          <a:xfrm>
            <a:off x="1524000" y="3589711"/>
            <a:ext cx="9144000" cy="10188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baseline="0">
                <a:solidFill>
                  <a:schemeClr val="bg1"/>
                </a:solidFill>
                <a:latin typeface="Antipol" pitchFamily="2" charset="77"/>
                <a:ea typeface="+mj-ea"/>
                <a:cs typeface="+mj-cs"/>
              </a:defRPr>
            </a:lvl1pPr>
          </a:lstStyle>
          <a:p>
            <a:r>
              <a:rPr lang="en-GB" dirty="0" err="1"/>
              <a:t>Dėkojame</a:t>
            </a:r>
            <a:endParaRPr lang="x-none" dirty="0"/>
          </a:p>
        </p:txBody>
      </p:sp>
      <p:pic>
        <p:nvPicPr>
          <p:cNvPr id="7" name="Picture 6">
            <a:extLst>
              <a:ext uri="{FF2B5EF4-FFF2-40B4-BE49-F238E27FC236}">
                <a16:creationId xmlns:a16="http://schemas.microsoft.com/office/drawing/2014/main" xmlns="" id="{3736602C-7CF1-9948-AEC7-4E86E483B0AB}"/>
              </a:ext>
            </a:extLst>
          </p:cNvPr>
          <p:cNvPicPr>
            <a:picLocks noChangeAspect="1"/>
          </p:cNvPicPr>
          <p:nvPr userDrawn="1"/>
        </p:nvPicPr>
        <p:blipFill>
          <a:blip r:embed="rId2"/>
          <a:stretch>
            <a:fillRect/>
          </a:stretch>
        </p:blipFill>
        <p:spPr>
          <a:xfrm>
            <a:off x="462649" y="623324"/>
            <a:ext cx="3187155" cy="1018800"/>
          </a:xfrm>
          <a:prstGeom prst="rect">
            <a:avLst/>
          </a:prstGeom>
        </p:spPr>
      </p:pic>
      <p:pic>
        <p:nvPicPr>
          <p:cNvPr id="2" name="Picture 1">
            <a:extLst>
              <a:ext uri="{FF2B5EF4-FFF2-40B4-BE49-F238E27FC236}">
                <a16:creationId xmlns:a16="http://schemas.microsoft.com/office/drawing/2014/main" xmlns="" id="{E4C7740A-A3E5-2F40-BF5E-B5B06AC19AB5}"/>
              </a:ext>
            </a:extLst>
          </p:cNvPr>
          <p:cNvPicPr>
            <a:picLocks noChangeAspect="1"/>
          </p:cNvPicPr>
          <p:nvPr userDrawn="1"/>
        </p:nvPicPr>
        <p:blipFill>
          <a:blip r:embed="rId3"/>
          <a:stretch>
            <a:fillRect/>
          </a:stretch>
        </p:blipFill>
        <p:spPr>
          <a:xfrm>
            <a:off x="5608058" y="2513721"/>
            <a:ext cx="975884" cy="471600"/>
          </a:xfrm>
          <a:prstGeom prst="rect">
            <a:avLst/>
          </a:prstGeom>
        </p:spPr>
      </p:pic>
      <p:sp>
        <p:nvSpPr>
          <p:cNvPr id="9" name="Date Placeholder 3">
            <a:extLst>
              <a:ext uri="{FF2B5EF4-FFF2-40B4-BE49-F238E27FC236}">
                <a16:creationId xmlns:a16="http://schemas.microsoft.com/office/drawing/2014/main" xmlns="" id="{94902E5D-5F97-1947-B2B1-3D6B087500D3}"/>
              </a:ext>
            </a:extLst>
          </p:cNvPr>
          <p:cNvSpPr>
            <a:spLocks noGrp="1"/>
          </p:cNvSpPr>
          <p:nvPr>
            <p:ph type="dt" sz="half" idx="2"/>
          </p:nvPr>
        </p:nvSpPr>
        <p:spPr>
          <a:xfrm>
            <a:off x="4724400" y="6492875"/>
            <a:ext cx="2743200" cy="365125"/>
          </a:xfrm>
          <a:prstGeom prst="rect">
            <a:avLst/>
          </a:prstGeom>
        </p:spPr>
        <p:txBody>
          <a:bodyPr vert="horz" lIns="91440" tIns="45720" rIns="91440" bIns="45720" rtlCol="0" anchor="ctr"/>
          <a:lstStyle>
            <a:lvl1pPr algn="ctr">
              <a:defRPr sz="1200" baseline="0">
                <a:solidFill>
                  <a:schemeClr val="bg1"/>
                </a:solidFill>
                <a:latin typeface="Antipol" pitchFamily="2" charset="77"/>
              </a:defRPr>
            </a:lvl1pPr>
          </a:lstStyle>
          <a:p>
            <a:fld id="{411E0E2E-86A7-1740-9536-422DE669C107}" type="datetimeyyyy">
              <a:rPr lang="en-US" smtClean="0"/>
              <a:pPr/>
              <a:t>2022</a:t>
            </a:fld>
            <a:endParaRPr lang="x-none" dirty="0"/>
          </a:p>
        </p:txBody>
      </p:sp>
      <p:sp>
        <p:nvSpPr>
          <p:cNvPr id="17" name="Subtitle 2">
            <a:extLst>
              <a:ext uri="{FF2B5EF4-FFF2-40B4-BE49-F238E27FC236}">
                <a16:creationId xmlns:a16="http://schemas.microsoft.com/office/drawing/2014/main" xmlns="" id="{AFA3FE98-1EBE-FD4C-8A3E-4C09A7C435E5}"/>
              </a:ext>
            </a:extLst>
          </p:cNvPr>
          <p:cNvSpPr txBox="1">
            <a:spLocks/>
          </p:cNvSpPr>
          <p:nvPr userDrawn="1"/>
        </p:nvSpPr>
        <p:spPr>
          <a:xfrm>
            <a:off x="1524000" y="4687121"/>
            <a:ext cx="9144000" cy="365125"/>
          </a:xfrm>
          <a:prstGeom prst="rect">
            <a:avLst/>
          </a:prstGeom>
        </p:spPr>
        <p:txBody>
          <a:bodyPr vert="horz" lIns="91440" tIns="45720" rIns="91440" bIns="45720" rtlCol="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kern="1200" baseline="0">
                <a:solidFill>
                  <a:schemeClr val="bg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err="1"/>
              <a:t>savivaldybe@post.rokiskis.lt</a:t>
            </a:r>
            <a:endParaRPr lang="x-none" dirty="0"/>
          </a:p>
        </p:txBody>
      </p:sp>
    </p:spTree>
    <p:extLst>
      <p:ext uri="{BB962C8B-B14F-4D97-AF65-F5344CB8AC3E}">
        <p14:creationId xmlns:p14="http://schemas.microsoft.com/office/powerpoint/2010/main" val="322219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yriaus pavadinimas 3">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35D8085-E781-6849-9B9C-E5FCF6BB51EF}"/>
              </a:ext>
            </a:extLst>
          </p:cNvPr>
          <p:cNvPicPr>
            <a:picLocks noChangeAspect="1"/>
          </p:cNvPicPr>
          <p:nvPr userDrawn="1"/>
        </p:nvPicPr>
        <p:blipFill>
          <a:blip r:embed="rId2"/>
          <a:stretch>
            <a:fillRect/>
          </a:stretch>
        </p:blipFill>
        <p:spPr>
          <a:xfrm>
            <a:off x="6096000" y="182561"/>
            <a:ext cx="5511800" cy="6858000"/>
          </a:xfrm>
          <a:prstGeom prst="rect">
            <a:avLst/>
          </a:prstGeom>
        </p:spPr>
      </p:pic>
      <p:sp>
        <p:nvSpPr>
          <p:cNvPr id="3" name="Date Placeholder 2">
            <a:extLst>
              <a:ext uri="{FF2B5EF4-FFF2-40B4-BE49-F238E27FC236}">
                <a16:creationId xmlns:a16="http://schemas.microsoft.com/office/drawing/2014/main" xmlns="" id="{9953873C-80A8-554F-96CD-67D07B516F0D}"/>
              </a:ext>
            </a:extLst>
          </p:cNvPr>
          <p:cNvSpPr>
            <a:spLocks noGrp="1"/>
          </p:cNvSpPr>
          <p:nvPr>
            <p:ph type="dt" sz="half" idx="10"/>
          </p:nvPr>
        </p:nvSpPr>
        <p:spPr/>
        <p:txBody>
          <a:bodyPr/>
          <a:lstStyle>
            <a:lvl1pPr>
              <a:defRPr>
                <a:solidFill>
                  <a:schemeClr val="bg1"/>
                </a:solidFill>
              </a:defRPr>
            </a:lvl1pPr>
          </a:lstStyle>
          <a:p>
            <a:fld id="{DD3D760A-04F1-DB4A-B8B0-35D28779C216}" type="datetimeyyyy">
              <a:rPr lang="en-US" smtClean="0"/>
              <a:pPr/>
              <a:t>2022</a:t>
            </a:fld>
            <a:endParaRPr lang="x-none"/>
          </a:p>
        </p:txBody>
      </p:sp>
      <p:sp>
        <p:nvSpPr>
          <p:cNvPr id="5" name="Slide Number Placeholder 4">
            <a:extLst>
              <a:ext uri="{FF2B5EF4-FFF2-40B4-BE49-F238E27FC236}">
                <a16:creationId xmlns:a16="http://schemas.microsoft.com/office/drawing/2014/main" xmlns="" id="{AA4E93C8-3050-2A40-93E5-A2FCDB36FFBD}"/>
              </a:ext>
            </a:extLst>
          </p:cNvPr>
          <p:cNvSpPr>
            <a:spLocks noGrp="1"/>
          </p:cNvSpPr>
          <p:nvPr>
            <p:ph type="sldNum" sz="quarter" idx="12"/>
          </p:nvPr>
        </p:nvSpPr>
        <p:spPr>
          <a:xfrm>
            <a:off x="9448800" y="6492875"/>
            <a:ext cx="2743200" cy="365125"/>
          </a:xfrm>
          <a:prstGeom prst="rect">
            <a:avLst/>
          </a:prstGeom>
        </p:spPr>
        <p:txBody>
          <a:bodyPr/>
          <a:lstStyle>
            <a:lvl1pPr>
              <a:defRPr>
                <a:solidFill>
                  <a:schemeClr val="bg1"/>
                </a:solidFill>
              </a:defRPr>
            </a:lvl1pPr>
          </a:lstStyle>
          <a:p>
            <a:fld id="{3FAD04EE-1878-2047-8E3A-873E54783374}" type="slidenum">
              <a:rPr lang="x-none" smtClean="0"/>
              <a:pPr/>
              <a:t>‹#›</a:t>
            </a:fld>
            <a:endParaRPr lang="x-none"/>
          </a:p>
        </p:txBody>
      </p:sp>
      <p:sp>
        <p:nvSpPr>
          <p:cNvPr id="11" name="TextBox 10">
            <a:extLst>
              <a:ext uri="{FF2B5EF4-FFF2-40B4-BE49-F238E27FC236}">
                <a16:creationId xmlns:a16="http://schemas.microsoft.com/office/drawing/2014/main" xmlns="" id="{6F168A30-BB0B-EF49-98AB-A013D175952D}"/>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solidFill>
                  <a:schemeClr val="bg1"/>
                </a:solidFill>
                <a:latin typeface="Antipol" pitchFamily="2" charset="77"/>
              </a:rPr>
              <a:t>Rokiškis</a:t>
            </a:r>
            <a:endParaRPr lang="x-none" sz="1200" dirty="0">
              <a:solidFill>
                <a:schemeClr val="bg1"/>
              </a:solidFill>
              <a:latin typeface="Antipol" pitchFamily="2" charset="77"/>
            </a:endParaRPr>
          </a:p>
        </p:txBody>
      </p:sp>
      <p:sp>
        <p:nvSpPr>
          <p:cNvPr id="13" name="Title 1">
            <a:extLst>
              <a:ext uri="{FF2B5EF4-FFF2-40B4-BE49-F238E27FC236}">
                <a16:creationId xmlns:a16="http://schemas.microsoft.com/office/drawing/2014/main" xmlns="" id="{E729CDFD-19D8-2043-B3BD-A60AF56C9D3F}"/>
              </a:ext>
            </a:extLst>
          </p:cNvPr>
          <p:cNvSpPr>
            <a:spLocks noGrp="1"/>
          </p:cNvSpPr>
          <p:nvPr>
            <p:ph type="title"/>
          </p:nvPr>
        </p:nvSpPr>
        <p:spPr>
          <a:xfrm>
            <a:off x="421512" y="4316741"/>
            <a:ext cx="10869593" cy="1754326"/>
          </a:xfrm>
        </p:spPr>
        <p:txBody>
          <a:bodyPr wrap="square" anchor="b" anchorCtr="0">
            <a:spAutoFit/>
          </a:bodyPr>
          <a:lstStyle>
            <a:lvl1pPr>
              <a:defRPr sz="12000">
                <a:solidFill>
                  <a:schemeClr val="bg1"/>
                </a:solidFill>
              </a:defRPr>
            </a:lvl1pPr>
          </a:lstStyle>
          <a:p>
            <a:r>
              <a:rPr lang="en-GB" dirty="0"/>
              <a:t>Click to edit</a:t>
            </a:r>
            <a:endParaRPr lang="x-none" dirty="0"/>
          </a:p>
        </p:txBody>
      </p:sp>
      <p:sp>
        <p:nvSpPr>
          <p:cNvPr id="14" name="Text Placeholder 2">
            <a:extLst>
              <a:ext uri="{FF2B5EF4-FFF2-40B4-BE49-F238E27FC236}">
                <a16:creationId xmlns:a16="http://schemas.microsoft.com/office/drawing/2014/main" xmlns="" id="{4E9116D8-54B3-404A-AD73-E56A13D150CF}"/>
              </a:ext>
            </a:extLst>
          </p:cNvPr>
          <p:cNvSpPr>
            <a:spLocks noGrp="1"/>
          </p:cNvSpPr>
          <p:nvPr>
            <p:ph type="body" idx="1"/>
          </p:nvPr>
        </p:nvSpPr>
        <p:spPr>
          <a:xfrm>
            <a:off x="421512" y="6105912"/>
            <a:ext cx="10869593" cy="341632"/>
          </a:xfrm>
        </p:spPr>
        <p:txBody>
          <a:bodyPr>
            <a:sp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17466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dirty="0" err="1"/>
              <a:t>Tema</a:t>
            </a:r>
            <a:endParaRPr lang="x-none" dirty="0"/>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8" name="Picture 7">
            <a:extLst>
              <a:ext uri="{FF2B5EF4-FFF2-40B4-BE49-F238E27FC236}">
                <a16:creationId xmlns:a16="http://schemas.microsoft.com/office/drawing/2014/main" xmlns="" id="{617C7A01-15A5-F549-9687-732E537427AC}"/>
              </a:ext>
            </a:extLst>
          </p:cNvPr>
          <p:cNvPicPr>
            <a:picLocks noChangeAspect="1"/>
          </p:cNvPicPr>
          <p:nvPr userDrawn="1"/>
        </p:nvPicPr>
        <p:blipFill>
          <a:blip r:embed="rId2"/>
          <a:stretch>
            <a:fillRect/>
          </a:stretch>
        </p:blipFill>
        <p:spPr>
          <a:xfrm>
            <a:off x="7095581" y="60096"/>
            <a:ext cx="3026485" cy="6753842"/>
          </a:xfrm>
          <a:prstGeom prst="rect">
            <a:avLst/>
          </a:prstGeom>
        </p:spPr>
      </p:pic>
      <p:sp>
        <p:nvSpPr>
          <p:cNvPr id="9" name="TextBox 8">
            <a:extLst>
              <a:ext uri="{FF2B5EF4-FFF2-40B4-BE49-F238E27FC236}">
                <a16:creationId xmlns:a16="http://schemas.microsoft.com/office/drawing/2014/main" xmlns="" id="{44A8F765-DF14-7147-8895-58BCCE00615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3" name="Title 1">
            <a:extLst>
              <a:ext uri="{FF2B5EF4-FFF2-40B4-BE49-F238E27FC236}">
                <a16:creationId xmlns:a16="http://schemas.microsoft.com/office/drawing/2014/main" xmlns="" id="{7DC7AF68-89D2-1D47-9B34-BAF2D0BCB99C}"/>
              </a:ext>
            </a:extLst>
          </p:cNvPr>
          <p:cNvSpPr>
            <a:spLocks noGrp="1"/>
          </p:cNvSpPr>
          <p:nvPr>
            <p:ph type="title"/>
          </p:nvPr>
        </p:nvSpPr>
        <p:spPr>
          <a:xfrm>
            <a:off x="421512" y="365125"/>
            <a:ext cx="6155134"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a16="http://schemas.microsoft.com/office/drawing/2014/main" xmlns="" id="{22411B1A-A0D0-0E4C-96AD-D635BF61319F}"/>
              </a:ext>
            </a:extLst>
          </p:cNvPr>
          <p:cNvSpPr>
            <a:spLocks noGrp="1"/>
          </p:cNvSpPr>
          <p:nvPr>
            <p:ph type="body" sz="quarter" idx="13"/>
          </p:nvPr>
        </p:nvSpPr>
        <p:spPr>
          <a:xfrm>
            <a:off x="412750" y="2430203"/>
            <a:ext cx="6163896" cy="4062672"/>
          </a:xfrm>
        </p:spPr>
        <p:txBody>
          <a:bodyPr anchor="ctr"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166681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as ir nuotrauka 1">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itle 1">
            <a:extLst>
              <a:ext uri="{FF2B5EF4-FFF2-40B4-BE49-F238E27FC236}">
                <a16:creationId xmlns:a16="http://schemas.microsoft.com/office/drawing/2014/main" xmlns="" id="{5DC379A6-60E5-874A-ACE1-7298E62E0C3C}"/>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9" name="Text Placeholder 7">
            <a:extLst>
              <a:ext uri="{FF2B5EF4-FFF2-40B4-BE49-F238E27FC236}">
                <a16:creationId xmlns:a16="http://schemas.microsoft.com/office/drawing/2014/main" xmlns="" id="{36270CD4-0488-A54A-8A7B-DE70E6A14CA7}"/>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1" name="TextBox 10">
            <a:extLst>
              <a:ext uri="{FF2B5EF4-FFF2-40B4-BE49-F238E27FC236}">
                <a16:creationId xmlns:a16="http://schemas.microsoft.com/office/drawing/2014/main" xmlns="" id="{29ABFCCF-6942-E14A-BAE9-D133FC9B6AC4}"/>
              </a:ext>
            </a:extLst>
          </p:cNvPr>
          <p:cNvSpPr txBox="1"/>
          <p:nvPr userDrawn="1"/>
        </p:nvSpPr>
        <p:spPr>
          <a:xfrm>
            <a:off x="9520497" y="44062"/>
            <a:ext cx="267600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2" name="Picture Placeholder 2">
            <a:extLst>
              <a:ext uri="{FF2B5EF4-FFF2-40B4-BE49-F238E27FC236}">
                <a16:creationId xmlns:a16="http://schemas.microsoft.com/office/drawing/2014/main" xmlns="" id="{62DED5DF-12FE-884C-87FC-BD5D662B8127}"/>
              </a:ext>
            </a:extLst>
          </p:cNvPr>
          <p:cNvSpPr>
            <a:spLocks noGrp="1"/>
          </p:cNvSpPr>
          <p:nvPr>
            <p:ph type="pic" sz="quarter" idx="14"/>
          </p:nvPr>
        </p:nvSpPr>
        <p:spPr>
          <a:xfrm>
            <a:off x="4537710" y="365124"/>
            <a:ext cx="7353750" cy="6127749"/>
          </a:xfrm>
          <a:ln w="6350">
            <a:solidFill>
              <a:schemeClr val="accent1"/>
            </a:solidFill>
          </a:ln>
        </p:spPr>
        <p:txBody>
          <a:bodyPr/>
          <a:lstStyle/>
          <a:p>
            <a:endParaRPr lang="x-none"/>
          </a:p>
        </p:txBody>
      </p:sp>
    </p:spTree>
    <p:extLst>
      <p:ext uri="{BB962C8B-B14F-4D97-AF65-F5344CB8AC3E}">
        <p14:creationId xmlns:p14="http://schemas.microsoft.com/office/powerpoint/2010/main" val="244650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as ir nuotrauk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0DF5FD7-3C2D-4242-B70F-13223FEE73CA}"/>
              </a:ext>
            </a:extLst>
          </p:cNvPr>
          <p:cNvSpPr>
            <a:spLocks noGrp="1"/>
          </p:cNvSpPr>
          <p:nvPr>
            <p:ph type="pic" sz="quarter" idx="16"/>
          </p:nvPr>
        </p:nvSpPr>
        <p:spPr>
          <a:xfrm>
            <a:off x="6144016" y="1747838"/>
            <a:ext cx="5747444" cy="4745037"/>
          </a:xfrm>
          <a:ln>
            <a:solidFill>
              <a:schemeClr val="accent1"/>
            </a:solidFill>
          </a:ln>
        </p:spPr>
        <p:txBody>
          <a:bodyPr/>
          <a:lstStyle/>
          <a:p>
            <a:endParaRPr lang="x-none"/>
          </a:p>
        </p:txBody>
      </p:sp>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16" name="TextBox 15">
            <a:extLst>
              <a:ext uri="{FF2B5EF4-FFF2-40B4-BE49-F238E27FC236}">
                <a16:creationId xmlns:a16="http://schemas.microsoft.com/office/drawing/2014/main" xmlns="" id="{12C958C1-ACC5-AC43-AC89-BA291C813D1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2" name="Title 1">
            <a:extLst>
              <a:ext uri="{FF2B5EF4-FFF2-40B4-BE49-F238E27FC236}">
                <a16:creationId xmlns:a16="http://schemas.microsoft.com/office/drawing/2014/main" xmlns="" id="{28AC4B99-2E47-BF46-BE38-14697C3B30AB}"/>
              </a:ext>
            </a:extLst>
          </p:cNvPr>
          <p:cNvSpPr>
            <a:spLocks noGrp="1"/>
          </p:cNvSpPr>
          <p:nvPr>
            <p:ph type="title"/>
          </p:nvPr>
        </p:nvSpPr>
        <p:spPr>
          <a:xfrm>
            <a:off x="421512" y="365125"/>
            <a:ext cx="11469948" cy="1144588"/>
          </a:xfrm>
        </p:spPr>
        <p:txBody>
          <a:bodyPr anchor="b" anchorCtr="0">
            <a:normAutofit/>
          </a:bodyPr>
          <a:lstStyle>
            <a:lvl1pPr>
              <a:defRPr sz="3000"/>
            </a:lvl1pPr>
          </a:lstStyle>
          <a:p>
            <a:r>
              <a:rPr lang="en-GB" dirty="0"/>
              <a:t>Click to edit Master title style</a:t>
            </a:r>
            <a:endParaRPr lang="x-none" dirty="0"/>
          </a:p>
        </p:txBody>
      </p:sp>
      <p:sp>
        <p:nvSpPr>
          <p:cNvPr id="13" name="Picture Placeholder 2">
            <a:extLst>
              <a:ext uri="{FF2B5EF4-FFF2-40B4-BE49-F238E27FC236}">
                <a16:creationId xmlns:a16="http://schemas.microsoft.com/office/drawing/2014/main" xmlns="" id="{DA5B82A9-0D3F-7D4F-945B-A1AEE0E46A71}"/>
              </a:ext>
            </a:extLst>
          </p:cNvPr>
          <p:cNvSpPr>
            <a:spLocks noGrp="1"/>
          </p:cNvSpPr>
          <p:nvPr>
            <p:ph type="pic" sz="quarter" idx="17"/>
          </p:nvPr>
        </p:nvSpPr>
        <p:spPr>
          <a:xfrm>
            <a:off x="421512" y="1747837"/>
            <a:ext cx="5559666" cy="4745037"/>
          </a:xfrm>
          <a:ln>
            <a:solidFill>
              <a:schemeClr val="accent1"/>
            </a:solidFill>
          </a:ln>
        </p:spPr>
        <p:txBody>
          <a:bodyPr/>
          <a:lstStyle/>
          <a:p>
            <a:endParaRPr lang="x-none"/>
          </a:p>
        </p:txBody>
      </p:sp>
    </p:spTree>
    <p:extLst>
      <p:ext uri="{BB962C8B-B14F-4D97-AF65-F5344CB8AC3E}">
        <p14:creationId xmlns:p14="http://schemas.microsoft.com/office/powerpoint/2010/main" val="86114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as ir nuotrauka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0DF5FD7-3C2D-4242-B70F-13223FEE73CA}"/>
              </a:ext>
            </a:extLst>
          </p:cNvPr>
          <p:cNvSpPr>
            <a:spLocks noGrp="1"/>
          </p:cNvSpPr>
          <p:nvPr>
            <p:ph type="pic" sz="quarter" idx="16"/>
          </p:nvPr>
        </p:nvSpPr>
        <p:spPr>
          <a:xfrm>
            <a:off x="412750" y="1747838"/>
            <a:ext cx="3702050" cy="4745037"/>
          </a:xfrm>
          <a:ln>
            <a:solidFill>
              <a:schemeClr val="accent1"/>
            </a:solidFill>
          </a:ln>
        </p:spPr>
        <p:txBody>
          <a:bodyPr/>
          <a:lstStyle/>
          <a:p>
            <a:endParaRPr lang="x-none"/>
          </a:p>
        </p:txBody>
      </p:sp>
      <p:sp>
        <p:nvSpPr>
          <p:cNvPr id="8" name="Picture Placeholder 7">
            <a:extLst>
              <a:ext uri="{FF2B5EF4-FFF2-40B4-BE49-F238E27FC236}">
                <a16:creationId xmlns:a16="http://schemas.microsoft.com/office/drawing/2014/main" xmlns="" id="{43A06B36-E33E-7E4A-9B9F-318AD8F25112}"/>
              </a:ext>
            </a:extLst>
          </p:cNvPr>
          <p:cNvSpPr>
            <a:spLocks noGrp="1"/>
          </p:cNvSpPr>
          <p:nvPr>
            <p:ph type="pic" sz="quarter" idx="17"/>
          </p:nvPr>
        </p:nvSpPr>
        <p:spPr>
          <a:xfrm>
            <a:off x="4301080" y="1747838"/>
            <a:ext cx="3702050" cy="4745037"/>
          </a:xfrm>
          <a:ln>
            <a:solidFill>
              <a:schemeClr val="accent1"/>
            </a:solidFill>
          </a:ln>
        </p:spPr>
        <p:txBody>
          <a:bodyPr/>
          <a:lstStyle/>
          <a:p>
            <a:endParaRPr lang="x-none"/>
          </a:p>
        </p:txBody>
      </p:sp>
      <p:sp>
        <p:nvSpPr>
          <p:cNvPr id="18" name="Picture Placeholder 7">
            <a:extLst>
              <a:ext uri="{FF2B5EF4-FFF2-40B4-BE49-F238E27FC236}">
                <a16:creationId xmlns:a16="http://schemas.microsoft.com/office/drawing/2014/main" xmlns="" id="{2152CF5E-3F8D-314F-AEA8-24B73D2A52DD}"/>
              </a:ext>
            </a:extLst>
          </p:cNvPr>
          <p:cNvSpPr>
            <a:spLocks noGrp="1"/>
          </p:cNvSpPr>
          <p:nvPr>
            <p:ph type="pic" sz="quarter" idx="18"/>
          </p:nvPr>
        </p:nvSpPr>
        <p:spPr>
          <a:xfrm>
            <a:off x="8189410" y="1747838"/>
            <a:ext cx="3702050" cy="4745037"/>
          </a:xfrm>
          <a:ln>
            <a:solidFill>
              <a:schemeClr val="accent1"/>
            </a:solidFill>
          </a:ln>
        </p:spPr>
        <p:txBody>
          <a:bodyPr/>
          <a:lstStyle/>
          <a:p>
            <a:endParaRPr lang="x-none"/>
          </a:p>
        </p:txBody>
      </p:sp>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16" name="TextBox 15">
            <a:extLst>
              <a:ext uri="{FF2B5EF4-FFF2-40B4-BE49-F238E27FC236}">
                <a16:creationId xmlns:a16="http://schemas.microsoft.com/office/drawing/2014/main" xmlns="" id="{12C958C1-ACC5-AC43-AC89-BA291C813D1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1" name="Title 1">
            <a:extLst>
              <a:ext uri="{FF2B5EF4-FFF2-40B4-BE49-F238E27FC236}">
                <a16:creationId xmlns:a16="http://schemas.microsoft.com/office/drawing/2014/main" xmlns="" id="{C221D297-715A-E14C-8202-2588E0744BC1}"/>
              </a:ext>
            </a:extLst>
          </p:cNvPr>
          <p:cNvSpPr>
            <a:spLocks noGrp="1"/>
          </p:cNvSpPr>
          <p:nvPr>
            <p:ph type="title"/>
          </p:nvPr>
        </p:nvSpPr>
        <p:spPr>
          <a:xfrm>
            <a:off x="421512" y="365125"/>
            <a:ext cx="11469948" cy="1144588"/>
          </a:xfrm>
        </p:spPr>
        <p:txBody>
          <a:bodyPr anchor="b" anchorCtr="0">
            <a:normAutofit/>
          </a:bodyPr>
          <a:lstStyle>
            <a:lvl1pPr>
              <a:defRPr sz="3000"/>
            </a:lvl1pPr>
          </a:lstStyle>
          <a:p>
            <a:r>
              <a:rPr lang="en-GB" dirty="0"/>
              <a:t>Click to edit Master title style</a:t>
            </a:r>
            <a:endParaRPr lang="x-none" dirty="0"/>
          </a:p>
        </p:txBody>
      </p:sp>
    </p:spTree>
    <p:extLst>
      <p:ext uri="{BB962C8B-B14F-4D97-AF65-F5344CB8AC3E}">
        <p14:creationId xmlns:p14="http://schemas.microsoft.com/office/powerpoint/2010/main" val="63965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Įžang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C64A79-98A3-9C48-B22C-7C23568B0DB0}"/>
              </a:ext>
            </a:extLst>
          </p:cNvPr>
          <p:cNvSpPr>
            <a:spLocks noGrp="1"/>
          </p:cNvSpPr>
          <p:nvPr>
            <p:ph type="title"/>
          </p:nvPr>
        </p:nvSpPr>
        <p:spPr>
          <a:xfrm>
            <a:off x="2475894" y="3175084"/>
            <a:ext cx="7231444" cy="507831"/>
          </a:xfrm>
        </p:spPr>
        <p:txBody>
          <a:bodyPr wrap="square" anchor="b" anchorCtr="0">
            <a:spAutoFit/>
          </a:bodyPr>
          <a:lstStyle>
            <a:lvl1pPr algn="ctr">
              <a:defRPr sz="3000"/>
            </a:lvl1pPr>
          </a:lstStyle>
          <a:p>
            <a:r>
              <a:rPr lang="en-GB" dirty="0"/>
              <a:t>Click to edit Master title style</a:t>
            </a:r>
            <a:endParaRPr lang="x-none" dirty="0"/>
          </a:p>
        </p:txBody>
      </p:sp>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 Placeholder 7">
            <a:extLst>
              <a:ext uri="{FF2B5EF4-FFF2-40B4-BE49-F238E27FC236}">
                <a16:creationId xmlns:a16="http://schemas.microsoft.com/office/drawing/2014/main" xmlns="" id="{009811EA-C80D-BA49-A570-79D1E0C825EE}"/>
              </a:ext>
            </a:extLst>
          </p:cNvPr>
          <p:cNvSpPr>
            <a:spLocks noGrp="1"/>
          </p:cNvSpPr>
          <p:nvPr>
            <p:ph type="body" sz="quarter" idx="13"/>
          </p:nvPr>
        </p:nvSpPr>
        <p:spPr>
          <a:xfrm>
            <a:off x="2475894" y="3919638"/>
            <a:ext cx="7240206" cy="1484509"/>
          </a:xfrm>
        </p:spPr>
        <p:txBody>
          <a:bodyPr wrap="square">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9" name="TextBox 8">
            <a:extLst>
              <a:ext uri="{FF2B5EF4-FFF2-40B4-BE49-F238E27FC236}">
                <a16:creationId xmlns:a16="http://schemas.microsoft.com/office/drawing/2014/main" xmlns="" id="{84D82206-6588-FB46-8586-040CBF411EB0}"/>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pic>
        <p:nvPicPr>
          <p:cNvPr id="3" name="Picture 2">
            <a:extLst>
              <a:ext uri="{FF2B5EF4-FFF2-40B4-BE49-F238E27FC236}">
                <a16:creationId xmlns:a16="http://schemas.microsoft.com/office/drawing/2014/main" xmlns="" id="{A1E2B530-5EB1-744F-9DF4-F6E26384123D}"/>
              </a:ext>
            </a:extLst>
          </p:cNvPr>
          <p:cNvPicPr>
            <a:picLocks noChangeAspect="1"/>
          </p:cNvPicPr>
          <p:nvPr userDrawn="1"/>
        </p:nvPicPr>
        <p:blipFill>
          <a:blip r:embed="rId2"/>
          <a:stretch>
            <a:fillRect/>
          </a:stretch>
        </p:blipFill>
        <p:spPr>
          <a:xfrm>
            <a:off x="5606374" y="1577871"/>
            <a:ext cx="975884" cy="471600"/>
          </a:xfrm>
          <a:prstGeom prst="rect">
            <a:avLst/>
          </a:prstGeom>
        </p:spPr>
      </p:pic>
    </p:spTree>
    <p:extLst>
      <p:ext uri="{BB962C8B-B14F-4D97-AF65-F5344CB8AC3E}">
        <p14:creationId xmlns:p14="http://schemas.microsoft.com/office/powerpoint/2010/main" val="167049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106021-8F33-8344-B6B4-02DCE67C9B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6EF173B2-1E72-EC40-885B-31B6744B67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Date Placeholder 3">
            <a:extLst>
              <a:ext uri="{FF2B5EF4-FFF2-40B4-BE49-F238E27FC236}">
                <a16:creationId xmlns:a16="http://schemas.microsoft.com/office/drawing/2014/main" xmlns="" id="{5B23B740-B259-4C4E-B173-477DC1FA777E}"/>
              </a:ext>
            </a:extLst>
          </p:cNvPr>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baseline="0">
                <a:solidFill>
                  <a:schemeClr val="tx1"/>
                </a:solidFill>
                <a:latin typeface="Antipol" pitchFamily="2" charset="77"/>
              </a:defRPr>
            </a:lvl1pPr>
          </a:lstStyle>
          <a:p>
            <a:fld id="{411E0E2E-86A7-1740-9536-422DE669C107}" type="datetimeyyyy">
              <a:rPr lang="en-US" smtClean="0"/>
              <a:t>2022</a:t>
            </a:fld>
            <a:endParaRPr lang="x-none" dirty="0"/>
          </a:p>
        </p:txBody>
      </p:sp>
      <p:sp>
        <p:nvSpPr>
          <p:cNvPr id="5" name="Footer Placeholder 4">
            <a:extLst>
              <a:ext uri="{FF2B5EF4-FFF2-40B4-BE49-F238E27FC236}">
                <a16:creationId xmlns:a16="http://schemas.microsoft.com/office/drawing/2014/main" xmlns="" id="{60913586-84D6-1B44-BD52-6A3AAB2AFDB9}"/>
              </a:ext>
            </a:extLst>
          </p:cNvPr>
          <p:cNvSpPr>
            <a:spLocks noGrp="1"/>
          </p:cNvSpPr>
          <p:nvPr>
            <p:ph type="ftr" sz="quarter" idx="3"/>
          </p:nvPr>
        </p:nvSpPr>
        <p:spPr>
          <a:xfrm>
            <a:off x="0" y="0"/>
            <a:ext cx="4114800" cy="365125"/>
          </a:xfrm>
          <a:prstGeom prst="rect">
            <a:avLst/>
          </a:prstGeom>
        </p:spPr>
        <p:txBody>
          <a:bodyPr vert="horz" lIns="91440" tIns="45720" rIns="91440" bIns="45720" rtlCol="0" anchor="ctr"/>
          <a:lstStyle>
            <a:lvl1pPr algn="l">
              <a:defRPr sz="1200" baseline="0">
                <a:solidFill>
                  <a:schemeClr val="tx1"/>
                </a:solidFill>
                <a:latin typeface="Antipol" pitchFamily="2" charset="77"/>
              </a:defRPr>
            </a:lvl1pPr>
          </a:lstStyle>
          <a:p>
            <a:r>
              <a:rPr lang="en-GB"/>
              <a:t>Tema</a:t>
            </a:r>
            <a:endParaRPr lang="x-none" dirty="0"/>
          </a:p>
        </p:txBody>
      </p:sp>
      <p:sp>
        <p:nvSpPr>
          <p:cNvPr id="6" name="Slide Number Placeholder 5">
            <a:extLst>
              <a:ext uri="{FF2B5EF4-FFF2-40B4-BE49-F238E27FC236}">
                <a16:creationId xmlns:a16="http://schemas.microsoft.com/office/drawing/2014/main" xmlns="" id="{9C1E91F0-E7C1-DA4B-8FE5-308035E3D382}"/>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baseline="0">
                <a:solidFill>
                  <a:schemeClr val="tx1"/>
                </a:solidFill>
                <a:latin typeface="Antipol" pitchFamily="2" charset="77"/>
              </a:defRPr>
            </a:lvl1pPr>
          </a:lstStyle>
          <a:p>
            <a:fld id="{3FAD04EE-1878-2047-8E3A-873E54783374}" type="slidenum">
              <a:rPr lang="x-none" smtClean="0"/>
              <a:pPr/>
              <a:t>‹#›</a:t>
            </a:fld>
            <a:endParaRPr lang="x-none"/>
          </a:p>
        </p:txBody>
      </p:sp>
    </p:spTree>
    <p:extLst>
      <p:ext uri="{BB962C8B-B14F-4D97-AF65-F5344CB8AC3E}">
        <p14:creationId xmlns:p14="http://schemas.microsoft.com/office/powerpoint/2010/main" val="287706852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1" r:id="rId3"/>
    <p:sldLayoutId id="2147483662" r:id="rId4"/>
    <p:sldLayoutId id="2147483688" r:id="rId5"/>
    <p:sldLayoutId id="2147483681" r:id="rId6"/>
    <p:sldLayoutId id="2147483684" r:id="rId7"/>
    <p:sldLayoutId id="2147483683" r:id="rId8"/>
    <p:sldLayoutId id="2147483675" r:id="rId9"/>
    <p:sldLayoutId id="2147483682" r:id="rId10"/>
    <p:sldLayoutId id="2147483665" r:id="rId11"/>
    <p:sldLayoutId id="2147483687" r:id="rId12"/>
    <p:sldLayoutId id="2147483664" r:id="rId13"/>
    <p:sldLayoutId id="2147483666" r:id="rId14"/>
    <p:sldLayoutId id="2147483686" r:id="rId15"/>
    <p:sldLayoutId id="2147483667" r:id="rId16"/>
    <p:sldLayoutId id="2147483672" r:id="rId17"/>
    <p:sldLayoutId id="2147483673" r:id="rId18"/>
    <p:sldLayoutId id="2147483685" r:id="rId19"/>
    <p:sldLayoutId id="2147483670" r:id="rId20"/>
    <p:sldLayoutId id="2147483671" r:id="rId21"/>
    <p:sldLayoutId id="2147483669" r:id="rId22"/>
    <p:sldLayoutId id="2147483674" r:id="rId23"/>
    <p:sldLayoutId id="2147483676" r:id="rId24"/>
    <p:sldLayoutId id="2147483677" r:id="rId25"/>
    <p:sldLayoutId id="2147483655" r:id="rId26"/>
    <p:sldLayoutId id="2147483678" r:id="rId27"/>
    <p:sldLayoutId id="2147483679" r:id="rId28"/>
    <p:sldLayoutId id="2147483650" r:id="rId29"/>
    <p:sldLayoutId id="2147483680" r:id="rId30"/>
  </p:sldLayoutIdLst>
  <p:hf hdr="0"/>
  <p:txStyles>
    <p:title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98F1B94-F8DF-304A-B15E-F10BD364FAD0}"/>
              </a:ext>
            </a:extLst>
          </p:cNvPr>
          <p:cNvSpPr>
            <a:spLocks noGrp="1"/>
          </p:cNvSpPr>
          <p:nvPr>
            <p:ph type="ctrTitle"/>
          </p:nvPr>
        </p:nvSpPr>
        <p:spPr>
          <a:xfrm>
            <a:off x="1524000" y="2152546"/>
            <a:ext cx="9144000" cy="2387600"/>
          </a:xfrm>
        </p:spPr>
        <p:txBody>
          <a:bodyPr>
            <a:normAutofit/>
          </a:bodyPr>
          <a:lstStyle/>
          <a:p>
            <a:r>
              <a:rPr lang="lt-LT" altLang="lt-LT" sz="3600" b="1" dirty="0">
                <a:solidFill>
                  <a:srgbClr val="002060"/>
                </a:solidFill>
                <a:latin typeface="+mj-lt"/>
                <a:cs typeface="Times New Roman" panose="02020603050405020304" pitchFamily="18" charset="0"/>
              </a:rPr>
              <a:t>ROKIŠKIO RAJONO SAVIVALDYBĖS 2022 METŲ BIUDŽETO</a:t>
            </a:r>
            <a:br>
              <a:rPr lang="lt-LT" altLang="lt-LT" sz="3600" b="1" dirty="0">
                <a:solidFill>
                  <a:srgbClr val="002060"/>
                </a:solidFill>
                <a:latin typeface="+mj-lt"/>
                <a:cs typeface="Times New Roman" panose="02020603050405020304" pitchFamily="18" charset="0"/>
              </a:rPr>
            </a:br>
            <a:r>
              <a:rPr lang="lt-LT" altLang="lt-LT" sz="3600" b="1" dirty="0">
                <a:solidFill>
                  <a:srgbClr val="002060"/>
                </a:solidFill>
                <a:latin typeface="+mj-lt"/>
                <a:cs typeface="Times New Roman" panose="02020603050405020304" pitchFamily="18" charset="0"/>
              </a:rPr>
              <a:t>PROJEKTAS</a:t>
            </a:r>
            <a:endParaRPr lang="x-none" sz="3600" dirty="0">
              <a:latin typeface="+mj-lt"/>
            </a:endParaRPr>
          </a:p>
        </p:txBody>
      </p:sp>
      <p:sp>
        <p:nvSpPr>
          <p:cNvPr id="2" name="Date Placeholder 1">
            <a:extLst>
              <a:ext uri="{FF2B5EF4-FFF2-40B4-BE49-F238E27FC236}">
                <a16:creationId xmlns:a16="http://schemas.microsoft.com/office/drawing/2014/main" xmlns="" id="{E35730AB-7030-D04D-B198-A675508CAC3D}"/>
              </a:ext>
            </a:extLst>
          </p:cNvPr>
          <p:cNvSpPr>
            <a:spLocks noGrp="1"/>
          </p:cNvSpPr>
          <p:nvPr>
            <p:ph type="dt" sz="half" idx="2"/>
          </p:nvPr>
        </p:nvSpPr>
        <p:spPr/>
        <p:txBody>
          <a:bodyPr/>
          <a:lstStyle/>
          <a:p>
            <a:fld id="{B059A5A5-FE41-5741-BC1F-77375B4DFD74}" type="datetimeyyyy">
              <a:rPr lang="en-US" smtClean="0"/>
              <a:t>2022</a:t>
            </a:fld>
            <a:endParaRPr lang="x-none"/>
          </a:p>
        </p:txBody>
      </p:sp>
      <p:sp>
        <p:nvSpPr>
          <p:cNvPr id="4" name="Slide Number Placeholder 3">
            <a:extLst>
              <a:ext uri="{FF2B5EF4-FFF2-40B4-BE49-F238E27FC236}">
                <a16:creationId xmlns:a16="http://schemas.microsoft.com/office/drawing/2014/main" xmlns="" id="{5B02637B-83A3-BD49-B2AC-1E4FC21058B0}"/>
              </a:ext>
            </a:extLst>
          </p:cNvPr>
          <p:cNvSpPr>
            <a:spLocks noGrp="1"/>
          </p:cNvSpPr>
          <p:nvPr>
            <p:ph type="sldNum" sz="quarter" idx="4294967295"/>
          </p:nvPr>
        </p:nvSpPr>
        <p:spPr>
          <a:xfrm>
            <a:off x="9448800" y="6492875"/>
            <a:ext cx="2743200" cy="365125"/>
          </a:xfrm>
        </p:spPr>
        <p:txBody>
          <a:bodyPr/>
          <a:lstStyle/>
          <a:p>
            <a:fld id="{3FAD04EE-1878-2047-8E3A-873E54783374}" type="slidenum">
              <a:rPr lang="x-none" smtClean="0"/>
              <a:t>1</a:t>
            </a:fld>
            <a:endParaRPr lang="x-none"/>
          </a:p>
        </p:txBody>
      </p:sp>
    </p:spTree>
    <p:extLst>
      <p:ext uri="{BB962C8B-B14F-4D97-AF65-F5344CB8AC3E}">
        <p14:creationId xmlns:p14="http://schemas.microsoft.com/office/powerpoint/2010/main" val="111612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3D0AAF0-AB18-B945-9C4F-53BB88B0FEC2}"/>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4" name="Slide Number Placeholder 3">
            <a:extLst>
              <a:ext uri="{FF2B5EF4-FFF2-40B4-BE49-F238E27FC236}">
                <a16:creationId xmlns:a16="http://schemas.microsoft.com/office/drawing/2014/main" xmlns="" id="{4065323C-C915-A14D-AABF-87D85579F02D}"/>
              </a:ext>
            </a:extLst>
          </p:cNvPr>
          <p:cNvSpPr>
            <a:spLocks noGrp="1"/>
          </p:cNvSpPr>
          <p:nvPr>
            <p:ph type="sldNum" sz="quarter" idx="12"/>
          </p:nvPr>
        </p:nvSpPr>
        <p:spPr/>
        <p:txBody>
          <a:bodyPr/>
          <a:lstStyle/>
          <a:p>
            <a:fld id="{3FAD04EE-1878-2047-8E3A-873E54783374}" type="slidenum">
              <a:rPr lang="x-none" smtClean="0"/>
              <a:t>10</a:t>
            </a:fld>
            <a:endParaRPr lang="x-none"/>
          </a:p>
        </p:txBody>
      </p:sp>
      <p:graphicFrame>
        <p:nvGraphicFramePr>
          <p:cNvPr id="6" name="Lentelė 5"/>
          <p:cNvGraphicFramePr>
            <a:graphicFrameLocks noGrp="1"/>
          </p:cNvGraphicFramePr>
          <p:nvPr>
            <p:extLst>
              <p:ext uri="{D42A27DB-BD31-4B8C-83A1-F6EECF244321}">
                <p14:modId xmlns:p14="http://schemas.microsoft.com/office/powerpoint/2010/main" val="672840555"/>
              </p:ext>
            </p:extLst>
          </p:nvPr>
        </p:nvGraphicFramePr>
        <p:xfrm>
          <a:off x="991313" y="4059253"/>
          <a:ext cx="9861848" cy="1984702"/>
        </p:xfrm>
        <a:graphic>
          <a:graphicData uri="http://schemas.openxmlformats.org/drawingml/2006/table">
            <a:tbl>
              <a:tblPr>
                <a:tableStyleId>{775DCB02-9BB8-47FD-8907-85C794F793BA}</a:tableStyleId>
              </a:tblPr>
              <a:tblGrid>
                <a:gridCol w="1360890"/>
                <a:gridCol w="1176254"/>
                <a:gridCol w="1145532"/>
                <a:gridCol w="959642"/>
                <a:gridCol w="805835"/>
                <a:gridCol w="882739"/>
                <a:gridCol w="882739"/>
                <a:gridCol w="882739"/>
                <a:gridCol w="882739"/>
                <a:gridCol w="882739"/>
              </a:tblGrid>
              <a:tr h="539857">
                <a:tc rowSpan="3">
                  <a:txBody>
                    <a:bodyPr/>
                    <a:lstStyle/>
                    <a:p>
                      <a:pPr algn="ctr" fontAlgn="b"/>
                      <a:r>
                        <a:rPr lang="lt-LT" sz="1400" u="none" strike="noStrike" dirty="0">
                          <a:effectLst/>
                          <a:latin typeface="+mj-lt"/>
                        </a:rPr>
                        <a:t>2021 m.  patvirtintas planas</a:t>
                      </a:r>
                      <a:endParaRPr lang="lt-LT" sz="1400" b="0" i="0" u="none" strike="noStrike" dirty="0">
                        <a:solidFill>
                          <a:srgbClr val="002060"/>
                        </a:solidFill>
                        <a:effectLst/>
                        <a:latin typeface="+mj-lt"/>
                      </a:endParaRPr>
                    </a:p>
                  </a:txBody>
                  <a:tcPr marL="9525" marR="9525" marT="9528" marB="0" anchor="ctr"/>
                </a:tc>
                <a:tc rowSpan="3">
                  <a:txBody>
                    <a:bodyPr/>
                    <a:lstStyle/>
                    <a:p>
                      <a:pPr algn="ctr" fontAlgn="b"/>
                      <a:r>
                        <a:rPr lang="lt-LT" sz="1400" u="none" strike="noStrike" dirty="0">
                          <a:effectLst/>
                          <a:latin typeface="+mj-lt"/>
                        </a:rPr>
                        <a:t>2021 m.  patikslintas planas</a:t>
                      </a:r>
                      <a:endParaRPr lang="lt-LT" sz="1400" b="0" i="0" u="none" strike="noStrike" dirty="0">
                        <a:solidFill>
                          <a:srgbClr val="002060"/>
                        </a:solidFill>
                        <a:effectLst/>
                        <a:latin typeface="+mj-lt"/>
                      </a:endParaRPr>
                    </a:p>
                  </a:txBody>
                  <a:tcPr marL="9525" marR="9525" marT="9528" marB="0" anchor="ctr"/>
                </a:tc>
                <a:tc rowSpan="3">
                  <a:txBody>
                    <a:bodyPr/>
                    <a:lstStyle/>
                    <a:p>
                      <a:pPr algn="ctr" fontAlgn="b"/>
                      <a:r>
                        <a:rPr lang="lt-LT" sz="1400" u="none" strike="noStrike" dirty="0">
                          <a:effectLst/>
                          <a:latin typeface="+mj-lt"/>
                        </a:rPr>
                        <a:t>2021m. Įvykdymas</a:t>
                      </a:r>
                      <a:endParaRPr lang="lt-LT" sz="1400" b="0" i="0" u="none" strike="noStrike" dirty="0">
                        <a:solidFill>
                          <a:srgbClr val="002060"/>
                        </a:solidFill>
                        <a:effectLst/>
                        <a:latin typeface="+mj-lt"/>
                      </a:endParaRPr>
                    </a:p>
                  </a:txBody>
                  <a:tcPr marL="9525" marR="9525" marT="9528" marB="0" anchor="ctr"/>
                </a:tc>
                <a:tc rowSpan="3">
                  <a:txBody>
                    <a:bodyPr/>
                    <a:lstStyle/>
                    <a:p>
                      <a:pPr algn="ctr" fontAlgn="b"/>
                      <a:r>
                        <a:rPr lang="lt-LT" sz="1400" u="none" strike="noStrike" dirty="0">
                          <a:effectLst/>
                          <a:latin typeface="+mj-lt"/>
                        </a:rPr>
                        <a:t>2022 m. planas</a:t>
                      </a:r>
                      <a:endParaRPr lang="lt-LT" sz="1400" b="0" i="0" u="none" strike="noStrike" dirty="0">
                        <a:solidFill>
                          <a:srgbClr val="002060"/>
                        </a:solidFill>
                        <a:effectLst/>
                        <a:latin typeface="+mj-lt"/>
                      </a:endParaRPr>
                    </a:p>
                  </a:txBody>
                  <a:tcPr marL="9525" marR="9525" marT="9528" marB="0" anchor="ctr"/>
                </a:tc>
                <a:tc gridSpan="6">
                  <a:txBody>
                    <a:bodyPr/>
                    <a:lstStyle/>
                    <a:p>
                      <a:pPr algn="ctr" fontAlgn="b"/>
                      <a:r>
                        <a:rPr lang="lt-LT" sz="1600" u="none" strike="noStrike" dirty="0">
                          <a:effectLst/>
                          <a:latin typeface="+mj-lt"/>
                        </a:rPr>
                        <a:t>  2022m. plano pokytis </a:t>
                      </a:r>
                      <a:r>
                        <a:rPr lang="lt-LT" sz="1600" u="none" strike="noStrike" dirty="0" smtClean="0">
                          <a:effectLst/>
                          <a:latin typeface="+mj-lt"/>
                        </a:rPr>
                        <a:t>palyginti </a:t>
                      </a:r>
                      <a:r>
                        <a:rPr lang="lt-LT" sz="1600" u="none" strike="noStrike" dirty="0">
                          <a:effectLst/>
                          <a:latin typeface="+mj-lt"/>
                        </a:rPr>
                        <a:t>su 2021 m</a:t>
                      </a:r>
                      <a:r>
                        <a:rPr lang="lt-LT" sz="1600" u="none" strike="noStrike" dirty="0" smtClean="0">
                          <a:effectLst/>
                          <a:latin typeface="+mj-lt"/>
                        </a:rPr>
                        <a:t>.:</a:t>
                      </a:r>
                      <a:endParaRPr lang="lt-LT" sz="1600" b="0" i="0" u="none" strike="noStrike" dirty="0">
                        <a:solidFill>
                          <a:srgbClr val="002060"/>
                        </a:solidFill>
                        <a:effectLst/>
                        <a:latin typeface="+mj-lt"/>
                      </a:endParaRPr>
                    </a:p>
                  </a:txBody>
                  <a:tcPr marL="9525" marR="9525" marT="9528" marB="0" anchor="ct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r>
              <a:tr h="558357">
                <a:tc vMerge="1">
                  <a:txBody>
                    <a:bodyPr/>
                    <a:lstStyle/>
                    <a:p>
                      <a:endParaRPr lang="lt-LT"/>
                    </a:p>
                  </a:txBody>
                  <a:tcPr/>
                </a:tc>
                <a:tc vMerge="1">
                  <a:txBody>
                    <a:bodyPr/>
                    <a:lstStyle/>
                    <a:p>
                      <a:endParaRPr lang="lt-LT"/>
                    </a:p>
                  </a:txBody>
                  <a:tcPr/>
                </a:tc>
                <a:tc vMerge="1">
                  <a:txBody>
                    <a:bodyPr/>
                    <a:lstStyle/>
                    <a:p>
                      <a:endParaRPr lang="lt-LT"/>
                    </a:p>
                  </a:txBody>
                  <a:tcPr/>
                </a:tc>
                <a:tc vMerge="1">
                  <a:txBody>
                    <a:bodyPr/>
                    <a:lstStyle/>
                    <a:p>
                      <a:endParaRPr lang="lt-LT"/>
                    </a:p>
                  </a:txBody>
                  <a:tcPr/>
                </a:tc>
                <a:tc gridSpan="2">
                  <a:txBody>
                    <a:bodyPr/>
                    <a:lstStyle/>
                    <a:p>
                      <a:pPr algn="ctr" fontAlgn="b"/>
                      <a:r>
                        <a:rPr lang="lt-LT" sz="1200" u="none" strike="noStrike" dirty="0">
                          <a:effectLst/>
                          <a:latin typeface="+mj-lt"/>
                        </a:rPr>
                        <a:t>patvirtintu planu</a:t>
                      </a:r>
                      <a:endParaRPr lang="lt-LT" sz="1200" b="0" i="0" u="none" strike="noStrike" dirty="0">
                        <a:solidFill>
                          <a:srgbClr val="002060"/>
                        </a:solidFill>
                        <a:effectLst/>
                        <a:latin typeface="+mj-lt"/>
                      </a:endParaRPr>
                    </a:p>
                  </a:txBody>
                  <a:tcPr marL="9525" marR="9525" marT="9528" marB="0" anchor="ctr"/>
                </a:tc>
                <a:tc hMerge="1">
                  <a:txBody>
                    <a:bodyPr/>
                    <a:lstStyle/>
                    <a:p>
                      <a:endParaRPr lang="lt-LT"/>
                    </a:p>
                  </a:txBody>
                  <a:tcPr/>
                </a:tc>
                <a:tc gridSpan="2">
                  <a:txBody>
                    <a:bodyPr/>
                    <a:lstStyle/>
                    <a:p>
                      <a:pPr algn="ctr" fontAlgn="b"/>
                      <a:r>
                        <a:rPr lang="lt-LT" sz="1200" u="none" strike="noStrike" dirty="0">
                          <a:effectLst/>
                          <a:latin typeface="+mj-lt"/>
                        </a:rPr>
                        <a:t>patikslintu planu</a:t>
                      </a:r>
                      <a:endParaRPr lang="lt-LT" sz="1200" b="0" i="0" u="none" strike="noStrike" dirty="0">
                        <a:solidFill>
                          <a:srgbClr val="002060"/>
                        </a:solidFill>
                        <a:effectLst/>
                        <a:latin typeface="+mj-lt"/>
                      </a:endParaRPr>
                    </a:p>
                  </a:txBody>
                  <a:tcPr marL="9525" marR="9525" marT="9528" marB="0" anchor="ctr"/>
                </a:tc>
                <a:tc hMerge="1">
                  <a:txBody>
                    <a:bodyPr/>
                    <a:lstStyle/>
                    <a:p>
                      <a:endParaRPr lang="lt-LT"/>
                    </a:p>
                  </a:txBody>
                  <a:tcPr/>
                </a:tc>
                <a:tc gridSpan="2">
                  <a:txBody>
                    <a:bodyPr/>
                    <a:lstStyle/>
                    <a:p>
                      <a:pPr algn="ctr" fontAlgn="b"/>
                      <a:endParaRPr lang="lt-LT" sz="1200" u="none" strike="noStrike" dirty="0" smtClean="0">
                        <a:effectLst/>
                        <a:latin typeface="+mj-lt"/>
                      </a:endParaRPr>
                    </a:p>
                    <a:p>
                      <a:pPr algn="ctr" fontAlgn="b"/>
                      <a:r>
                        <a:rPr lang="lt-LT" sz="1200" u="none" strike="noStrike" dirty="0" smtClean="0">
                          <a:effectLst/>
                          <a:latin typeface="+mj-lt"/>
                        </a:rPr>
                        <a:t>įvykdymu</a:t>
                      </a:r>
                      <a:endParaRPr lang="lt-LT" sz="1200" u="none" strike="noStrike" dirty="0">
                        <a:effectLst/>
                        <a:latin typeface="+mj-lt"/>
                      </a:endParaRPr>
                    </a:p>
                    <a:p>
                      <a:pPr algn="ctr" fontAlgn="b"/>
                      <a:r>
                        <a:rPr lang="lt-LT" sz="1200" u="none" strike="noStrike" dirty="0">
                          <a:effectLst/>
                          <a:latin typeface="+mj-lt"/>
                        </a:rPr>
                        <a:t> </a:t>
                      </a:r>
                      <a:endParaRPr lang="lt-LT" sz="1200" b="0" i="0" u="none" strike="noStrike" dirty="0">
                        <a:solidFill>
                          <a:srgbClr val="002060"/>
                        </a:solidFill>
                        <a:effectLst/>
                        <a:latin typeface="+mj-lt"/>
                      </a:endParaRPr>
                    </a:p>
                  </a:txBody>
                  <a:tcPr marL="9525" marR="9525" marT="9528" marB="0" anchor="ctr"/>
                </a:tc>
                <a:tc hMerge="1">
                  <a:txBody>
                    <a:bodyPr/>
                    <a:lstStyle/>
                    <a:p>
                      <a:pPr algn="l" fontAlgn="b"/>
                      <a:endParaRPr lang="lt-LT" sz="18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943">
                <a:tc vMerge="1">
                  <a:txBody>
                    <a:bodyPr/>
                    <a:lstStyle/>
                    <a:p>
                      <a:endParaRPr lang="lt-LT"/>
                    </a:p>
                  </a:txBody>
                  <a:tcPr/>
                </a:tc>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fontAlgn="b"/>
                      <a:r>
                        <a:rPr lang="lt-LT" sz="1200" u="none" strike="noStrike" dirty="0">
                          <a:effectLst/>
                          <a:latin typeface="+mj-lt"/>
                        </a:rPr>
                        <a:t>suma</a:t>
                      </a:r>
                      <a:endParaRPr lang="lt-LT" sz="1200" b="0" i="0" u="none" strike="noStrike" dirty="0">
                        <a:solidFill>
                          <a:srgbClr val="002060"/>
                        </a:solidFill>
                        <a:effectLst/>
                        <a:latin typeface="+mj-lt"/>
                      </a:endParaRPr>
                    </a:p>
                  </a:txBody>
                  <a:tcPr marL="9525" marR="9525" marT="9528" marB="0" anchor="b"/>
                </a:tc>
                <a:tc>
                  <a:txBody>
                    <a:bodyPr/>
                    <a:lstStyle/>
                    <a:p>
                      <a:pPr algn="ctr" fontAlgn="b"/>
                      <a:r>
                        <a:rPr lang="lt-LT" sz="1200" u="none" strike="noStrike" dirty="0">
                          <a:effectLst/>
                          <a:latin typeface="+mj-lt"/>
                        </a:rPr>
                        <a:t>proc.</a:t>
                      </a:r>
                      <a:endParaRPr lang="lt-LT" sz="1200" b="0" i="0" u="none" strike="noStrike" dirty="0">
                        <a:solidFill>
                          <a:srgbClr val="002060"/>
                        </a:solidFill>
                        <a:effectLst/>
                        <a:latin typeface="+mj-lt"/>
                      </a:endParaRPr>
                    </a:p>
                  </a:txBody>
                  <a:tcPr marL="9525" marR="9525" marT="9528" marB="0" anchor="b"/>
                </a:tc>
                <a:tc>
                  <a:txBody>
                    <a:bodyPr/>
                    <a:lstStyle/>
                    <a:p>
                      <a:pPr algn="ctr" fontAlgn="b"/>
                      <a:r>
                        <a:rPr lang="lt-LT" sz="1200" u="none" strike="noStrike" dirty="0">
                          <a:effectLst/>
                          <a:latin typeface="+mj-lt"/>
                        </a:rPr>
                        <a:t>suma</a:t>
                      </a:r>
                      <a:endParaRPr lang="lt-LT" sz="1200" b="0" i="0" u="none" strike="noStrike" dirty="0">
                        <a:solidFill>
                          <a:srgbClr val="002060"/>
                        </a:solidFill>
                        <a:effectLst/>
                        <a:latin typeface="+mj-lt"/>
                      </a:endParaRPr>
                    </a:p>
                  </a:txBody>
                  <a:tcPr marL="9525" marR="9525" marT="9528" marB="0" anchor="b"/>
                </a:tc>
                <a:tc>
                  <a:txBody>
                    <a:bodyPr/>
                    <a:lstStyle/>
                    <a:p>
                      <a:pPr algn="ctr" fontAlgn="b"/>
                      <a:r>
                        <a:rPr lang="lt-LT" sz="1200" u="none" strike="noStrike" dirty="0">
                          <a:effectLst/>
                          <a:latin typeface="+mj-lt"/>
                        </a:rPr>
                        <a:t>proc.</a:t>
                      </a:r>
                      <a:endParaRPr lang="lt-LT" sz="1200" b="0" i="0" u="none" strike="noStrike" dirty="0">
                        <a:solidFill>
                          <a:srgbClr val="002060"/>
                        </a:solidFill>
                        <a:effectLst/>
                        <a:latin typeface="+mj-lt"/>
                      </a:endParaRPr>
                    </a:p>
                  </a:txBody>
                  <a:tcPr marL="9525" marR="9525" marT="9528" marB="0" anchor="b"/>
                </a:tc>
                <a:tc>
                  <a:txBody>
                    <a:bodyPr/>
                    <a:lstStyle/>
                    <a:p>
                      <a:pPr algn="ctr" fontAlgn="b"/>
                      <a:r>
                        <a:rPr lang="lt-LT" sz="1200" u="none" strike="noStrike" dirty="0">
                          <a:effectLst/>
                          <a:latin typeface="+mj-lt"/>
                        </a:rPr>
                        <a:t>suma</a:t>
                      </a:r>
                      <a:endParaRPr lang="lt-LT" sz="1200" b="0" i="0" u="none" strike="noStrike" dirty="0">
                        <a:solidFill>
                          <a:srgbClr val="002060"/>
                        </a:solidFill>
                        <a:effectLst/>
                        <a:latin typeface="+mj-lt"/>
                      </a:endParaRPr>
                    </a:p>
                  </a:txBody>
                  <a:tcPr marL="9525" marR="9525" marT="9528" marB="0" anchor="b"/>
                </a:tc>
                <a:tc>
                  <a:txBody>
                    <a:bodyPr/>
                    <a:lstStyle/>
                    <a:p>
                      <a:pPr algn="ctr" fontAlgn="b"/>
                      <a:r>
                        <a:rPr lang="lt-LT" sz="1200" u="none" strike="noStrike" dirty="0">
                          <a:effectLst/>
                          <a:latin typeface="+mj-lt"/>
                        </a:rPr>
                        <a:t>proc.</a:t>
                      </a:r>
                      <a:endParaRPr lang="lt-LT" sz="1200" b="0" i="0" u="none" strike="noStrike" dirty="0">
                        <a:solidFill>
                          <a:srgbClr val="002060"/>
                        </a:solidFill>
                        <a:effectLst/>
                        <a:latin typeface="+mj-lt"/>
                      </a:endParaRPr>
                    </a:p>
                  </a:txBody>
                  <a:tcPr marL="9525" marR="9525" marT="9528" marB="0" anchor="b"/>
                </a:tc>
              </a:tr>
              <a:tr h="602545">
                <a:tc>
                  <a:txBody>
                    <a:bodyPr/>
                    <a:lstStyle/>
                    <a:p>
                      <a:pPr algn="ctr" fontAlgn="b"/>
                      <a:r>
                        <a:rPr lang="lt-LT" sz="1600" u="none" strike="noStrike" dirty="0">
                          <a:effectLst/>
                          <a:latin typeface="+mj-lt"/>
                        </a:rPr>
                        <a:t>21083,298</a:t>
                      </a:r>
                      <a:endParaRPr lang="lt-LT" sz="1600" b="0" i="0" u="none" strike="noStrike" dirty="0">
                        <a:solidFill>
                          <a:srgbClr val="002060"/>
                        </a:solidFill>
                        <a:effectLst/>
                        <a:latin typeface="+mj-lt"/>
                      </a:endParaRPr>
                    </a:p>
                  </a:txBody>
                  <a:tcPr marL="9525" marR="9525" marT="9528" marB="0" anchor="b"/>
                </a:tc>
                <a:tc>
                  <a:txBody>
                    <a:bodyPr/>
                    <a:lstStyle/>
                    <a:p>
                      <a:pPr algn="ctr" fontAlgn="b"/>
                      <a:r>
                        <a:rPr lang="lt-LT" sz="1600" u="none" strike="noStrike" dirty="0">
                          <a:effectLst/>
                          <a:latin typeface="+mj-lt"/>
                        </a:rPr>
                        <a:t>23989,5</a:t>
                      </a:r>
                      <a:endParaRPr lang="lt-LT" sz="1600" b="0" i="0" u="none" strike="noStrike" dirty="0">
                        <a:solidFill>
                          <a:srgbClr val="002060"/>
                        </a:solidFill>
                        <a:effectLst/>
                        <a:latin typeface="+mj-lt"/>
                      </a:endParaRPr>
                    </a:p>
                  </a:txBody>
                  <a:tcPr marL="9525" marR="9525" marT="9528" marB="0" anchor="b"/>
                </a:tc>
                <a:tc>
                  <a:txBody>
                    <a:bodyPr/>
                    <a:lstStyle/>
                    <a:p>
                      <a:pPr algn="ctr" fontAlgn="b"/>
                      <a:r>
                        <a:rPr lang="lt-LT" sz="1600" u="none" strike="noStrike" dirty="0" smtClean="0">
                          <a:effectLst/>
                          <a:latin typeface="+mj-lt"/>
                        </a:rPr>
                        <a:t>24670,3</a:t>
                      </a:r>
                      <a:endParaRPr lang="lt-LT" sz="1600" b="0" i="0" u="none" strike="noStrike" dirty="0">
                        <a:solidFill>
                          <a:srgbClr val="002060"/>
                        </a:solidFill>
                        <a:effectLst/>
                        <a:latin typeface="+mj-lt"/>
                      </a:endParaRPr>
                    </a:p>
                  </a:txBody>
                  <a:tcPr marL="9525" marR="9525" marT="9528" marB="0" anchor="b"/>
                </a:tc>
                <a:tc>
                  <a:txBody>
                    <a:bodyPr/>
                    <a:lstStyle/>
                    <a:p>
                      <a:pPr algn="ctr" fontAlgn="b"/>
                      <a:r>
                        <a:rPr lang="lt-LT" sz="1600" u="none" strike="noStrike" dirty="0">
                          <a:effectLst/>
                          <a:latin typeface="+mj-lt"/>
                        </a:rPr>
                        <a:t>25492,9</a:t>
                      </a:r>
                      <a:endParaRPr lang="lt-LT" sz="1600" b="0" i="0" u="none" strike="noStrike" dirty="0">
                        <a:solidFill>
                          <a:srgbClr val="FF0000"/>
                        </a:solidFill>
                        <a:effectLst/>
                        <a:latin typeface="+mj-lt"/>
                      </a:endParaRPr>
                    </a:p>
                  </a:txBody>
                  <a:tcPr marL="9525" marR="9525" marT="9528" marB="0" anchor="b"/>
                </a:tc>
                <a:tc>
                  <a:txBody>
                    <a:bodyPr/>
                    <a:lstStyle/>
                    <a:p>
                      <a:pPr algn="ctr" fontAlgn="b"/>
                      <a:r>
                        <a:rPr lang="lt-LT" sz="1600" u="none" strike="noStrike" dirty="0">
                          <a:effectLst/>
                          <a:latin typeface="+mj-lt"/>
                        </a:rPr>
                        <a:t>4409,6</a:t>
                      </a:r>
                      <a:endParaRPr lang="lt-LT" sz="1600" b="0" i="0" u="none" strike="noStrike" dirty="0">
                        <a:solidFill>
                          <a:srgbClr val="002060"/>
                        </a:solidFill>
                        <a:effectLst/>
                        <a:latin typeface="+mj-lt"/>
                      </a:endParaRPr>
                    </a:p>
                  </a:txBody>
                  <a:tcPr marL="9525" marR="9525" marT="9528" marB="0" anchor="b"/>
                </a:tc>
                <a:tc>
                  <a:txBody>
                    <a:bodyPr/>
                    <a:lstStyle/>
                    <a:p>
                      <a:pPr algn="ctr" fontAlgn="b"/>
                      <a:r>
                        <a:rPr lang="lt-LT" sz="1600" u="none" strike="noStrike" dirty="0">
                          <a:effectLst/>
                          <a:latin typeface="+mj-lt"/>
                        </a:rPr>
                        <a:t>20,9</a:t>
                      </a:r>
                      <a:endParaRPr lang="lt-LT" sz="1600" b="0" i="0" u="none" strike="noStrike" dirty="0">
                        <a:solidFill>
                          <a:srgbClr val="002060"/>
                        </a:solidFill>
                        <a:effectLst/>
                        <a:latin typeface="+mj-lt"/>
                      </a:endParaRPr>
                    </a:p>
                  </a:txBody>
                  <a:tcPr marL="9525" marR="9525" marT="9528" marB="0" anchor="b"/>
                </a:tc>
                <a:tc>
                  <a:txBody>
                    <a:bodyPr/>
                    <a:lstStyle/>
                    <a:p>
                      <a:pPr algn="ctr" fontAlgn="b"/>
                      <a:r>
                        <a:rPr lang="lt-LT" sz="1600" u="none" strike="noStrike" dirty="0">
                          <a:effectLst/>
                          <a:latin typeface="+mj-lt"/>
                        </a:rPr>
                        <a:t>1503,4</a:t>
                      </a:r>
                      <a:endParaRPr lang="lt-LT" sz="1600" b="0" i="0" u="none" strike="noStrike" dirty="0">
                        <a:solidFill>
                          <a:srgbClr val="002060"/>
                        </a:solidFill>
                        <a:effectLst/>
                        <a:latin typeface="+mj-lt"/>
                      </a:endParaRPr>
                    </a:p>
                  </a:txBody>
                  <a:tcPr marL="9525" marR="9525" marT="9528" marB="0" anchor="b"/>
                </a:tc>
                <a:tc>
                  <a:txBody>
                    <a:bodyPr/>
                    <a:lstStyle/>
                    <a:p>
                      <a:pPr algn="ctr" fontAlgn="b"/>
                      <a:r>
                        <a:rPr lang="lt-LT" sz="1600" u="none" strike="noStrike" dirty="0">
                          <a:effectLst/>
                          <a:latin typeface="+mj-lt"/>
                        </a:rPr>
                        <a:t>6,3</a:t>
                      </a:r>
                      <a:endParaRPr lang="lt-LT" sz="1600" b="0" i="0" u="none" strike="noStrike" dirty="0">
                        <a:solidFill>
                          <a:srgbClr val="002060"/>
                        </a:solidFill>
                        <a:effectLst/>
                        <a:latin typeface="+mj-lt"/>
                      </a:endParaRPr>
                    </a:p>
                  </a:txBody>
                  <a:tcPr marL="9525" marR="9525" marT="9528" marB="0" anchor="b"/>
                </a:tc>
                <a:tc>
                  <a:txBody>
                    <a:bodyPr/>
                    <a:lstStyle/>
                    <a:p>
                      <a:pPr algn="ctr" fontAlgn="b"/>
                      <a:r>
                        <a:rPr lang="lt-LT" sz="1600" u="none" strike="noStrike" dirty="0" smtClean="0">
                          <a:effectLst/>
                          <a:latin typeface="+mj-lt"/>
                        </a:rPr>
                        <a:t>822,6</a:t>
                      </a:r>
                      <a:endParaRPr lang="lt-LT" sz="1600" b="0" i="0" u="none" strike="noStrike" dirty="0">
                        <a:solidFill>
                          <a:srgbClr val="002060"/>
                        </a:solidFill>
                        <a:effectLst/>
                        <a:latin typeface="+mj-lt"/>
                      </a:endParaRPr>
                    </a:p>
                  </a:txBody>
                  <a:tcPr marL="9525" marR="9525" marT="9528" marB="0" anchor="b"/>
                </a:tc>
                <a:tc>
                  <a:txBody>
                    <a:bodyPr/>
                    <a:lstStyle/>
                    <a:p>
                      <a:pPr algn="ctr" fontAlgn="b"/>
                      <a:r>
                        <a:rPr lang="lt-LT" sz="1600" u="none" strike="noStrike" dirty="0" smtClean="0">
                          <a:effectLst/>
                          <a:latin typeface="+mj-lt"/>
                        </a:rPr>
                        <a:t>3,3</a:t>
                      </a:r>
                      <a:endParaRPr lang="lt-LT" sz="1600" b="0" i="0" u="none" strike="noStrike" dirty="0">
                        <a:solidFill>
                          <a:srgbClr val="002060"/>
                        </a:solidFill>
                        <a:effectLst/>
                        <a:latin typeface="+mj-lt"/>
                      </a:endParaRPr>
                    </a:p>
                  </a:txBody>
                  <a:tcPr marL="9525" marR="9525" marT="9528" marB="0" anchor="b"/>
                </a:tc>
              </a:tr>
            </a:tbl>
          </a:graphicData>
        </a:graphic>
      </p:graphicFrame>
      <p:sp>
        <p:nvSpPr>
          <p:cNvPr id="7" name="Antraštė 6"/>
          <p:cNvSpPr>
            <a:spLocks noGrp="1"/>
          </p:cNvSpPr>
          <p:nvPr>
            <p:ph type="title"/>
          </p:nvPr>
        </p:nvSpPr>
        <p:spPr>
          <a:xfrm>
            <a:off x="1768979" y="2474631"/>
            <a:ext cx="8297967" cy="1421928"/>
          </a:xfrm>
        </p:spPr>
        <p:txBody>
          <a:bodyPr/>
          <a:lstStyle/>
          <a:p>
            <a:r>
              <a:rPr lang="lt-LT" altLang="lt-LT" sz="2400" b="1" dirty="0">
                <a:solidFill>
                  <a:srgbClr val="002060"/>
                </a:solidFill>
              </a:rPr>
              <a:t>2022m. PAJAMŲ IR MOKESČIŲ PLANO </a:t>
            </a:r>
            <a:r>
              <a:rPr lang="lt-LT" altLang="lt-LT" sz="2400" b="1" dirty="0" smtClean="0">
                <a:solidFill>
                  <a:srgbClr val="002060"/>
                </a:solidFill>
              </a:rPr>
              <a:t>POKYTIS</a:t>
            </a:r>
            <a:br>
              <a:rPr lang="lt-LT" altLang="lt-LT" sz="2400" b="1" dirty="0" smtClean="0">
                <a:solidFill>
                  <a:srgbClr val="002060"/>
                </a:solidFill>
              </a:rPr>
            </a:br>
            <a:r>
              <a:rPr lang="lt-LT" altLang="lt-LT" sz="2400" b="1" dirty="0" smtClean="0">
                <a:solidFill>
                  <a:srgbClr val="002060"/>
                </a:solidFill>
              </a:rPr>
              <a:t> </a:t>
            </a:r>
            <a:r>
              <a:rPr lang="lt-LT" altLang="lt-LT" sz="2400" b="1" dirty="0">
                <a:solidFill>
                  <a:srgbClr val="002060"/>
                </a:solidFill>
              </a:rPr>
              <a:t/>
            </a:r>
            <a:br>
              <a:rPr lang="lt-LT" altLang="lt-LT" sz="2400" b="1" dirty="0">
                <a:solidFill>
                  <a:srgbClr val="002060"/>
                </a:solidFill>
              </a:rPr>
            </a:br>
            <a:r>
              <a:rPr lang="lt-LT" altLang="lt-LT" sz="2400" b="1" dirty="0" smtClean="0">
                <a:solidFill>
                  <a:srgbClr val="002060"/>
                </a:solidFill>
              </a:rPr>
              <a:t>PALYGINTI </a:t>
            </a:r>
            <a:r>
              <a:rPr lang="lt-LT" altLang="lt-LT" sz="2400" b="1" dirty="0">
                <a:solidFill>
                  <a:srgbClr val="002060"/>
                </a:solidFill>
              </a:rPr>
              <a:t>SU 2021 M. </a:t>
            </a:r>
            <a:br>
              <a:rPr lang="lt-LT" altLang="lt-LT" sz="2400" b="1" dirty="0">
                <a:solidFill>
                  <a:srgbClr val="002060"/>
                </a:solidFill>
              </a:rPr>
            </a:br>
            <a:endParaRPr lang="lt-LT" sz="2400" dirty="0"/>
          </a:p>
        </p:txBody>
      </p:sp>
    </p:spTree>
    <p:extLst>
      <p:ext uri="{BB962C8B-B14F-4D97-AF65-F5344CB8AC3E}">
        <p14:creationId xmlns:p14="http://schemas.microsoft.com/office/powerpoint/2010/main" val="3117130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ntraštė 11"/>
          <p:cNvSpPr>
            <a:spLocks noGrp="1"/>
          </p:cNvSpPr>
          <p:nvPr>
            <p:ph type="title"/>
          </p:nvPr>
        </p:nvSpPr>
        <p:spPr/>
        <p:txBody>
          <a:bodyPr/>
          <a:lstStyle/>
          <a:p>
            <a:endParaRPr lang="lt-LT"/>
          </a:p>
        </p:txBody>
      </p:sp>
      <p:sp>
        <p:nvSpPr>
          <p:cNvPr id="2" name="Datos vietos rezervavimo ženklas 1"/>
          <p:cNvSpPr>
            <a:spLocks noGrp="1"/>
          </p:cNvSpPr>
          <p:nvPr>
            <p:ph type="dt" sz="half" idx="10"/>
          </p:nvPr>
        </p:nvSpPr>
        <p:spPr/>
        <p:txBody>
          <a:bodyPr/>
          <a:lstStyle/>
          <a:p>
            <a:r>
              <a:rPr lang="lt-LT" dirty="0" smtClean="0"/>
              <a:t>2022</a:t>
            </a:r>
            <a:endParaRPr lang="x-none" dirty="0"/>
          </a:p>
        </p:txBody>
      </p:sp>
      <p:sp>
        <p:nvSpPr>
          <p:cNvPr id="13" name="Teksto vietos rezervavimo ženklas 12"/>
          <p:cNvSpPr>
            <a:spLocks noGrp="1"/>
          </p:cNvSpPr>
          <p:nvPr>
            <p:ph type="body" sz="quarter" idx="13"/>
          </p:nvPr>
        </p:nvSpPr>
        <p:spPr/>
        <p:txBody>
          <a:bodyPr/>
          <a:lstStyle/>
          <a:p>
            <a:endParaRPr lang="lt-LT"/>
          </a:p>
        </p:txBody>
      </p:sp>
      <p:graphicFrame>
        <p:nvGraphicFramePr>
          <p:cNvPr id="3" name="Turinio vietos rezervavimo ženklas 4"/>
          <p:cNvGraphicFramePr>
            <a:graphicFrameLocks/>
          </p:cNvGraphicFramePr>
          <p:nvPr>
            <p:extLst>
              <p:ext uri="{D42A27DB-BD31-4B8C-83A1-F6EECF244321}">
                <p14:modId xmlns:p14="http://schemas.microsoft.com/office/powerpoint/2010/main" val="822706585"/>
              </p:ext>
            </p:extLst>
          </p:nvPr>
        </p:nvGraphicFramePr>
        <p:xfrm>
          <a:off x="1153681" y="2204815"/>
          <a:ext cx="9921670" cy="4316312"/>
        </p:xfrm>
        <a:graphic>
          <a:graphicData uri="http://schemas.openxmlformats.org/drawingml/2006/table">
            <a:tbl>
              <a:tblPr>
                <a:tableStyleId>{35758FB7-9AC5-4552-8A53-C91805E547FA}</a:tableStyleId>
              </a:tblPr>
              <a:tblGrid>
                <a:gridCol w="2745206"/>
                <a:gridCol w="787578"/>
                <a:gridCol w="651789"/>
                <a:gridCol w="723078"/>
                <a:gridCol w="651789"/>
                <a:gridCol w="719683"/>
                <a:gridCol w="723078"/>
                <a:gridCol w="760419"/>
                <a:gridCol w="753631"/>
                <a:gridCol w="672157"/>
                <a:gridCol w="733262"/>
              </a:tblGrid>
              <a:tr h="374493">
                <a:tc rowSpan="2">
                  <a:txBody>
                    <a:bodyPr/>
                    <a:lstStyle/>
                    <a:p>
                      <a:pPr algn="l" fontAlgn="b"/>
                      <a:r>
                        <a:rPr lang="lt-LT" sz="1000" u="none" strike="noStrike" dirty="0">
                          <a:effectLst/>
                        </a:rPr>
                        <a:t> </a:t>
                      </a:r>
                      <a:endParaRPr lang="lt-LT" sz="1000" b="0" i="0" u="none" strike="noStrike" dirty="0">
                        <a:solidFill>
                          <a:srgbClr val="002060"/>
                        </a:solidFill>
                        <a:effectLst/>
                        <a:latin typeface="Times New Roman"/>
                      </a:endParaRPr>
                    </a:p>
                  </a:txBody>
                  <a:tcPr marL="8524" marR="8524" marT="8525" marB="0" anchor="b"/>
                </a:tc>
                <a:tc rowSpan="2">
                  <a:txBody>
                    <a:bodyPr/>
                    <a:lstStyle/>
                    <a:p>
                      <a:pPr algn="ctr" fontAlgn="b"/>
                      <a:r>
                        <a:rPr lang="lt-LT" sz="1000" b="1" u="none" strike="noStrike" dirty="0">
                          <a:solidFill>
                            <a:schemeClr val="accent2"/>
                          </a:solidFill>
                          <a:effectLst/>
                          <a:latin typeface="+mj-lt"/>
                        </a:rPr>
                        <a:t>2021m. patvirtintas planas</a:t>
                      </a:r>
                      <a:endParaRPr lang="lt-LT" sz="1000" b="1" i="0" u="none" strike="noStrike" dirty="0">
                        <a:solidFill>
                          <a:schemeClr val="accent2"/>
                        </a:solidFill>
                        <a:effectLst/>
                        <a:latin typeface="+mj-lt"/>
                      </a:endParaRPr>
                    </a:p>
                  </a:txBody>
                  <a:tcPr marL="8524" marR="8524" marT="8525" marB="0" anchor="ctr"/>
                </a:tc>
                <a:tc rowSpan="2">
                  <a:txBody>
                    <a:bodyPr/>
                    <a:lstStyle/>
                    <a:p>
                      <a:pPr algn="ctr" fontAlgn="b"/>
                      <a:r>
                        <a:rPr lang="lt-LT" sz="1000" b="1" u="none" strike="noStrike" dirty="0">
                          <a:solidFill>
                            <a:schemeClr val="accent2"/>
                          </a:solidFill>
                          <a:effectLst/>
                          <a:latin typeface="+mj-lt"/>
                        </a:rPr>
                        <a:t>2021m.     </a:t>
                      </a:r>
                      <a:r>
                        <a:rPr lang="lt-LT" sz="1000" b="1" u="none" strike="noStrike" dirty="0" err="1">
                          <a:solidFill>
                            <a:schemeClr val="accent2"/>
                          </a:solidFill>
                          <a:effectLst/>
                          <a:latin typeface="+mj-lt"/>
                        </a:rPr>
                        <a:t>patiksl</a:t>
                      </a:r>
                      <a:r>
                        <a:rPr lang="lt-LT" sz="1000" b="1" u="none" strike="noStrike" dirty="0">
                          <a:solidFill>
                            <a:schemeClr val="accent2"/>
                          </a:solidFill>
                          <a:effectLst/>
                          <a:latin typeface="+mj-lt"/>
                        </a:rPr>
                        <a:t>.    planas</a:t>
                      </a:r>
                      <a:endParaRPr lang="lt-LT" sz="1000" b="1" i="0" u="none" strike="noStrike" dirty="0">
                        <a:solidFill>
                          <a:schemeClr val="accent2"/>
                        </a:solidFill>
                        <a:effectLst/>
                        <a:latin typeface="+mj-lt"/>
                      </a:endParaRPr>
                    </a:p>
                  </a:txBody>
                  <a:tcPr marL="8524" marR="8524" marT="8525" marB="0" anchor="ctr"/>
                </a:tc>
                <a:tc rowSpan="2">
                  <a:txBody>
                    <a:bodyPr/>
                    <a:lstStyle/>
                    <a:p>
                      <a:pPr algn="ctr" fontAlgn="b"/>
                      <a:r>
                        <a:rPr lang="lt-LT" sz="1000" b="1" u="none" strike="noStrike" dirty="0">
                          <a:solidFill>
                            <a:schemeClr val="accent2"/>
                          </a:solidFill>
                          <a:effectLst/>
                          <a:latin typeface="+mj-lt"/>
                        </a:rPr>
                        <a:t>2021m.    </a:t>
                      </a:r>
                      <a:r>
                        <a:rPr lang="lt-LT" sz="1000" b="1" u="none" strike="noStrike" dirty="0" smtClean="0">
                          <a:solidFill>
                            <a:schemeClr val="accent2"/>
                          </a:solidFill>
                          <a:effectLst/>
                          <a:latin typeface="+mj-lt"/>
                        </a:rPr>
                        <a:t>įvykdymas </a:t>
                      </a:r>
                      <a:endParaRPr lang="lt-LT" sz="1000" b="1" i="0" u="none" strike="noStrike" dirty="0">
                        <a:solidFill>
                          <a:schemeClr val="accent2"/>
                        </a:solidFill>
                        <a:effectLst/>
                        <a:latin typeface="+mj-lt"/>
                      </a:endParaRPr>
                    </a:p>
                  </a:txBody>
                  <a:tcPr marL="8524" marR="8524" marT="8525" marB="0" anchor="ctr"/>
                </a:tc>
                <a:tc rowSpan="2">
                  <a:txBody>
                    <a:bodyPr/>
                    <a:lstStyle/>
                    <a:p>
                      <a:pPr algn="ctr" fontAlgn="b"/>
                      <a:r>
                        <a:rPr lang="lt-LT" sz="1000" b="1" u="none" strike="noStrike" dirty="0">
                          <a:solidFill>
                            <a:schemeClr val="accent2"/>
                          </a:solidFill>
                          <a:effectLst/>
                          <a:latin typeface="+mj-lt"/>
                        </a:rPr>
                        <a:t>2022m.  planas</a:t>
                      </a:r>
                      <a:endParaRPr lang="lt-LT" sz="1000" b="1" i="0" u="none" strike="noStrike" dirty="0">
                        <a:solidFill>
                          <a:schemeClr val="accent2"/>
                        </a:solidFill>
                        <a:effectLst/>
                        <a:latin typeface="+mj-lt"/>
                      </a:endParaRPr>
                    </a:p>
                  </a:txBody>
                  <a:tcPr marL="8524" marR="8524" marT="8525" marB="0" anchor="ctr"/>
                </a:tc>
                <a:tc gridSpan="3">
                  <a:txBody>
                    <a:bodyPr/>
                    <a:lstStyle/>
                    <a:p>
                      <a:pPr algn="ctr" fontAlgn="b"/>
                      <a:r>
                        <a:rPr lang="lt-LT" sz="1000" b="1" u="none" strike="noStrike" dirty="0">
                          <a:solidFill>
                            <a:schemeClr val="accent2"/>
                          </a:solidFill>
                          <a:effectLst/>
                          <a:latin typeface="+mj-lt"/>
                        </a:rPr>
                        <a:t>pokytis 2022 </a:t>
                      </a:r>
                      <a:r>
                        <a:rPr lang="lt-LT" sz="1000" b="1" u="none" strike="noStrike" dirty="0" smtClean="0">
                          <a:solidFill>
                            <a:schemeClr val="accent2"/>
                          </a:solidFill>
                          <a:effectLst/>
                          <a:latin typeface="+mj-lt"/>
                        </a:rPr>
                        <a:t>palyginti </a:t>
                      </a:r>
                      <a:r>
                        <a:rPr lang="lt-LT" sz="1000" b="1" u="none" strike="noStrike" dirty="0">
                          <a:solidFill>
                            <a:schemeClr val="accent2"/>
                          </a:solidFill>
                          <a:effectLst/>
                          <a:latin typeface="+mj-lt"/>
                        </a:rPr>
                        <a:t>su  2021m</a:t>
                      </a:r>
                      <a:r>
                        <a:rPr lang="lt-LT" sz="1000" b="1" u="none" strike="noStrike" dirty="0" smtClean="0">
                          <a:solidFill>
                            <a:schemeClr val="accent2"/>
                          </a:solidFill>
                          <a:effectLst/>
                          <a:latin typeface="+mj-lt"/>
                        </a:rPr>
                        <a:t>. (</a:t>
                      </a:r>
                      <a:r>
                        <a:rPr lang="lt-LT" sz="1000" b="1" u="none" strike="noStrike" dirty="0">
                          <a:solidFill>
                            <a:schemeClr val="accent2"/>
                          </a:solidFill>
                          <a:effectLst/>
                          <a:latin typeface="+mj-lt"/>
                        </a:rPr>
                        <a:t>suma)</a:t>
                      </a:r>
                      <a:endParaRPr lang="lt-LT" sz="1000" b="1" i="0" u="none" strike="noStrike" dirty="0">
                        <a:solidFill>
                          <a:schemeClr val="accent2"/>
                        </a:solidFill>
                        <a:effectLst/>
                        <a:latin typeface="+mj-lt"/>
                      </a:endParaRPr>
                    </a:p>
                  </a:txBody>
                  <a:tcPr marL="8524" marR="8524" marT="8525" marB="0" anchor="b"/>
                </a:tc>
                <a:tc hMerge="1">
                  <a:txBody>
                    <a:bodyPr/>
                    <a:lstStyle/>
                    <a:p>
                      <a:endParaRPr lang="lt-LT"/>
                    </a:p>
                  </a:txBody>
                  <a:tcPr/>
                </a:tc>
                <a:tc hMerge="1">
                  <a:txBody>
                    <a:bodyPr/>
                    <a:lstStyle/>
                    <a:p>
                      <a:endParaRPr lang="lt-LT"/>
                    </a:p>
                  </a:txBody>
                  <a:tcPr/>
                </a:tc>
                <a:tc gridSpan="3">
                  <a:txBody>
                    <a:bodyPr/>
                    <a:lstStyle/>
                    <a:p>
                      <a:pPr algn="ctr" fontAlgn="b"/>
                      <a:r>
                        <a:rPr lang="fr-FR" sz="1000" b="1" u="none" strike="noStrike" dirty="0">
                          <a:solidFill>
                            <a:schemeClr val="accent2"/>
                          </a:solidFill>
                          <a:effectLst/>
                          <a:latin typeface="+mj-lt"/>
                        </a:rPr>
                        <a:t>pokytis 2022 </a:t>
                      </a:r>
                      <a:r>
                        <a:rPr lang="lt-LT" sz="1000" b="1" u="none" strike="noStrike" dirty="0" smtClean="0">
                          <a:solidFill>
                            <a:schemeClr val="accent2"/>
                          </a:solidFill>
                          <a:effectLst/>
                          <a:latin typeface="+mj-lt"/>
                        </a:rPr>
                        <a:t>pa</a:t>
                      </a:r>
                      <a:r>
                        <a:rPr lang="fr-FR" sz="1000" b="1" u="none" strike="noStrike" dirty="0" smtClean="0">
                          <a:solidFill>
                            <a:schemeClr val="accent2"/>
                          </a:solidFill>
                          <a:effectLst/>
                          <a:latin typeface="+mj-lt"/>
                        </a:rPr>
                        <a:t>lygint</a:t>
                      </a:r>
                      <a:r>
                        <a:rPr lang="lt-LT" sz="1000" b="1" u="none" strike="noStrike" dirty="0" smtClean="0">
                          <a:solidFill>
                            <a:schemeClr val="accent2"/>
                          </a:solidFill>
                          <a:effectLst/>
                          <a:latin typeface="+mj-lt"/>
                        </a:rPr>
                        <a:t>i</a:t>
                      </a:r>
                      <a:r>
                        <a:rPr lang="fr-FR" sz="1000" b="1" u="none" strike="noStrike" dirty="0" smtClean="0">
                          <a:solidFill>
                            <a:schemeClr val="accent2"/>
                          </a:solidFill>
                          <a:effectLst/>
                          <a:latin typeface="+mj-lt"/>
                        </a:rPr>
                        <a:t> su  </a:t>
                      </a:r>
                      <a:r>
                        <a:rPr lang="fr-FR" sz="1000" b="1" u="none" strike="noStrike" dirty="0">
                          <a:solidFill>
                            <a:schemeClr val="accent2"/>
                          </a:solidFill>
                          <a:effectLst/>
                          <a:latin typeface="+mj-lt"/>
                        </a:rPr>
                        <a:t>2021m</a:t>
                      </a:r>
                      <a:r>
                        <a:rPr lang="fr-FR" sz="1000" b="1" u="none" strike="noStrike" dirty="0" smtClean="0">
                          <a:solidFill>
                            <a:schemeClr val="accent2"/>
                          </a:solidFill>
                          <a:effectLst/>
                          <a:latin typeface="+mj-lt"/>
                        </a:rPr>
                        <a:t>.</a:t>
                      </a:r>
                      <a:r>
                        <a:rPr lang="lt-LT" sz="1000" b="1" u="none" strike="noStrike" dirty="0" smtClean="0">
                          <a:solidFill>
                            <a:schemeClr val="accent2"/>
                          </a:solidFill>
                          <a:effectLst/>
                          <a:latin typeface="+mj-lt"/>
                        </a:rPr>
                        <a:t> </a:t>
                      </a:r>
                      <a:r>
                        <a:rPr lang="fr-FR" sz="1000" b="1" u="none" strike="noStrike" dirty="0" smtClean="0">
                          <a:solidFill>
                            <a:schemeClr val="accent2"/>
                          </a:solidFill>
                          <a:effectLst/>
                          <a:latin typeface="+mj-lt"/>
                        </a:rPr>
                        <a:t>(</a:t>
                      </a:r>
                      <a:r>
                        <a:rPr lang="fr-FR" sz="1000" b="1" u="none" strike="noStrike" dirty="0">
                          <a:solidFill>
                            <a:schemeClr val="accent2"/>
                          </a:solidFill>
                          <a:effectLst/>
                          <a:latin typeface="+mj-lt"/>
                        </a:rPr>
                        <a:t>proc.)</a:t>
                      </a:r>
                      <a:endParaRPr lang="fr-FR" sz="1000" b="1" i="0" u="none" strike="noStrike" dirty="0">
                        <a:solidFill>
                          <a:schemeClr val="accent2"/>
                        </a:solidFill>
                        <a:effectLst/>
                        <a:latin typeface="+mj-lt"/>
                      </a:endParaRPr>
                    </a:p>
                  </a:txBody>
                  <a:tcPr marL="8524" marR="8524" marT="8525" marB="0" anchor="b"/>
                </a:tc>
                <a:tc hMerge="1">
                  <a:txBody>
                    <a:bodyPr/>
                    <a:lstStyle/>
                    <a:p>
                      <a:endParaRPr lang="lt-LT"/>
                    </a:p>
                  </a:txBody>
                  <a:tcPr/>
                </a:tc>
                <a:tc hMerge="1">
                  <a:txBody>
                    <a:bodyPr/>
                    <a:lstStyle/>
                    <a:p>
                      <a:endParaRPr lang="lt-LT"/>
                    </a:p>
                  </a:txBody>
                  <a:tcPr/>
                </a:tc>
              </a:tr>
              <a:tr h="374493">
                <a:tc vMerge="1">
                  <a:txBody>
                    <a:bodyPr/>
                    <a:lstStyle/>
                    <a:p>
                      <a:endParaRPr lang="lt-LT"/>
                    </a:p>
                  </a:txBody>
                  <a:tcPr/>
                </a:tc>
                <a:tc vMerge="1">
                  <a:txBody>
                    <a:bodyPr/>
                    <a:lstStyle/>
                    <a:p>
                      <a:endParaRPr lang="lt-LT"/>
                    </a:p>
                  </a:txBody>
                  <a:tcPr/>
                </a:tc>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fontAlgn="b"/>
                      <a:r>
                        <a:rPr lang="lt-LT" sz="1000" b="1" u="none" strike="noStrike" dirty="0">
                          <a:solidFill>
                            <a:schemeClr val="accent2"/>
                          </a:solidFill>
                          <a:effectLst/>
                          <a:latin typeface="+mj-lt"/>
                        </a:rPr>
                        <a:t>patvirtintu planu</a:t>
                      </a:r>
                      <a:endParaRPr lang="lt-LT" sz="1000" b="1" i="0" u="none" strike="noStrike" dirty="0">
                        <a:solidFill>
                          <a:schemeClr val="accent2"/>
                        </a:solidFill>
                        <a:effectLst/>
                        <a:latin typeface="+mj-lt"/>
                      </a:endParaRPr>
                    </a:p>
                  </a:txBody>
                  <a:tcPr marL="8524" marR="8524" marT="8525" marB="0" anchor="ctr"/>
                </a:tc>
                <a:tc>
                  <a:txBody>
                    <a:bodyPr/>
                    <a:lstStyle/>
                    <a:p>
                      <a:pPr algn="ctr" fontAlgn="b"/>
                      <a:r>
                        <a:rPr lang="lt-LT" sz="1000" b="1" u="none" strike="noStrike" dirty="0">
                          <a:solidFill>
                            <a:schemeClr val="accent2"/>
                          </a:solidFill>
                          <a:effectLst/>
                          <a:latin typeface="+mj-lt"/>
                        </a:rPr>
                        <a:t>patikslintu planu</a:t>
                      </a:r>
                      <a:endParaRPr lang="lt-LT" sz="1000" b="1" i="0" u="none" strike="noStrike" dirty="0">
                        <a:solidFill>
                          <a:schemeClr val="accent2"/>
                        </a:solidFill>
                        <a:effectLst/>
                        <a:latin typeface="+mj-lt"/>
                      </a:endParaRPr>
                    </a:p>
                  </a:txBody>
                  <a:tcPr marL="8524" marR="8524" marT="8525" marB="0" anchor="ctr"/>
                </a:tc>
                <a:tc>
                  <a:txBody>
                    <a:bodyPr/>
                    <a:lstStyle/>
                    <a:p>
                      <a:pPr algn="ctr" fontAlgn="b"/>
                      <a:r>
                        <a:rPr lang="lt-LT" sz="1000" b="1" u="none" strike="noStrike" dirty="0">
                          <a:solidFill>
                            <a:schemeClr val="accent2"/>
                          </a:solidFill>
                          <a:effectLst/>
                          <a:latin typeface="+mj-lt"/>
                        </a:rPr>
                        <a:t>įvykdymu</a:t>
                      </a:r>
                      <a:endParaRPr lang="lt-LT" sz="1000" b="1" i="0" u="none" strike="noStrike" dirty="0">
                        <a:solidFill>
                          <a:schemeClr val="accent2"/>
                        </a:solidFill>
                        <a:effectLst/>
                        <a:latin typeface="+mj-lt"/>
                      </a:endParaRPr>
                    </a:p>
                  </a:txBody>
                  <a:tcPr marL="8524" marR="8524" marT="8525" marB="0" anchor="ctr"/>
                </a:tc>
                <a:tc>
                  <a:txBody>
                    <a:bodyPr/>
                    <a:lstStyle/>
                    <a:p>
                      <a:pPr algn="ctr" fontAlgn="b"/>
                      <a:r>
                        <a:rPr lang="lt-LT" sz="1000" b="1" u="none" strike="noStrike" dirty="0">
                          <a:solidFill>
                            <a:schemeClr val="accent2"/>
                          </a:solidFill>
                          <a:effectLst/>
                          <a:latin typeface="+mj-lt"/>
                        </a:rPr>
                        <a:t>patvirtintu planu</a:t>
                      </a:r>
                      <a:endParaRPr lang="lt-LT" sz="1000" b="1" i="0" u="none" strike="noStrike" dirty="0">
                        <a:solidFill>
                          <a:schemeClr val="accent2"/>
                        </a:solidFill>
                        <a:effectLst/>
                        <a:latin typeface="+mj-lt"/>
                      </a:endParaRPr>
                    </a:p>
                  </a:txBody>
                  <a:tcPr marL="8524" marR="8524" marT="8525" marB="0" anchor="ctr"/>
                </a:tc>
                <a:tc>
                  <a:txBody>
                    <a:bodyPr/>
                    <a:lstStyle/>
                    <a:p>
                      <a:pPr algn="ctr" fontAlgn="b"/>
                      <a:r>
                        <a:rPr lang="lt-LT" sz="1000" b="1" u="none" strike="noStrike" dirty="0">
                          <a:solidFill>
                            <a:schemeClr val="accent2"/>
                          </a:solidFill>
                          <a:effectLst/>
                          <a:latin typeface="+mj-lt"/>
                        </a:rPr>
                        <a:t>patikslintu planu</a:t>
                      </a:r>
                      <a:endParaRPr lang="lt-LT" sz="1000" b="1" i="0" u="none" strike="noStrike" dirty="0">
                        <a:solidFill>
                          <a:schemeClr val="accent2"/>
                        </a:solidFill>
                        <a:effectLst/>
                        <a:latin typeface="+mj-lt"/>
                      </a:endParaRPr>
                    </a:p>
                  </a:txBody>
                  <a:tcPr marL="8524" marR="8524" marT="8525" marB="0" anchor="ctr"/>
                </a:tc>
                <a:tc>
                  <a:txBody>
                    <a:bodyPr/>
                    <a:lstStyle/>
                    <a:p>
                      <a:pPr algn="ctr" fontAlgn="b"/>
                      <a:r>
                        <a:rPr lang="lt-LT" sz="1000" b="1" u="none" strike="noStrike" dirty="0">
                          <a:solidFill>
                            <a:schemeClr val="accent2"/>
                          </a:solidFill>
                          <a:effectLst/>
                          <a:latin typeface="+mj-lt"/>
                        </a:rPr>
                        <a:t>įvykdymu</a:t>
                      </a:r>
                      <a:endParaRPr lang="lt-LT" sz="1000" b="1" i="0" u="none" strike="noStrike" dirty="0">
                        <a:solidFill>
                          <a:schemeClr val="accent2"/>
                        </a:solidFill>
                        <a:effectLst/>
                        <a:latin typeface="+mj-lt"/>
                      </a:endParaRPr>
                    </a:p>
                  </a:txBody>
                  <a:tcPr marL="8524" marR="8524" marT="8525" marB="0" anchor="ctr"/>
                </a:tc>
              </a:tr>
              <a:tr h="312506">
                <a:tc>
                  <a:txBody>
                    <a:bodyPr/>
                    <a:lstStyle/>
                    <a:p>
                      <a:pPr algn="l" fontAlgn="b"/>
                      <a:r>
                        <a:rPr lang="lt-LT" sz="1100" b="1" u="none" strike="noStrike" dirty="0">
                          <a:solidFill>
                            <a:schemeClr val="accent2"/>
                          </a:solidFill>
                          <a:effectLst/>
                          <a:latin typeface="+mj-lt"/>
                        </a:rPr>
                        <a:t>Gyventojų pajamų mokestis</a:t>
                      </a:r>
                      <a:endParaRPr lang="lt-LT" sz="1100" b="1" i="0" u="none" strike="noStrike" dirty="0">
                        <a:solidFill>
                          <a:schemeClr val="accent2"/>
                        </a:solidFill>
                        <a:effectLst/>
                        <a:latin typeface="+mj-lt"/>
                      </a:endParaRPr>
                    </a:p>
                  </a:txBody>
                  <a:tcPr marL="8524" marR="8524" marT="8525" marB="0" anchor="b"/>
                </a:tc>
                <a:tc>
                  <a:txBody>
                    <a:bodyPr/>
                    <a:lstStyle/>
                    <a:p>
                      <a:pPr algn="r" fontAlgn="b"/>
                      <a:r>
                        <a:rPr lang="lt-LT" sz="1000" u="none" strike="noStrike" dirty="0">
                          <a:effectLst/>
                          <a:latin typeface="+mj-lt"/>
                        </a:rPr>
                        <a:t>17796,0</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19787,1</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20638,9</a:t>
                      </a:r>
                      <a:endParaRPr lang="lt-LT" sz="1000" b="0" i="0" u="none" strike="noStrike" dirty="0">
                        <a:solidFill>
                          <a:srgbClr val="002060"/>
                        </a:solidFill>
                        <a:effectLst/>
                        <a:latin typeface="+mj-lt"/>
                      </a:endParaRPr>
                    </a:p>
                  </a:txBody>
                  <a:tcPr marL="8524" marR="8524" marT="8525" marB="0" anchor="b"/>
                </a:tc>
                <a:tc>
                  <a:txBody>
                    <a:bodyPr/>
                    <a:lstStyle/>
                    <a:p>
                      <a:pPr algn="ctr" fontAlgn="b"/>
                      <a:r>
                        <a:rPr lang="lt-LT" sz="1000" u="none" strike="noStrike" dirty="0">
                          <a:effectLst/>
                          <a:latin typeface="+mj-lt"/>
                        </a:rPr>
                        <a:t>22091</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4295</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2303,9</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1452,1</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24,1</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11,6</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7,0</a:t>
                      </a:r>
                      <a:endParaRPr lang="lt-LT" sz="1000" b="0" i="0" u="none" strike="noStrike" dirty="0">
                        <a:solidFill>
                          <a:srgbClr val="002060"/>
                        </a:solidFill>
                        <a:effectLst/>
                        <a:latin typeface="+mj-lt"/>
                      </a:endParaRPr>
                    </a:p>
                  </a:txBody>
                  <a:tcPr marL="8524" marR="8524" marT="8525" marB="0" anchor="b"/>
                </a:tc>
              </a:tr>
              <a:tr h="187247">
                <a:tc>
                  <a:txBody>
                    <a:bodyPr/>
                    <a:lstStyle/>
                    <a:p>
                      <a:pPr algn="l" fontAlgn="ctr"/>
                      <a:r>
                        <a:rPr lang="lt-LT" sz="1100" b="1" u="none" strike="noStrike" dirty="0" smtClean="0">
                          <a:solidFill>
                            <a:schemeClr val="accent2"/>
                          </a:solidFill>
                          <a:effectLst/>
                          <a:latin typeface="+mj-lt"/>
                        </a:rPr>
                        <a:t>Žemės </a:t>
                      </a:r>
                      <a:r>
                        <a:rPr lang="lt-LT" sz="1100" b="1" u="none" strike="noStrike" dirty="0">
                          <a:solidFill>
                            <a:schemeClr val="accent2"/>
                          </a:solidFill>
                          <a:effectLst/>
                          <a:latin typeface="+mj-lt"/>
                        </a:rPr>
                        <a:t>mokestis</a:t>
                      </a:r>
                      <a:endParaRPr lang="lt-LT" sz="1100" b="1" i="0" u="none" strike="noStrike" dirty="0">
                        <a:solidFill>
                          <a:schemeClr val="accent2"/>
                        </a:solidFill>
                        <a:effectLst/>
                        <a:latin typeface="+mj-lt"/>
                      </a:endParaRPr>
                    </a:p>
                  </a:txBody>
                  <a:tcPr marL="8524" marR="8524" marT="8525" marB="0" anchor="ctr"/>
                </a:tc>
                <a:tc>
                  <a:txBody>
                    <a:bodyPr/>
                    <a:lstStyle/>
                    <a:p>
                      <a:pPr algn="r" fontAlgn="ctr"/>
                      <a:r>
                        <a:rPr lang="lt-LT" sz="1000" u="none" strike="noStrike">
                          <a:effectLst/>
                          <a:latin typeface="+mj-lt"/>
                        </a:rPr>
                        <a:t>600</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613</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dirty="0">
                          <a:effectLst/>
                          <a:latin typeface="+mj-lt"/>
                        </a:rPr>
                        <a:t>642,5</a:t>
                      </a:r>
                      <a:endParaRPr lang="lt-LT" sz="1000" b="0" i="0" u="none" strike="noStrike" dirty="0">
                        <a:solidFill>
                          <a:srgbClr val="002060"/>
                        </a:solidFill>
                        <a:effectLst/>
                        <a:latin typeface="+mj-lt"/>
                      </a:endParaRPr>
                    </a:p>
                  </a:txBody>
                  <a:tcPr marL="8524" marR="8524" marT="8525" marB="0" anchor="ctr"/>
                </a:tc>
                <a:tc>
                  <a:txBody>
                    <a:bodyPr/>
                    <a:lstStyle/>
                    <a:p>
                      <a:pPr algn="ctr" fontAlgn="ctr"/>
                      <a:r>
                        <a:rPr lang="lt-LT" sz="1000" u="none" strike="noStrike">
                          <a:effectLst/>
                          <a:latin typeface="+mj-lt"/>
                        </a:rPr>
                        <a:t>600</a:t>
                      </a:r>
                      <a:endParaRPr lang="lt-LT" sz="1000" b="0" i="0" u="none" strike="noStrike">
                        <a:solidFill>
                          <a:srgbClr val="002060"/>
                        </a:solidFill>
                        <a:effectLst/>
                        <a:latin typeface="+mj-lt"/>
                      </a:endParaRPr>
                    </a:p>
                  </a:txBody>
                  <a:tcPr marL="8524" marR="8524" marT="8525" marB="0" anchor="ctr"/>
                </a:tc>
                <a:tc>
                  <a:txBody>
                    <a:bodyPr/>
                    <a:lstStyle/>
                    <a:p>
                      <a:pPr algn="r" fontAlgn="b"/>
                      <a:r>
                        <a:rPr lang="lt-LT" sz="1000" u="none" strike="noStrike" dirty="0">
                          <a:effectLst/>
                          <a:latin typeface="+mj-lt"/>
                        </a:rPr>
                        <a:t>0</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-13,0</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-42,5</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0,0</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-2,1</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-6,6</a:t>
                      </a:r>
                      <a:endParaRPr lang="lt-LT" sz="1000" b="0" i="0" u="none" strike="noStrike">
                        <a:solidFill>
                          <a:srgbClr val="002060"/>
                        </a:solidFill>
                        <a:effectLst/>
                        <a:latin typeface="+mj-lt"/>
                      </a:endParaRPr>
                    </a:p>
                  </a:txBody>
                  <a:tcPr marL="8524" marR="8524" marT="8525" marB="0" anchor="b"/>
                </a:tc>
              </a:tr>
              <a:tr h="187247">
                <a:tc>
                  <a:txBody>
                    <a:bodyPr/>
                    <a:lstStyle/>
                    <a:p>
                      <a:pPr algn="l" fontAlgn="ctr"/>
                      <a:r>
                        <a:rPr lang="lt-LT" sz="1100" b="1" u="none" strike="noStrike" dirty="0" smtClean="0">
                          <a:solidFill>
                            <a:schemeClr val="accent2"/>
                          </a:solidFill>
                          <a:effectLst/>
                          <a:latin typeface="+mj-lt"/>
                        </a:rPr>
                        <a:t>Nekilnojamojo </a:t>
                      </a:r>
                      <a:r>
                        <a:rPr lang="lt-LT" sz="1100" b="1" u="none" strike="noStrike" dirty="0">
                          <a:solidFill>
                            <a:schemeClr val="accent2"/>
                          </a:solidFill>
                          <a:effectLst/>
                          <a:latin typeface="+mj-lt"/>
                        </a:rPr>
                        <a:t>turto mokestis</a:t>
                      </a:r>
                      <a:endParaRPr lang="lt-LT" sz="1100" b="1" i="0" u="none" strike="noStrike" dirty="0">
                        <a:solidFill>
                          <a:schemeClr val="accent2"/>
                        </a:solidFill>
                        <a:effectLst/>
                        <a:latin typeface="+mj-lt"/>
                      </a:endParaRPr>
                    </a:p>
                  </a:txBody>
                  <a:tcPr marL="8524" marR="8524" marT="8525" marB="0" anchor="ctr"/>
                </a:tc>
                <a:tc>
                  <a:txBody>
                    <a:bodyPr/>
                    <a:lstStyle/>
                    <a:p>
                      <a:pPr algn="r" fontAlgn="ctr"/>
                      <a:r>
                        <a:rPr lang="lt-LT" sz="1000" u="none" strike="noStrike">
                          <a:effectLst/>
                          <a:latin typeface="+mj-lt"/>
                        </a:rPr>
                        <a:t>260</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322</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322,7</a:t>
                      </a:r>
                      <a:endParaRPr lang="lt-LT" sz="1000" b="0" i="0" u="none" strike="noStrike">
                        <a:solidFill>
                          <a:srgbClr val="002060"/>
                        </a:solidFill>
                        <a:effectLst/>
                        <a:latin typeface="+mj-lt"/>
                      </a:endParaRPr>
                    </a:p>
                  </a:txBody>
                  <a:tcPr marL="8524" marR="8524" marT="8525" marB="0" anchor="ctr"/>
                </a:tc>
                <a:tc>
                  <a:txBody>
                    <a:bodyPr/>
                    <a:lstStyle/>
                    <a:p>
                      <a:pPr algn="ctr" fontAlgn="ctr"/>
                      <a:r>
                        <a:rPr lang="lt-LT" sz="1000" u="none" strike="noStrike">
                          <a:effectLst/>
                          <a:latin typeface="+mj-lt"/>
                        </a:rPr>
                        <a:t>260</a:t>
                      </a:r>
                      <a:endParaRPr lang="lt-LT" sz="1000" b="0" i="0" u="none" strike="noStrike">
                        <a:solidFill>
                          <a:srgbClr val="002060"/>
                        </a:solidFill>
                        <a:effectLst/>
                        <a:latin typeface="+mj-lt"/>
                      </a:endParaRPr>
                    </a:p>
                  </a:txBody>
                  <a:tcPr marL="8524" marR="8524" marT="8525" marB="0" anchor="ctr"/>
                </a:tc>
                <a:tc>
                  <a:txBody>
                    <a:bodyPr/>
                    <a:lstStyle/>
                    <a:p>
                      <a:pPr algn="r" fontAlgn="b"/>
                      <a:r>
                        <a:rPr lang="lt-LT" sz="1000" u="none" strike="noStrike" dirty="0">
                          <a:effectLst/>
                          <a:latin typeface="+mj-lt"/>
                        </a:rPr>
                        <a:t>0</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-62,0</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-62,7</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0,0</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-19,3</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-19,4</a:t>
                      </a:r>
                      <a:endParaRPr lang="lt-LT" sz="1000" b="0" i="0" u="none" strike="noStrike" dirty="0">
                        <a:solidFill>
                          <a:srgbClr val="002060"/>
                        </a:solidFill>
                        <a:effectLst/>
                        <a:latin typeface="+mj-lt"/>
                      </a:endParaRPr>
                    </a:p>
                  </a:txBody>
                  <a:tcPr marL="8524" marR="8524" marT="8525" marB="0" anchor="b"/>
                </a:tc>
              </a:tr>
              <a:tr h="359587">
                <a:tc>
                  <a:txBody>
                    <a:bodyPr/>
                    <a:lstStyle/>
                    <a:p>
                      <a:pPr algn="l" fontAlgn="ctr"/>
                      <a:r>
                        <a:rPr lang="lt-LT" sz="1100" b="1" u="none" strike="noStrike" dirty="0" smtClean="0">
                          <a:solidFill>
                            <a:schemeClr val="accent2"/>
                          </a:solidFill>
                          <a:effectLst/>
                          <a:latin typeface="+mj-lt"/>
                        </a:rPr>
                        <a:t>Paveldimo </a:t>
                      </a:r>
                      <a:r>
                        <a:rPr lang="lt-LT" sz="1100" b="1" u="none" strike="noStrike" dirty="0">
                          <a:solidFill>
                            <a:schemeClr val="accent2"/>
                          </a:solidFill>
                          <a:effectLst/>
                          <a:latin typeface="+mj-lt"/>
                        </a:rPr>
                        <a:t>ir dovanojamo turto  mokestis</a:t>
                      </a:r>
                      <a:endParaRPr lang="lt-LT" sz="1100" b="1" i="0" u="none" strike="noStrike" dirty="0">
                        <a:solidFill>
                          <a:schemeClr val="accent2"/>
                        </a:solidFill>
                        <a:effectLst/>
                        <a:latin typeface="+mj-lt"/>
                      </a:endParaRPr>
                    </a:p>
                  </a:txBody>
                  <a:tcPr marL="8524" marR="8524" marT="8525" marB="0" anchor="ctr"/>
                </a:tc>
                <a:tc>
                  <a:txBody>
                    <a:bodyPr/>
                    <a:lstStyle/>
                    <a:p>
                      <a:pPr algn="r" fontAlgn="ctr"/>
                      <a:r>
                        <a:rPr lang="lt-LT" sz="1000" u="none" strike="noStrike">
                          <a:effectLst/>
                          <a:latin typeface="+mj-lt"/>
                        </a:rPr>
                        <a:t>10</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15,6</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17,8</a:t>
                      </a:r>
                      <a:endParaRPr lang="lt-LT" sz="1000" b="0" i="0" u="none" strike="noStrike">
                        <a:solidFill>
                          <a:srgbClr val="002060"/>
                        </a:solidFill>
                        <a:effectLst/>
                        <a:latin typeface="+mj-lt"/>
                      </a:endParaRPr>
                    </a:p>
                  </a:txBody>
                  <a:tcPr marL="8524" marR="8524" marT="8525" marB="0" anchor="ctr"/>
                </a:tc>
                <a:tc>
                  <a:txBody>
                    <a:bodyPr/>
                    <a:lstStyle/>
                    <a:p>
                      <a:pPr algn="ctr" fontAlgn="ctr"/>
                      <a:r>
                        <a:rPr lang="lt-LT" sz="1000" u="none" strike="noStrike" dirty="0">
                          <a:effectLst/>
                          <a:latin typeface="+mj-lt"/>
                        </a:rPr>
                        <a:t>10</a:t>
                      </a:r>
                      <a:endParaRPr lang="lt-LT" sz="1000" b="0" i="0" u="none" strike="noStrike" dirty="0">
                        <a:solidFill>
                          <a:srgbClr val="002060"/>
                        </a:solidFill>
                        <a:effectLst/>
                        <a:latin typeface="+mj-lt"/>
                      </a:endParaRPr>
                    </a:p>
                  </a:txBody>
                  <a:tcPr marL="8524" marR="8524" marT="8525" marB="0" anchor="ctr"/>
                </a:tc>
                <a:tc>
                  <a:txBody>
                    <a:bodyPr/>
                    <a:lstStyle/>
                    <a:p>
                      <a:pPr algn="r" fontAlgn="b"/>
                      <a:r>
                        <a:rPr lang="lt-LT" sz="1000" u="none" strike="noStrike">
                          <a:effectLst/>
                          <a:latin typeface="+mj-lt"/>
                        </a:rPr>
                        <a:t>0</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-5,6</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-7,8</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0,0</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-35,9</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-43,8</a:t>
                      </a:r>
                      <a:endParaRPr lang="lt-LT" sz="1000" b="0" i="0" u="none" strike="noStrike" dirty="0">
                        <a:solidFill>
                          <a:srgbClr val="002060"/>
                        </a:solidFill>
                        <a:effectLst/>
                        <a:latin typeface="+mj-lt"/>
                      </a:endParaRPr>
                    </a:p>
                  </a:txBody>
                  <a:tcPr marL="8524" marR="8524" marT="8525" marB="0" anchor="b"/>
                </a:tc>
              </a:tr>
              <a:tr h="187247">
                <a:tc>
                  <a:txBody>
                    <a:bodyPr/>
                    <a:lstStyle/>
                    <a:p>
                      <a:pPr algn="l" fontAlgn="ctr"/>
                      <a:r>
                        <a:rPr lang="lt-LT" sz="1100" b="1" u="none" strike="noStrike" dirty="0" smtClean="0">
                          <a:solidFill>
                            <a:schemeClr val="accent2"/>
                          </a:solidFill>
                          <a:effectLst/>
                          <a:latin typeface="+mj-lt"/>
                        </a:rPr>
                        <a:t>Dividendai</a:t>
                      </a:r>
                      <a:endParaRPr lang="lt-LT" sz="1100" b="1" i="0" u="none" strike="noStrike" dirty="0">
                        <a:solidFill>
                          <a:schemeClr val="accent2"/>
                        </a:solidFill>
                        <a:effectLst/>
                        <a:latin typeface="+mj-lt"/>
                      </a:endParaRPr>
                    </a:p>
                  </a:txBody>
                  <a:tcPr marL="8524" marR="8524" marT="8525" marB="0" anchor="ctr"/>
                </a:tc>
                <a:tc>
                  <a:txBody>
                    <a:bodyPr/>
                    <a:lstStyle/>
                    <a:p>
                      <a:pPr algn="r" fontAlgn="ctr"/>
                      <a:r>
                        <a:rPr lang="lt-LT" sz="1000" u="none" strike="noStrike">
                          <a:effectLst/>
                          <a:latin typeface="+mj-lt"/>
                        </a:rPr>
                        <a:t>10</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56,9</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56,9</a:t>
                      </a:r>
                      <a:endParaRPr lang="lt-LT" sz="1000" b="0" i="0" u="none" strike="noStrike">
                        <a:solidFill>
                          <a:srgbClr val="002060"/>
                        </a:solidFill>
                        <a:effectLst/>
                        <a:latin typeface="+mj-lt"/>
                      </a:endParaRPr>
                    </a:p>
                  </a:txBody>
                  <a:tcPr marL="8524" marR="8524" marT="8525" marB="0" anchor="ctr"/>
                </a:tc>
                <a:tc>
                  <a:txBody>
                    <a:bodyPr/>
                    <a:lstStyle/>
                    <a:p>
                      <a:pPr algn="ctr" fontAlgn="ctr"/>
                      <a:r>
                        <a:rPr lang="lt-LT" sz="1000" u="none" strike="noStrike">
                          <a:effectLst/>
                          <a:latin typeface="+mj-lt"/>
                        </a:rPr>
                        <a:t>15</a:t>
                      </a:r>
                      <a:endParaRPr lang="lt-LT" sz="1000" b="0" i="0" u="none" strike="noStrike">
                        <a:solidFill>
                          <a:srgbClr val="002060"/>
                        </a:solidFill>
                        <a:effectLst/>
                        <a:latin typeface="+mj-lt"/>
                      </a:endParaRPr>
                    </a:p>
                  </a:txBody>
                  <a:tcPr marL="8524" marR="8524" marT="8525" marB="0" anchor="ctr"/>
                </a:tc>
                <a:tc>
                  <a:txBody>
                    <a:bodyPr/>
                    <a:lstStyle/>
                    <a:p>
                      <a:pPr algn="r" fontAlgn="b"/>
                      <a:r>
                        <a:rPr lang="lt-LT" sz="1000" u="none" strike="noStrike" dirty="0">
                          <a:effectLst/>
                          <a:latin typeface="+mj-lt"/>
                        </a:rPr>
                        <a:t>5</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-41,9</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-41,9</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50,0</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-73,6</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-73,6</a:t>
                      </a:r>
                      <a:endParaRPr lang="lt-LT" sz="1000" b="0" i="0" u="none" strike="noStrike" dirty="0">
                        <a:solidFill>
                          <a:srgbClr val="002060"/>
                        </a:solidFill>
                        <a:effectLst/>
                        <a:latin typeface="+mj-lt"/>
                      </a:endParaRPr>
                    </a:p>
                  </a:txBody>
                  <a:tcPr marL="8524" marR="8524" marT="8525" marB="0" anchor="b"/>
                </a:tc>
              </a:tr>
              <a:tr h="187247">
                <a:tc>
                  <a:txBody>
                    <a:bodyPr/>
                    <a:lstStyle/>
                    <a:p>
                      <a:pPr algn="l" fontAlgn="ctr"/>
                      <a:r>
                        <a:rPr lang="lt-LT" sz="1100" b="1" u="none" strike="noStrike" dirty="0" smtClean="0">
                          <a:solidFill>
                            <a:schemeClr val="accent2"/>
                          </a:solidFill>
                          <a:effectLst/>
                          <a:latin typeface="+mj-lt"/>
                        </a:rPr>
                        <a:t>Žemės </a:t>
                      </a:r>
                      <a:r>
                        <a:rPr lang="lt-LT" sz="1100" b="1" u="none" strike="noStrike" dirty="0">
                          <a:solidFill>
                            <a:schemeClr val="accent2"/>
                          </a:solidFill>
                          <a:effectLst/>
                          <a:latin typeface="+mj-lt"/>
                        </a:rPr>
                        <a:t>nuomos mokestis</a:t>
                      </a:r>
                      <a:endParaRPr lang="lt-LT" sz="1100" b="1" i="0" u="none" strike="noStrike" dirty="0">
                        <a:solidFill>
                          <a:schemeClr val="accent2"/>
                        </a:solidFill>
                        <a:effectLst/>
                        <a:latin typeface="+mj-lt"/>
                      </a:endParaRPr>
                    </a:p>
                  </a:txBody>
                  <a:tcPr marL="8524" marR="8524" marT="8525" marB="0" anchor="ctr"/>
                </a:tc>
                <a:tc>
                  <a:txBody>
                    <a:bodyPr/>
                    <a:lstStyle/>
                    <a:p>
                      <a:pPr algn="r" fontAlgn="ctr"/>
                      <a:r>
                        <a:rPr lang="lt-LT" sz="1000" u="none" strike="noStrike">
                          <a:effectLst/>
                          <a:latin typeface="+mj-lt"/>
                        </a:rPr>
                        <a:t>245</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367</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380,2</a:t>
                      </a:r>
                      <a:endParaRPr lang="lt-LT" sz="1000" b="0" i="0" u="none" strike="noStrike">
                        <a:solidFill>
                          <a:srgbClr val="002060"/>
                        </a:solidFill>
                        <a:effectLst/>
                        <a:latin typeface="+mj-lt"/>
                      </a:endParaRPr>
                    </a:p>
                  </a:txBody>
                  <a:tcPr marL="8524" marR="8524" marT="8525" marB="0" anchor="ctr"/>
                </a:tc>
                <a:tc>
                  <a:txBody>
                    <a:bodyPr/>
                    <a:lstStyle/>
                    <a:p>
                      <a:pPr algn="ctr" fontAlgn="ctr"/>
                      <a:r>
                        <a:rPr lang="lt-LT" sz="1000" u="none" strike="noStrike">
                          <a:effectLst/>
                          <a:latin typeface="+mj-lt"/>
                        </a:rPr>
                        <a:t>280</a:t>
                      </a:r>
                      <a:endParaRPr lang="lt-LT" sz="1000" b="0" i="0" u="none" strike="noStrike">
                        <a:solidFill>
                          <a:srgbClr val="002060"/>
                        </a:solidFill>
                        <a:effectLst/>
                        <a:latin typeface="+mj-lt"/>
                      </a:endParaRPr>
                    </a:p>
                  </a:txBody>
                  <a:tcPr marL="8524" marR="8524" marT="8525" marB="0" anchor="ctr"/>
                </a:tc>
                <a:tc>
                  <a:txBody>
                    <a:bodyPr/>
                    <a:lstStyle/>
                    <a:p>
                      <a:pPr algn="r" fontAlgn="b"/>
                      <a:r>
                        <a:rPr lang="lt-LT" sz="1000" u="none" strike="noStrike" dirty="0">
                          <a:effectLst/>
                          <a:latin typeface="+mj-lt"/>
                        </a:rPr>
                        <a:t>35</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-87,0</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-100,2</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14,3</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-23,7</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-26,4</a:t>
                      </a:r>
                      <a:endParaRPr lang="lt-LT" sz="1000" b="0" i="0" u="none" strike="noStrike" dirty="0">
                        <a:solidFill>
                          <a:srgbClr val="002060"/>
                        </a:solidFill>
                        <a:effectLst/>
                        <a:latin typeface="+mj-lt"/>
                      </a:endParaRPr>
                    </a:p>
                  </a:txBody>
                  <a:tcPr marL="8524" marR="8524" marT="8525" marB="0" anchor="b"/>
                </a:tc>
              </a:tr>
              <a:tr h="187247">
                <a:tc>
                  <a:txBody>
                    <a:bodyPr/>
                    <a:lstStyle/>
                    <a:p>
                      <a:pPr algn="l" fontAlgn="ctr"/>
                      <a:r>
                        <a:rPr lang="lt-LT" sz="1100" b="1" u="none" strike="noStrike" dirty="0" smtClean="0">
                          <a:solidFill>
                            <a:schemeClr val="accent2"/>
                          </a:solidFill>
                          <a:effectLst/>
                          <a:latin typeface="+mj-lt"/>
                        </a:rPr>
                        <a:t>Mokesčiai </a:t>
                      </a:r>
                      <a:r>
                        <a:rPr lang="lt-LT" sz="1100" b="1" u="none" strike="noStrike" dirty="0">
                          <a:solidFill>
                            <a:schemeClr val="accent2"/>
                          </a:solidFill>
                          <a:effectLst/>
                          <a:latin typeface="+mj-lt"/>
                        </a:rPr>
                        <a:t>už aplinkos teršimą</a:t>
                      </a:r>
                      <a:endParaRPr lang="lt-LT" sz="1100" b="1" i="0" u="none" strike="noStrike" dirty="0">
                        <a:solidFill>
                          <a:schemeClr val="accent2"/>
                        </a:solidFill>
                        <a:effectLst/>
                        <a:latin typeface="+mj-lt"/>
                      </a:endParaRPr>
                    </a:p>
                  </a:txBody>
                  <a:tcPr marL="8524" marR="8524" marT="8525" marB="0" anchor="ctr"/>
                </a:tc>
                <a:tc>
                  <a:txBody>
                    <a:bodyPr/>
                    <a:lstStyle/>
                    <a:p>
                      <a:pPr algn="r" fontAlgn="ctr"/>
                      <a:r>
                        <a:rPr lang="lt-LT" sz="1000" u="none" strike="noStrike">
                          <a:effectLst/>
                          <a:latin typeface="+mj-lt"/>
                        </a:rPr>
                        <a:t>50</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50</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dirty="0">
                          <a:effectLst/>
                          <a:latin typeface="+mj-lt"/>
                        </a:rPr>
                        <a:t>58</a:t>
                      </a:r>
                      <a:endParaRPr lang="lt-LT" sz="1000" b="0" i="0" u="none" strike="noStrike" dirty="0">
                        <a:solidFill>
                          <a:srgbClr val="002060"/>
                        </a:solidFill>
                        <a:effectLst/>
                        <a:latin typeface="+mj-lt"/>
                      </a:endParaRPr>
                    </a:p>
                  </a:txBody>
                  <a:tcPr marL="8524" marR="8524" marT="8525" marB="0" anchor="ctr"/>
                </a:tc>
                <a:tc>
                  <a:txBody>
                    <a:bodyPr/>
                    <a:lstStyle/>
                    <a:p>
                      <a:pPr algn="ctr" fontAlgn="ctr"/>
                      <a:r>
                        <a:rPr lang="lt-LT" sz="1000" u="none" strike="noStrike">
                          <a:effectLst/>
                          <a:latin typeface="+mj-lt"/>
                        </a:rPr>
                        <a:t>60</a:t>
                      </a:r>
                      <a:endParaRPr lang="lt-LT" sz="1000" b="0" i="0" u="none" strike="noStrike">
                        <a:solidFill>
                          <a:srgbClr val="002060"/>
                        </a:solidFill>
                        <a:effectLst/>
                        <a:latin typeface="+mj-lt"/>
                      </a:endParaRPr>
                    </a:p>
                  </a:txBody>
                  <a:tcPr marL="8524" marR="8524" marT="8525" marB="0" anchor="ctr"/>
                </a:tc>
                <a:tc>
                  <a:txBody>
                    <a:bodyPr/>
                    <a:lstStyle/>
                    <a:p>
                      <a:pPr algn="r" fontAlgn="b"/>
                      <a:r>
                        <a:rPr lang="lt-LT" sz="1000" u="none" strike="noStrike" dirty="0">
                          <a:effectLst/>
                          <a:latin typeface="+mj-lt"/>
                        </a:rPr>
                        <a:t>10</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10,0</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2</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20,0</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20,0</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3,4</a:t>
                      </a:r>
                      <a:endParaRPr lang="lt-LT" sz="1000" b="0" i="0" u="none" strike="noStrike" dirty="0">
                        <a:solidFill>
                          <a:srgbClr val="002060"/>
                        </a:solidFill>
                        <a:effectLst/>
                        <a:latin typeface="+mj-lt"/>
                      </a:endParaRPr>
                    </a:p>
                  </a:txBody>
                  <a:tcPr marL="8524" marR="8524" marT="8525" marB="0" anchor="b"/>
                </a:tc>
              </a:tr>
              <a:tr h="187247">
                <a:tc>
                  <a:txBody>
                    <a:bodyPr/>
                    <a:lstStyle/>
                    <a:p>
                      <a:pPr algn="l" fontAlgn="ctr"/>
                      <a:r>
                        <a:rPr lang="lt-LT" sz="1100" b="1" u="none" strike="noStrike" dirty="0" smtClean="0">
                          <a:solidFill>
                            <a:schemeClr val="accent2"/>
                          </a:solidFill>
                          <a:effectLst/>
                          <a:latin typeface="+mj-lt"/>
                        </a:rPr>
                        <a:t>Valstybės </a:t>
                      </a:r>
                      <a:r>
                        <a:rPr lang="lt-LT" sz="1100" b="1" u="none" strike="noStrike" dirty="0">
                          <a:solidFill>
                            <a:schemeClr val="accent2"/>
                          </a:solidFill>
                          <a:effectLst/>
                          <a:latin typeface="+mj-lt"/>
                        </a:rPr>
                        <a:t>rinkliava</a:t>
                      </a:r>
                      <a:endParaRPr lang="lt-LT" sz="1100" b="1" i="0" u="none" strike="noStrike" dirty="0">
                        <a:solidFill>
                          <a:schemeClr val="accent2"/>
                        </a:solidFill>
                        <a:effectLst/>
                        <a:latin typeface="+mj-lt"/>
                      </a:endParaRPr>
                    </a:p>
                  </a:txBody>
                  <a:tcPr marL="8524" marR="8524" marT="8525" marB="0" anchor="ctr"/>
                </a:tc>
                <a:tc>
                  <a:txBody>
                    <a:bodyPr/>
                    <a:lstStyle/>
                    <a:p>
                      <a:pPr algn="r" fontAlgn="ctr"/>
                      <a:r>
                        <a:rPr lang="lt-LT" sz="1000" u="none" strike="noStrike">
                          <a:effectLst/>
                          <a:latin typeface="+mj-lt"/>
                        </a:rPr>
                        <a:t>30</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59,1</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61,1</a:t>
                      </a:r>
                      <a:endParaRPr lang="lt-LT" sz="1000" b="0" i="0" u="none" strike="noStrike">
                        <a:solidFill>
                          <a:srgbClr val="002060"/>
                        </a:solidFill>
                        <a:effectLst/>
                        <a:latin typeface="+mj-lt"/>
                      </a:endParaRPr>
                    </a:p>
                  </a:txBody>
                  <a:tcPr marL="8524" marR="8524" marT="8525" marB="0" anchor="ctr"/>
                </a:tc>
                <a:tc>
                  <a:txBody>
                    <a:bodyPr/>
                    <a:lstStyle/>
                    <a:p>
                      <a:pPr algn="ctr" fontAlgn="ctr"/>
                      <a:r>
                        <a:rPr lang="lt-LT" sz="1000" u="none" strike="noStrike" dirty="0">
                          <a:effectLst/>
                          <a:latin typeface="+mj-lt"/>
                        </a:rPr>
                        <a:t>30</a:t>
                      </a:r>
                      <a:endParaRPr lang="lt-LT" sz="1000" b="0" i="0" u="none" strike="noStrike" dirty="0">
                        <a:solidFill>
                          <a:srgbClr val="002060"/>
                        </a:solidFill>
                        <a:effectLst/>
                        <a:latin typeface="+mj-lt"/>
                      </a:endParaRPr>
                    </a:p>
                  </a:txBody>
                  <a:tcPr marL="8524" marR="8524" marT="8525" marB="0" anchor="ctr"/>
                </a:tc>
                <a:tc>
                  <a:txBody>
                    <a:bodyPr/>
                    <a:lstStyle/>
                    <a:p>
                      <a:pPr algn="r" fontAlgn="b"/>
                      <a:r>
                        <a:rPr lang="lt-LT" sz="1000" u="none" strike="noStrike">
                          <a:effectLst/>
                          <a:latin typeface="+mj-lt"/>
                        </a:rPr>
                        <a:t>0</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-29,1</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-31,1</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0,0</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-49,2</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-50,9</a:t>
                      </a:r>
                      <a:endParaRPr lang="lt-LT" sz="1000" b="0" i="0" u="none" strike="noStrike">
                        <a:solidFill>
                          <a:srgbClr val="002060"/>
                        </a:solidFill>
                        <a:effectLst/>
                        <a:latin typeface="+mj-lt"/>
                      </a:endParaRPr>
                    </a:p>
                  </a:txBody>
                  <a:tcPr marL="8524" marR="8524" marT="8525" marB="0" anchor="b"/>
                </a:tc>
              </a:tr>
              <a:tr h="187247">
                <a:tc>
                  <a:txBody>
                    <a:bodyPr/>
                    <a:lstStyle/>
                    <a:p>
                      <a:pPr algn="l" fontAlgn="ctr"/>
                      <a:r>
                        <a:rPr lang="lt-LT" sz="1100" b="1" u="none" strike="noStrike" dirty="0" smtClean="0">
                          <a:solidFill>
                            <a:schemeClr val="accent2"/>
                          </a:solidFill>
                          <a:effectLst/>
                          <a:latin typeface="+mj-lt"/>
                        </a:rPr>
                        <a:t>Pajamos </a:t>
                      </a:r>
                      <a:r>
                        <a:rPr lang="lt-LT" sz="1100" b="1" u="none" strike="noStrike" dirty="0">
                          <a:solidFill>
                            <a:schemeClr val="accent2"/>
                          </a:solidFill>
                          <a:effectLst/>
                          <a:latin typeface="+mj-lt"/>
                        </a:rPr>
                        <a:t>iš baudų ir konfiskacijos</a:t>
                      </a:r>
                      <a:endParaRPr lang="lt-LT" sz="1100" b="1" i="0" u="none" strike="noStrike" dirty="0">
                        <a:solidFill>
                          <a:schemeClr val="accent2"/>
                        </a:solidFill>
                        <a:effectLst/>
                        <a:latin typeface="+mj-lt"/>
                      </a:endParaRPr>
                    </a:p>
                  </a:txBody>
                  <a:tcPr marL="8524" marR="8524" marT="8525" marB="0" anchor="ctr"/>
                </a:tc>
                <a:tc>
                  <a:txBody>
                    <a:bodyPr/>
                    <a:lstStyle/>
                    <a:p>
                      <a:pPr algn="r" fontAlgn="ctr"/>
                      <a:r>
                        <a:rPr lang="lt-LT" sz="1000" u="none" strike="noStrike">
                          <a:effectLst/>
                          <a:latin typeface="+mj-lt"/>
                        </a:rPr>
                        <a:t>10</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19,3</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21,9</a:t>
                      </a:r>
                      <a:endParaRPr lang="lt-LT" sz="1000" b="0" i="0" u="none" strike="noStrike">
                        <a:solidFill>
                          <a:srgbClr val="002060"/>
                        </a:solidFill>
                        <a:effectLst/>
                        <a:latin typeface="+mj-lt"/>
                      </a:endParaRPr>
                    </a:p>
                  </a:txBody>
                  <a:tcPr marL="8524" marR="8524" marT="8525" marB="0" anchor="ctr"/>
                </a:tc>
                <a:tc>
                  <a:txBody>
                    <a:bodyPr/>
                    <a:lstStyle/>
                    <a:p>
                      <a:pPr algn="ctr" fontAlgn="ctr"/>
                      <a:r>
                        <a:rPr lang="lt-LT" sz="1000" u="none" strike="noStrike">
                          <a:effectLst/>
                          <a:latin typeface="+mj-lt"/>
                        </a:rPr>
                        <a:t>10</a:t>
                      </a:r>
                      <a:endParaRPr lang="lt-LT" sz="1000" b="0" i="0" u="none" strike="noStrike">
                        <a:solidFill>
                          <a:srgbClr val="002060"/>
                        </a:solidFill>
                        <a:effectLst/>
                        <a:latin typeface="+mj-lt"/>
                      </a:endParaRPr>
                    </a:p>
                  </a:txBody>
                  <a:tcPr marL="8524" marR="8524" marT="8525" marB="0" anchor="ctr"/>
                </a:tc>
                <a:tc>
                  <a:txBody>
                    <a:bodyPr/>
                    <a:lstStyle/>
                    <a:p>
                      <a:pPr algn="r" fontAlgn="b"/>
                      <a:r>
                        <a:rPr lang="lt-LT" sz="1000" u="none" strike="noStrike">
                          <a:effectLst/>
                          <a:latin typeface="+mj-lt"/>
                        </a:rPr>
                        <a:t>0</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-9,3</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-11,9</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0,0</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-48,2</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-54,3</a:t>
                      </a:r>
                      <a:endParaRPr lang="lt-LT" sz="1000" b="0" i="0" u="none" strike="noStrike" dirty="0">
                        <a:solidFill>
                          <a:srgbClr val="002060"/>
                        </a:solidFill>
                        <a:effectLst/>
                        <a:latin typeface="+mj-lt"/>
                      </a:endParaRPr>
                    </a:p>
                  </a:txBody>
                  <a:tcPr marL="8524" marR="8524" marT="8525" marB="0" anchor="b"/>
                </a:tc>
              </a:tr>
              <a:tr h="187247">
                <a:tc>
                  <a:txBody>
                    <a:bodyPr/>
                    <a:lstStyle/>
                    <a:p>
                      <a:pPr algn="l" fontAlgn="ctr"/>
                      <a:r>
                        <a:rPr lang="lt-LT" sz="1100" b="1" u="none" strike="noStrike" dirty="0" smtClean="0">
                          <a:solidFill>
                            <a:schemeClr val="accent2"/>
                          </a:solidFill>
                          <a:effectLst/>
                          <a:latin typeface="+mj-lt"/>
                        </a:rPr>
                        <a:t>Kitos </a:t>
                      </a:r>
                      <a:r>
                        <a:rPr lang="lt-LT" sz="1100" b="1" u="none" strike="noStrike" dirty="0">
                          <a:solidFill>
                            <a:schemeClr val="accent2"/>
                          </a:solidFill>
                          <a:effectLst/>
                          <a:latin typeface="+mj-lt"/>
                        </a:rPr>
                        <a:t>pajamos</a:t>
                      </a:r>
                      <a:endParaRPr lang="lt-LT" sz="1100" b="1" i="0" u="none" strike="noStrike" dirty="0">
                        <a:solidFill>
                          <a:schemeClr val="accent2"/>
                        </a:solidFill>
                        <a:effectLst/>
                        <a:latin typeface="+mj-lt"/>
                      </a:endParaRPr>
                    </a:p>
                  </a:txBody>
                  <a:tcPr marL="8524" marR="8524" marT="8525" marB="0" anchor="ctr"/>
                </a:tc>
                <a:tc>
                  <a:txBody>
                    <a:bodyPr/>
                    <a:lstStyle/>
                    <a:p>
                      <a:pPr algn="r" fontAlgn="ctr"/>
                      <a:r>
                        <a:rPr lang="lt-LT" sz="1000" u="none" strike="noStrike">
                          <a:effectLst/>
                          <a:latin typeface="+mj-lt"/>
                        </a:rPr>
                        <a:t>5</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427,4</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190</a:t>
                      </a:r>
                      <a:endParaRPr lang="lt-LT" sz="1000" b="0" i="0" u="none" strike="noStrike">
                        <a:solidFill>
                          <a:srgbClr val="002060"/>
                        </a:solidFill>
                        <a:effectLst/>
                        <a:latin typeface="+mj-lt"/>
                      </a:endParaRPr>
                    </a:p>
                  </a:txBody>
                  <a:tcPr marL="8524" marR="8524" marT="8525" marB="0" anchor="ctr"/>
                </a:tc>
                <a:tc>
                  <a:txBody>
                    <a:bodyPr/>
                    <a:lstStyle/>
                    <a:p>
                      <a:pPr algn="ctr" fontAlgn="ctr"/>
                      <a:r>
                        <a:rPr lang="lt-LT" sz="1000" u="none" strike="noStrike">
                          <a:effectLst/>
                          <a:latin typeface="+mj-lt"/>
                        </a:rPr>
                        <a:t>10</a:t>
                      </a:r>
                      <a:endParaRPr lang="lt-LT" sz="1000" b="0" i="0" u="none" strike="noStrike">
                        <a:solidFill>
                          <a:srgbClr val="002060"/>
                        </a:solidFill>
                        <a:effectLst/>
                        <a:latin typeface="+mj-lt"/>
                      </a:endParaRPr>
                    </a:p>
                  </a:txBody>
                  <a:tcPr marL="8524" marR="8524" marT="8525" marB="0" anchor="ctr"/>
                </a:tc>
                <a:tc>
                  <a:txBody>
                    <a:bodyPr/>
                    <a:lstStyle/>
                    <a:p>
                      <a:pPr algn="r" fontAlgn="b"/>
                      <a:r>
                        <a:rPr lang="lt-LT" sz="1000" u="none" strike="noStrike">
                          <a:effectLst/>
                          <a:latin typeface="+mj-lt"/>
                        </a:rPr>
                        <a:t>5</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-417,4</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-180</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100,0</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-97,7</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-94,7</a:t>
                      </a:r>
                      <a:endParaRPr lang="lt-LT" sz="1000" b="0" i="0" u="none" strike="noStrike" dirty="0">
                        <a:solidFill>
                          <a:srgbClr val="002060"/>
                        </a:solidFill>
                        <a:effectLst/>
                        <a:latin typeface="+mj-lt"/>
                      </a:endParaRPr>
                    </a:p>
                  </a:txBody>
                  <a:tcPr marL="8524" marR="8524" marT="8525" marB="0" anchor="b"/>
                </a:tc>
              </a:tr>
              <a:tr h="312506">
                <a:tc>
                  <a:txBody>
                    <a:bodyPr/>
                    <a:lstStyle/>
                    <a:p>
                      <a:pPr algn="l" fontAlgn="ctr"/>
                      <a:r>
                        <a:rPr lang="lt-LT" sz="1100" b="1" u="none" strike="noStrike" dirty="0">
                          <a:solidFill>
                            <a:schemeClr val="accent2"/>
                          </a:solidFill>
                          <a:effectLst/>
                          <a:latin typeface="+mj-lt"/>
                        </a:rPr>
                        <a:t>Įstaigų pajamos už teikiamas paslaugas</a:t>
                      </a:r>
                      <a:endParaRPr lang="lt-LT" sz="1100" b="1" i="0" u="none" strike="noStrike" dirty="0">
                        <a:solidFill>
                          <a:schemeClr val="accent2"/>
                        </a:solidFill>
                        <a:effectLst/>
                        <a:latin typeface="+mj-lt"/>
                      </a:endParaRPr>
                    </a:p>
                  </a:txBody>
                  <a:tcPr marL="8524" marR="8524" marT="8525" marB="0" anchor="ctr"/>
                </a:tc>
                <a:tc>
                  <a:txBody>
                    <a:bodyPr/>
                    <a:lstStyle/>
                    <a:p>
                      <a:pPr algn="r" fontAlgn="ctr"/>
                      <a:r>
                        <a:rPr lang="lt-LT" sz="1000" u="none" strike="noStrike">
                          <a:effectLst/>
                          <a:latin typeface="+mj-lt"/>
                        </a:rPr>
                        <a:t>1300,2</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1302,8</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1230,9</a:t>
                      </a:r>
                      <a:endParaRPr lang="lt-LT" sz="1000" b="0" i="0" u="none" strike="noStrike">
                        <a:solidFill>
                          <a:srgbClr val="002060"/>
                        </a:solidFill>
                        <a:effectLst/>
                        <a:latin typeface="+mj-lt"/>
                      </a:endParaRPr>
                    </a:p>
                  </a:txBody>
                  <a:tcPr marL="8524" marR="8524" marT="8525" marB="0" anchor="ctr"/>
                </a:tc>
                <a:tc>
                  <a:txBody>
                    <a:bodyPr/>
                    <a:lstStyle/>
                    <a:p>
                      <a:pPr algn="ctr" fontAlgn="ctr"/>
                      <a:r>
                        <a:rPr lang="lt-LT" sz="1000" u="none" strike="noStrike">
                          <a:effectLst/>
                          <a:latin typeface="+mj-lt"/>
                        </a:rPr>
                        <a:t>1303,9</a:t>
                      </a:r>
                      <a:endParaRPr lang="lt-LT" sz="1000" b="0" i="0" u="none" strike="noStrike">
                        <a:solidFill>
                          <a:srgbClr val="002060"/>
                        </a:solidFill>
                        <a:effectLst/>
                        <a:latin typeface="+mj-lt"/>
                      </a:endParaRPr>
                    </a:p>
                  </a:txBody>
                  <a:tcPr marL="8524" marR="8524" marT="8525" marB="0" anchor="ctr"/>
                </a:tc>
                <a:tc>
                  <a:txBody>
                    <a:bodyPr/>
                    <a:lstStyle/>
                    <a:p>
                      <a:pPr algn="r" fontAlgn="b"/>
                      <a:r>
                        <a:rPr lang="lt-LT" sz="1000" u="none" strike="noStrike">
                          <a:effectLst/>
                          <a:latin typeface="+mj-lt"/>
                        </a:rPr>
                        <a:t>3,7</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1,1</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73</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0,3</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0,1</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5,9</a:t>
                      </a:r>
                      <a:endParaRPr lang="lt-LT" sz="1000" b="0" i="0" u="none" strike="noStrike" dirty="0">
                        <a:solidFill>
                          <a:srgbClr val="002060"/>
                        </a:solidFill>
                        <a:effectLst/>
                        <a:latin typeface="+mj-lt"/>
                      </a:endParaRPr>
                    </a:p>
                  </a:txBody>
                  <a:tcPr marL="8524" marR="8524" marT="8525" marB="0" anchor="b"/>
                </a:tc>
              </a:tr>
              <a:tr h="359587">
                <a:tc>
                  <a:txBody>
                    <a:bodyPr/>
                    <a:lstStyle/>
                    <a:p>
                      <a:pPr algn="l" fontAlgn="ctr"/>
                      <a:r>
                        <a:rPr lang="lt-LT" sz="1100" b="1" u="none" strike="noStrike" dirty="0">
                          <a:solidFill>
                            <a:schemeClr val="accent2"/>
                          </a:solidFill>
                          <a:effectLst/>
                          <a:latin typeface="+mj-lt"/>
                        </a:rPr>
                        <a:t>Mokesčiai už valstybinius gamtos išteklius</a:t>
                      </a:r>
                      <a:endParaRPr lang="lt-LT" sz="1100" b="1" i="0" u="none" strike="noStrike" dirty="0">
                        <a:solidFill>
                          <a:schemeClr val="accent2"/>
                        </a:solidFill>
                        <a:effectLst/>
                        <a:latin typeface="+mj-lt"/>
                      </a:endParaRPr>
                    </a:p>
                  </a:txBody>
                  <a:tcPr marL="8524" marR="8524" marT="8525" marB="0" anchor="ctr"/>
                </a:tc>
                <a:tc>
                  <a:txBody>
                    <a:bodyPr/>
                    <a:lstStyle/>
                    <a:p>
                      <a:pPr algn="r" fontAlgn="ctr"/>
                      <a:r>
                        <a:rPr lang="lt-LT" sz="1000" u="none" strike="noStrike">
                          <a:effectLst/>
                          <a:latin typeface="+mj-lt"/>
                        </a:rPr>
                        <a:t>100</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100</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181,9</a:t>
                      </a:r>
                      <a:endParaRPr lang="lt-LT" sz="1000" b="0" i="0" u="none" strike="noStrike">
                        <a:solidFill>
                          <a:srgbClr val="002060"/>
                        </a:solidFill>
                        <a:effectLst/>
                        <a:latin typeface="+mj-lt"/>
                      </a:endParaRPr>
                    </a:p>
                  </a:txBody>
                  <a:tcPr marL="8524" marR="8524" marT="8525" marB="0" anchor="ctr"/>
                </a:tc>
                <a:tc>
                  <a:txBody>
                    <a:bodyPr/>
                    <a:lstStyle/>
                    <a:p>
                      <a:pPr algn="ctr" fontAlgn="ctr"/>
                      <a:r>
                        <a:rPr lang="lt-LT" sz="1000" u="none" strike="noStrike">
                          <a:effectLst/>
                          <a:latin typeface="+mj-lt"/>
                        </a:rPr>
                        <a:t>100</a:t>
                      </a:r>
                      <a:endParaRPr lang="lt-LT" sz="1000" b="0" i="0" u="none" strike="noStrike">
                        <a:solidFill>
                          <a:srgbClr val="002060"/>
                        </a:solidFill>
                        <a:effectLst/>
                        <a:latin typeface="+mj-lt"/>
                      </a:endParaRPr>
                    </a:p>
                  </a:txBody>
                  <a:tcPr marL="8524" marR="8524" marT="8525" marB="0" anchor="ctr"/>
                </a:tc>
                <a:tc>
                  <a:txBody>
                    <a:bodyPr/>
                    <a:lstStyle/>
                    <a:p>
                      <a:pPr algn="r" fontAlgn="b"/>
                      <a:r>
                        <a:rPr lang="lt-LT" sz="1000" u="none" strike="noStrike">
                          <a:effectLst/>
                          <a:latin typeface="+mj-lt"/>
                        </a:rPr>
                        <a:t>0</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0,0</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-81,9</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0,0</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0,0</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-45,0</a:t>
                      </a:r>
                      <a:endParaRPr lang="lt-LT" sz="1000" b="0" i="0" u="none" strike="noStrike" dirty="0">
                        <a:solidFill>
                          <a:srgbClr val="002060"/>
                        </a:solidFill>
                        <a:effectLst/>
                        <a:latin typeface="+mj-lt"/>
                      </a:endParaRPr>
                    </a:p>
                  </a:txBody>
                  <a:tcPr marL="8524" marR="8524" marT="8525" marB="0" anchor="b"/>
                </a:tc>
              </a:tr>
              <a:tr h="187247">
                <a:tc>
                  <a:txBody>
                    <a:bodyPr/>
                    <a:lstStyle/>
                    <a:p>
                      <a:pPr algn="l" fontAlgn="ctr"/>
                      <a:r>
                        <a:rPr lang="lt-LT" sz="1100" b="1" u="none" strike="noStrike" dirty="0">
                          <a:solidFill>
                            <a:schemeClr val="accent2"/>
                          </a:solidFill>
                          <a:effectLst/>
                          <a:latin typeface="+mj-lt"/>
                        </a:rPr>
                        <a:t>Vietinės rinkliavos</a:t>
                      </a:r>
                      <a:endParaRPr lang="lt-LT" sz="1100" b="1" i="0" u="none" strike="noStrike" dirty="0">
                        <a:solidFill>
                          <a:schemeClr val="accent2"/>
                        </a:solidFill>
                        <a:effectLst/>
                        <a:latin typeface="+mj-lt"/>
                      </a:endParaRPr>
                    </a:p>
                  </a:txBody>
                  <a:tcPr marL="8524" marR="8524" marT="8525" marB="0" anchor="ctr"/>
                </a:tc>
                <a:tc>
                  <a:txBody>
                    <a:bodyPr/>
                    <a:lstStyle/>
                    <a:p>
                      <a:pPr algn="r" fontAlgn="ctr"/>
                      <a:r>
                        <a:rPr lang="lt-LT" sz="1000" u="none" strike="noStrike">
                          <a:effectLst/>
                          <a:latin typeface="+mj-lt"/>
                        </a:rPr>
                        <a:t>650</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767,8</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760,7</a:t>
                      </a:r>
                      <a:endParaRPr lang="lt-LT" sz="1000" b="0" i="0" u="none" strike="noStrike">
                        <a:solidFill>
                          <a:srgbClr val="002060"/>
                        </a:solidFill>
                        <a:effectLst/>
                        <a:latin typeface="+mj-lt"/>
                      </a:endParaRPr>
                    </a:p>
                  </a:txBody>
                  <a:tcPr marL="8524" marR="8524" marT="8525" marB="0" anchor="ctr"/>
                </a:tc>
                <a:tc>
                  <a:txBody>
                    <a:bodyPr/>
                    <a:lstStyle/>
                    <a:p>
                      <a:pPr algn="ctr" fontAlgn="ctr"/>
                      <a:r>
                        <a:rPr lang="lt-LT" sz="1000" u="none" strike="noStrike">
                          <a:effectLst/>
                          <a:latin typeface="+mj-lt"/>
                        </a:rPr>
                        <a:t>700</a:t>
                      </a:r>
                      <a:endParaRPr lang="lt-LT" sz="1000" b="0" i="0" u="none" strike="noStrike">
                        <a:solidFill>
                          <a:srgbClr val="002060"/>
                        </a:solidFill>
                        <a:effectLst/>
                        <a:latin typeface="+mj-lt"/>
                      </a:endParaRPr>
                    </a:p>
                  </a:txBody>
                  <a:tcPr marL="8524" marR="8524" marT="8525" marB="0" anchor="ctr"/>
                </a:tc>
                <a:tc>
                  <a:txBody>
                    <a:bodyPr/>
                    <a:lstStyle/>
                    <a:p>
                      <a:pPr algn="r" fontAlgn="b"/>
                      <a:r>
                        <a:rPr lang="lt-LT" sz="1000" u="none" strike="noStrike">
                          <a:effectLst/>
                          <a:latin typeface="+mj-lt"/>
                        </a:rPr>
                        <a:t>50</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-67,8</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-60,7</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7,7</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-8,8</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-8,0</a:t>
                      </a:r>
                      <a:endParaRPr lang="lt-LT" sz="1000" b="0" i="0" u="none" strike="noStrike" dirty="0">
                        <a:solidFill>
                          <a:srgbClr val="002060"/>
                        </a:solidFill>
                        <a:effectLst/>
                        <a:latin typeface="+mj-lt"/>
                      </a:endParaRPr>
                    </a:p>
                  </a:txBody>
                  <a:tcPr marL="8524" marR="8524" marT="8525" marB="0" anchor="b"/>
                </a:tc>
              </a:tr>
              <a:tr h="359587">
                <a:tc>
                  <a:txBody>
                    <a:bodyPr/>
                    <a:lstStyle/>
                    <a:p>
                      <a:pPr algn="l" fontAlgn="ctr"/>
                      <a:r>
                        <a:rPr lang="lt-LT" sz="1100" b="1" u="none" strike="noStrike" dirty="0" err="1">
                          <a:solidFill>
                            <a:schemeClr val="accent2"/>
                          </a:solidFill>
                          <a:effectLst/>
                          <a:latin typeface="+mj-lt"/>
                        </a:rPr>
                        <a:t>Mater</a:t>
                      </a:r>
                      <a:r>
                        <a:rPr lang="lt-LT" sz="1100" b="1" u="none" strike="noStrike" dirty="0" smtClean="0">
                          <a:solidFill>
                            <a:schemeClr val="accent2"/>
                          </a:solidFill>
                          <a:effectLst/>
                          <a:latin typeface="+mj-lt"/>
                        </a:rPr>
                        <a:t>. ir </a:t>
                      </a:r>
                      <a:r>
                        <a:rPr lang="lt-LT" sz="1100" b="1" u="none" strike="noStrike" dirty="0" err="1">
                          <a:solidFill>
                            <a:schemeClr val="accent2"/>
                          </a:solidFill>
                          <a:effectLst/>
                          <a:latin typeface="+mj-lt"/>
                        </a:rPr>
                        <a:t>nemater</a:t>
                      </a:r>
                      <a:r>
                        <a:rPr lang="lt-LT" sz="1100" b="1" u="none" strike="noStrike" dirty="0" smtClean="0">
                          <a:solidFill>
                            <a:schemeClr val="accent2"/>
                          </a:solidFill>
                          <a:effectLst/>
                          <a:latin typeface="+mj-lt"/>
                        </a:rPr>
                        <a:t>. turto </a:t>
                      </a:r>
                      <a:r>
                        <a:rPr lang="lt-LT" sz="1100" b="1" u="none" strike="noStrike" dirty="0">
                          <a:solidFill>
                            <a:schemeClr val="accent2"/>
                          </a:solidFill>
                          <a:effectLst/>
                          <a:latin typeface="+mj-lt"/>
                        </a:rPr>
                        <a:t>realizavimo pajamos</a:t>
                      </a:r>
                      <a:endParaRPr lang="lt-LT" sz="1100" b="1" i="0" u="none" strike="noStrike" dirty="0">
                        <a:solidFill>
                          <a:schemeClr val="accent2"/>
                        </a:solidFill>
                        <a:effectLst/>
                        <a:latin typeface="+mj-lt"/>
                      </a:endParaRPr>
                    </a:p>
                  </a:txBody>
                  <a:tcPr marL="8524" marR="8524" marT="8525" marB="0" anchor="ctr"/>
                </a:tc>
                <a:tc>
                  <a:txBody>
                    <a:bodyPr/>
                    <a:lstStyle/>
                    <a:p>
                      <a:pPr algn="r" fontAlgn="ctr"/>
                      <a:r>
                        <a:rPr lang="lt-LT" sz="1000" u="none" strike="noStrike">
                          <a:effectLst/>
                          <a:latin typeface="+mj-lt"/>
                        </a:rPr>
                        <a:t>17</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101,5</a:t>
                      </a:r>
                      <a:endParaRPr lang="lt-LT" sz="1000" b="0" i="0" u="none" strike="noStrike">
                        <a:solidFill>
                          <a:srgbClr val="002060"/>
                        </a:solidFill>
                        <a:effectLst/>
                        <a:latin typeface="+mj-lt"/>
                      </a:endParaRPr>
                    </a:p>
                  </a:txBody>
                  <a:tcPr marL="8524" marR="8524" marT="8525" marB="0" anchor="ctr"/>
                </a:tc>
                <a:tc>
                  <a:txBody>
                    <a:bodyPr/>
                    <a:lstStyle/>
                    <a:p>
                      <a:pPr algn="r" fontAlgn="ctr"/>
                      <a:r>
                        <a:rPr lang="lt-LT" sz="1000" u="none" strike="noStrike">
                          <a:effectLst/>
                          <a:latin typeface="+mj-lt"/>
                        </a:rPr>
                        <a:t>106,8</a:t>
                      </a:r>
                      <a:endParaRPr lang="lt-LT" sz="1000" b="0" i="0" u="none" strike="noStrike">
                        <a:solidFill>
                          <a:srgbClr val="002060"/>
                        </a:solidFill>
                        <a:effectLst/>
                        <a:latin typeface="+mj-lt"/>
                      </a:endParaRPr>
                    </a:p>
                  </a:txBody>
                  <a:tcPr marL="8524" marR="8524" marT="8525" marB="0" anchor="ctr"/>
                </a:tc>
                <a:tc>
                  <a:txBody>
                    <a:bodyPr/>
                    <a:lstStyle/>
                    <a:p>
                      <a:pPr algn="ctr" fontAlgn="ctr"/>
                      <a:r>
                        <a:rPr lang="lt-LT" sz="1000" u="none" strike="noStrike">
                          <a:effectLst/>
                          <a:latin typeface="+mj-lt"/>
                        </a:rPr>
                        <a:t>23</a:t>
                      </a:r>
                      <a:endParaRPr lang="lt-LT" sz="1000" b="0" i="0" u="none" strike="noStrike">
                        <a:solidFill>
                          <a:srgbClr val="002060"/>
                        </a:solidFill>
                        <a:effectLst/>
                        <a:latin typeface="+mj-lt"/>
                      </a:endParaRPr>
                    </a:p>
                  </a:txBody>
                  <a:tcPr marL="8524" marR="8524" marT="8525" marB="0" anchor="ctr"/>
                </a:tc>
                <a:tc>
                  <a:txBody>
                    <a:bodyPr/>
                    <a:lstStyle/>
                    <a:p>
                      <a:pPr algn="r" fontAlgn="b"/>
                      <a:r>
                        <a:rPr lang="lt-LT" sz="1000" u="none" strike="noStrike">
                          <a:effectLst/>
                          <a:latin typeface="+mj-lt"/>
                        </a:rPr>
                        <a:t>6</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-78,5</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-83,8</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a:effectLst/>
                          <a:latin typeface="+mj-lt"/>
                        </a:rPr>
                        <a:t>35,3</a:t>
                      </a:r>
                      <a:endParaRPr lang="lt-LT" sz="1000" b="0" i="0" u="none" strike="noStrike">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-77,3</a:t>
                      </a:r>
                      <a:endParaRPr lang="lt-LT" sz="1000" b="0" i="0" u="none" strike="noStrike" dirty="0">
                        <a:solidFill>
                          <a:srgbClr val="002060"/>
                        </a:solidFill>
                        <a:effectLst/>
                        <a:latin typeface="+mj-lt"/>
                      </a:endParaRPr>
                    </a:p>
                  </a:txBody>
                  <a:tcPr marL="8524" marR="8524" marT="8525" marB="0" anchor="b"/>
                </a:tc>
                <a:tc>
                  <a:txBody>
                    <a:bodyPr/>
                    <a:lstStyle/>
                    <a:p>
                      <a:pPr algn="r" fontAlgn="b"/>
                      <a:r>
                        <a:rPr lang="lt-LT" sz="1000" u="none" strike="noStrike" dirty="0">
                          <a:effectLst/>
                          <a:latin typeface="+mj-lt"/>
                        </a:rPr>
                        <a:t>-78,5</a:t>
                      </a:r>
                      <a:endParaRPr lang="lt-LT" sz="1000" b="0" i="0" u="none" strike="noStrike" dirty="0">
                        <a:solidFill>
                          <a:srgbClr val="002060"/>
                        </a:solidFill>
                        <a:effectLst/>
                        <a:latin typeface="+mj-lt"/>
                      </a:endParaRPr>
                    </a:p>
                  </a:txBody>
                  <a:tcPr marL="8524" marR="8524" marT="8525" marB="0" anchor="b"/>
                </a:tc>
              </a:tr>
              <a:tr h="178330">
                <a:tc>
                  <a:txBody>
                    <a:bodyPr/>
                    <a:lstStyle/>
                    <a:p>
                      <a:pPr algn="l" fontAlgn="b"/>
                      <a:r>
                        <a:rPr lang="lt-LT" sz="1000" b="1" u="none" strike="noStrike" dirty="0">
                          <a:solidFill>
                            <a:schemeClr val="accent2"/>
                          </a:solidFill>
                          <a:effectLst/>
                          <a:latin typeface="+mj-lt"/>
                        </a:rPr>
                        <a:t>Iš </a:t>
                      </a:r>
                      <a:r>
                        <a:rPr lang="lt-LT" sz="1000" b="1" u="none" strike="noStrike" dirty="0" smtClean="0">
                          <a:solidFill>
                            <a:schemeClr val="accent2"/>
                          </a:solidFill>
                          <a:effectLst/>
                          <a:latin typeface="+mj-lt"/>
                        </a:rPr>
                        <a:t>viso:</a:t>
                      </a:r>
                      <a:endParaRPr lang="lt-LT" sz="1000" b="1" i="0" u="none" strike="noStrike" dirty="0">
                        <a:solidFill>
                          <a:schemeClr val="accent2"/>
                        </a:solidFill>
                        <a:effectLst/>
                        <a:latin typeface="+mj-lt"/>
                      </a:endParaRPr>
                    </a:p>
                  </a:txBody>
                  <a:tcPr marL="8524" marR="8524" marT="8525" marB="0" anchor="b"/>
                </a:tc>
                <a:tc>
                  <a:txBody>
                    <a:bodyPr/>
                    <a:lstStyle/>
                    <a:p>
                      <a:pPr algn="r" fontAlgn="b"/>
                      <a:r>
                        <a:rPr lang="lt-LT" sz="1000" u="none" strike="noStrike" dirty="0">
                          <a:effectLst/>
                          <a:latin typeface="+mj-lt"/>
                        </a:rPr>
                        <a:t>21083,2</a:t>
                      </a:r>
                      <a:endParaRPr lang="lt-LT" sz="1000" b="1" i="0" u="none" strike="noStrike" dirty="0">
                        <a:solidFill>
                          <a:srgbClr val="C00000"/>
                        </a:solidFill>
                        <a:effectLst/>
                        <a:latin typeface="+mj-lt"/>
                      </a:endParaRPr>
                    </a:p>
                  </a:txBody>
                  <a:tcPr marL="8524" marR="8524" marT="8525" marB="0" anchor="b"/>
                </a:tc>
                <a:tc>
                  <a:txBody>
                    <a:bodyPr/>
                    <a:lstStyle/>
                    <a:p>
                      <a:pPr algn="r" fontAlgn="b"/>
                      <a:r>
                        <a:rPr lang="lt-LT" sz="1000" u="none" strike="noStrike" dirty="0">
                          <a:effectLst/>
                          <a:latin typeface="+mj-lt"/>
                        </a:rPr>
                        <a:t>23989,5</a:t>
                      </a:r>
                      <a:endParaRPr lang="lt-LT" sz="1000" b="1" i="0" u="none" strike="noStrike" dirty="0">
                        <a:solidFill>
                          <a:srgbClr val="C00000"/>
                        </a:solidFill>
                        <a:effectLst/>
                        <a:latin typeface="+mj-lt"/>
                      </a:endParaRPr>
                    </a:p>
                  </a:txBody>
                  <a:tcPr marL="8524" marR="8524" marT="8525" marB="0" anchor="b"/>
                </a:tc>
                <a:tc>
                  <a:txBody>
                    <a:bodyPr/>
                    <a:lstStyle/>
                    <a:p>
                      <a:pPr algn="r" fontAlgn="b"/>
                      <a:r>
                        <a:rPr lang="lt-LT" sz="1000" u="none" strike="noStrike" dirty="0">
                          <a:effectLst/>
                          <a:latin typeface="+mj-lt"/>
                        </a:rPr>
                        <a:t>24670,3</a:t>
                      </a:r>
                      <a:endParaRPr lang="lt-LT" sz="1000" b="1" i="0" u="none" strike="noStrike" dirty="0">
                        <a:solidFill>
                          <a:srgbClr val="C00000"/>
                        </a:solidFill>
                        <a:effectLst/>
                        <a:latin typeface="+mj-lt"/>
                      </a:endParaRPr>
                    </a:p>
                  </a:txBody>
                  <a:tcPr marL="8524" marR="8524" marT="8525" marB="0" anchor="b"/>
                </a:tc>
                <a:tc>
                  <a:txBody>
                    <a:bodyPr/>
                    <a:lstStyle/>
                    <a:p>
                      <a:pPr algn="r" fontAlgn="b"/>
                      <a:r>
                        <a:rPr lang="lt-LT" sz="1000" u="none" strike="noStrike" dirty="0">
                          <a:effectLst/>
                          <a:latin typeface="+mj-lt"/>
                        </a:rPr>
                        <a:t>25492,9</a:t>
                      </a:r>
                      <a:endParaRPr lang="lt-LT" sz="1000" b="1" i="0" u="none" strike="noStrike" dirty="0">
                        <a:solidFill>
                          <a:srgbClr val="C00000"/>
                        </a:solidFill>
                        <a:effectLst/>
                        <a:latin typeface="+mj-lt"/>
                      </a:endParaRPr>
                    </a:p>
                  </a:txBody>
                  <a:tcPr marL="8524" marR="8524" marT="8525" marB="0" anchor="b"/>
                </a:tc>
                <a:tc>
                  <a:txBody>
                    <a:bodyPr/>
                    <a:lstStyle/>
                    <a:p>
                      <a:pPr algn="r" fontAlgn="b"/>
                      <a:r>
                        <a:rPr lang="lt-LT" sz="1000" u="none" strike="noStrike" dirty="0">
                          <a:effectLst/>
                          <a:latin typeface="+mj-lt"/>
                        </a:rPr>
                        <a:t>4409,7</a:t>
                      </a:r>
                      <a:endParaRPr lang="lt-LT" sz="1000" b="1" i="0" u="none" strike="noStrike" dirty="0">
                        <a:solidFill>
                          <a:srgbClr val="C00000"/>
                        </a:solidFill>
                        <a:effectLst/>
                        <a:latin typeface="+mj-lt"/>
                      </a:endParaRPr>
                    </a:p>
                  </a:txBody>
                  <a:tcPr marL="8524" marR="8524" marT="8525" marB="0" anchor="b"/>
                </a:tc>
                <a:tc>
                  <a:txBody>
                    <a:bodyPr/>
                    <a:lstStyle/>
                    <a:p>
                      <a:pPr algn="r" fontAlgn="b"/>
                      <a:r>
                        <a:rPr lang="lt-LT" sz="1000" u="none" strike="noStrike" dirty="0">
                          <a:effectLst/>
                          <a:latin typeface="+mj-lt"/>
                        </a:rPr>
                        <a:t>1503,4</a:t>
                      </a:r>
                      <a:endParaRPr lang="lt-LT" sz="1000" b="1" i="0" u="none" strike="noStrike" dirty="0">
                        <a:solidFill>
                          <a:srgbClr val="C00000"/>
                        </a:solidFill>
                        <a:effectLst/>
                        <a:latin typeface="+mj-lt"/>
                      </a:endParaRPr>
                    </a:p>
                  </a:txBody>
                  <a:tcPr marL="8524" marR="8524" marT="8525" marB="0" anchor="b"/>
                </a:tc>
                <a:tc>
                  <a:txBody>
                    <a:bodyPr/>
                    <a:lstStyle/>
                    <a:p>
                      <a:pPr algn="r" fontAlgn="b"/>
                      <a:r>
                        <a:rPr lang="lt-LT" sz="1000" u="none" strike="noStrike" dirty="0">
                          <a:effectLst/>
                          <a:latin typeface="+mj-lt"/>
                        </a:rPr>
                        <a:t>822,6</a:t>
                      </a:r>
                      <a:endParaRPr lang="lt-LT" sz="1000" b="1" i="0" u="none" strike="noStrike" dirty="0">
                        <a:solidFill>
                          <a:srgbClr val="C00000"/>
                        </a:solidFill>
                        <a:effectLst/>
                        <a:latin typeface="+mj-lt"/>
                      </a:endParaRPr>
                    </a:p>
                  </a:txBody>
                  <a:tcPr marL="8524" marR="8524" marT="8525" marB="0" anchor="b"/>
                </a:tc>
                <a:tc>
                  <a:txBody>
                    <a:bodyPr/>
                    <a:lstStyle/>
                    <a:p>
                      <a:pPr algn="r" fontAlgn="b"/>
                      <a:r>
                        <a:rPr lang="lt-LT" sz="1000" u="none" strike="noStrike" dirty="0">
                          <a:effectLst/>
                          <a:latin typeface="+mj-lt"/>
                        </a:rPr>
                        <a:t>20,9</a:t>
                      </a:r>
                      <a:endParaRPr lang="lt-LT" sz="1000" b="1" i="0" u="none" strike="noStrike" dirty="0">
                        <a:solidFill>
                          <a:srgbClr val="C00000"/>
                        </a:solidFill>
                        <a:effectLst/>
                        <a:latin typeface="+mj-lt"/>
                      </a:endParaRPr>
                    </a:p>
                  </a:txBody>
                  <a:tcPr marL="8524" marR="8524" marT="8525" marB="0" anchor="b"/>
                </a:tc>
                <a:tc>
                  <a:txBody>
                    <a:bodyPr/>
                    <a:lstStyle/>
                    <a:p>
                      <a:pPr algn="r" fontAlgn="b"/>
                      <a:r>
                        <a:rPr lang="lt-LT" sz="1000" u="none" strike="noStrike" dirty="0">
                          <a:effectLst/>
                          <a:latin typeface="+mj-lt"/>
                        </a:rPr>
                        <a:t>6,3</a:t>
                      </a:r>
                      <a:endParaRPr lang="lt-LT" sz="1000" b="1" i="0" u="none" strike="noStrike" dirty="0">
                        <a:solidFill>
                          <a:srgbClr val="C00000"/>
                        </a:solidFill>
                        <a:effectLst/>
                        <a:latin typeface="+mj-lt"/>
                      </a:endParaRPr>
                    </a:p>
                  </a:txBody>
                  <a:tcPr marL="8524" marR="8524" marT="8525" marB="0" anchor="b"/>
                </a:tc>
                <a:tc>
                  <a:txBody>
                    <a:bodyPr/>
                    <a:lstStyle/>
                    <a:p>
                      <a:pPr algn="r" fontAlgn="b"/>
                      <a:r>
                        <a:rPr lang="lt-LT" sz="1000" u="none" strike="noStrike" dirty="0">
                          <a:effectLst/>
                          <a:latin typeface="+mj-lt"/>
                        </a:rPr>
                        <a:t>3,3</a:t>
                      </a:r>
                      <a:endParaRPr lang="lt-LT" sz="1000" b="1" i="0" u="none" strike="noStrike" dirty="0">
                        <a:solidFill>
                          <a:srgbClr val="C00000"/>
                        </a:solidFill>
                        <a:effectLst/>
                        <a:latin typeface="+mj-lt"/>
                      </a:endParaRPr>
                    </a:p>
                  </a:txBody>
                  <a:tcPr marL="8524" marR="8524" marT="8525" marB="0" anchor="b"/>
                </a:tc>
              </a:tr>
            </a:tbl>
          </a:graphicData>
        </a:graphic>
      </p:graphicFrame>
    </p:spTree>
    <p:extLst>
      <p:ext uri="{BB962C8B-B14F-4D97-AF65-F5344CB8AC3E}">
        <p14:creationId xmlns:p14="http://schemas.microsoft.com/office/powerpoint/2010/main" val="318474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r>
              <a:rPr lang="lt-LT" dirty="0" smtClean="0"/>
              <a:t>2022</a:t>
            </a:r>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12</a:t>
            </a:fld>
            <a:endParaRPr lang="x-none"/>
          </a:p>
        </p:txBody>
      </p:sp>
      <p:sp>
        <p:nvSpPr>
          <p:cNvPr id="2" name="Antraštė 1"/>
          <p:cNvSpPr>
            <a:spLocks noGrp="1"/>
          </p:cNvSpPr>
          <p:nvPr>
            <p:ph type="title"/>
          </p:nvPr>
        </p:nvSpPr>
        <p:spPr>
          <a:xfrm>
            <a:off x="259143" y="4334947"/>
            <a:ext cx="5816918" cy="1754326"/>
          </a:xfrm>
        </p:spPr>
        <p:txBody>
          <a:bodyPr/>
          <a:lstStyle/>
          <a:p>
            <a:r>
              <a:rPr lang="lt-LT" dirty="0" smtClean="0"/>
              <a:t>Išlaidos</a:t>
            </a:r>
            <a:endParaRPr lang="lt-LT" dirty="0"/>
          </a:p>
        </p:txBody>
      </p:sp>
    </p:spTree>
    <p:extLst>
      <p:ext uri="{BB962C8B-B14F-4D97-AF65-F5344CB8AC3E}">
        <p14:creationId xmlns:p14="http://schemas.microsoft.com/office/powerpoint/2010/main" val="3417150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3D0AAF0-AB18-B945-9C4F-53BB88B0FEC2}"/>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4" name="Slide Number Placeholder 3">
            <a:extLst>
              <a:ext uri="{FF2B5EF4-FFF2-40B4-BE49-F238E27FC236}">
                <a16:creationId xmlns:a16="http://schemas.microsoft.com/office/drawing/2014/main" xmlns="" id="{4065323C-C915-A14D-AABF-87D85579F02D}"/>
              </a:ext>
            </a:extLst>
          </p:cNvPr>
          <p:cNvSpPr>
            <a:spLocks noGrp="1"/>
          </p:cNvSpPr>
          <p:nvPr>
            <p:ph type="sldNum" sz="quarter" idx="12"/>
          </p:nvPr>
        </p:nvSpPr>
        <p:spPr/>
        <p:txBody>
          <a:bodyPr/>
          <a:lstStyle/>
          <a:p>
            <a:fld id="{3FAD04EE-1878-2047-8E3A-873E54783374}" type="slidenum">
              <a:rPr lang="x-none" smtClean="0"/>
              <a:t>13</a:t>
            </a:fld>
            <a:endParaRPr lang="x-none"/>
          </a:p>
        </p:txBody>
      </p:sp>
      <p:graphicFrame>
        <p:nvGraphicFramePr>
          <p:cNvPr id="6" name="Turinio vietos rezervavimo ženklas 5"/>
          <p:cNvGraphicFramePr>
            <a:graphicFrameLocks noGrp="1"/>
          </p:cNvGraphicFramePr>
          <p:nvPr>
            <p:ph idx="1"/>
            <p:extLst>
              <p:ext uri="{D42A27DB-BD31-4B8C-83A1-F6EECF244321}">
                <p14:modId xmlns:p14="http://schemas.microsoft.com/office/powerpoint/2010/main" val="3249147491"/>
              </p:ext>
            </p:extLst>
          </p:nvPr>
        </p:nvGraphicFramePr>
        <p:xfrm>
          <a:off x="559007" y="649479"/>
          <a:ext cx="10931525" cy="6050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Tiesioji rodyklės jungtis 6"/>
          <p:cNvCxnSpPr/>
          <p:nvPr/>
        </p:nvCxnSpPr>
        <p:spPr>
          <a:xfrm flipH="1">
            <a:off x="2657744" y="2495372"/>
            <a:ext cx="1093860" cy="706159"/>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11" name="Tiesioji rodyklės jungtis 10"/>
          <p:cNvCxnSpPr/>
          <p:nvPr/>
        </p:nvCxnSpPr>
        <p:spPr>
          <a:xfrm>
            <a:off x="8306512" y="2495372"/>
            <a:ext cx="1142288" cy="706159"/>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15" name="Tiesioji rodyklės jungtis 14"/>
          <p:cNvCxnSpPr/>
          <p:nvPr/>
        </p:nvCxnSpPr>
        <p:spPr>
          <a:xfrm>
            <a:off x="4697341" y="2800894"/>
            <a:ext cx="0" cy="555525"/>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17" name="Tiesioji rodyklės jungtis 16"/>
          <p:cNvCxnSpPr/>
          <p:nvPr/>
        </p:nvCxnSpPr>
        <p:spPr>
          <a:xfrm>
            <a:off x="7449085" y="2800893"/>
            <a:ext cx="0" cy="555525"/>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889881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r>
              <a:rPr lang="lt-LT" dirty="0" smtClean="0"/>
              <a:t>2022</a:t>
            </a:r>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pPr/>
              <a:t>14</a:t>
            </a:fld>
            <a:endParaRPr lang="x-none"/>
          </a:p>
        </p:txBody>
      </p:sp>
      <p:sp>
        <p:nvSpPr>
          <p:cNvPr id="9" name="Antraštė 8"/>
          <p:cNvSpPr>
            <a:spLocks noGrp="1"/>
          </p:cNvSpPr>
          <p:nvPr>
            <p:ph type="title"/>
          </p:nvPr>
        </p:nvSpPr>
        <p:spPr>
          <a:xfrm>
            <a:off x="421512" y="365125"/>
            <a:ext cx="5483632" cy="1497858"/>
          </a:xfrm>
        </p:spPr>
        <p:txBody>
          <a:bodyPr>
            <a:normAutofit/>
          </a:bodyPr>
          <a:lstStyle/>
          <a:p>
            <a:pPr algn="ctr"/>
            <a:r>
              <a:rPr lang="lt-LT" b="1" dirty="0" smtClean="0"/>
              <a:t>Valstybės biudžeto specialios tikslinės dotacijos </a:t>
            </a:r>
            <a:br>
              <a:rPr lang="lt-LT" b="1" dirty="0" smtClean="0"/>
            </a:br>
            <a:r>
              <a:rPr lang="lt-LT" b="1" dirty="0" smtClean="0"/>
              <a:t>15, 57 mln. </a:t>
            </a:r>
            <a:r>
              <a:rPr lang="lt-LT" b="1" dirty="0" err="1" smtClean="0"/>
              <a:t>Eur</a:t>
            </a:r>
            <a:endParaRPr lang="lt-LT" b="1" dirty="0"/>
          </a:p>
        </p:txBody>
      </p:sp>
      <p:sp>
        <p:nvSpPr>
          <p:cNvPr id="10" name="Teksto vietos rezervavimo ženklas 9"/>
          <p:cNvSpPr>
            <a:spLocks noGrp="1"/>
          </p:cNvSpPr>
          <p:nvPr>
            <p:ph type="body" sz="quarter" idx="13"/>
          </p:nvPr>
        </p:nvSpPr>
        <p:spPr/>
        <p:txBody>
          <a:bodyPr/>
          <a:lstStyle/>
          <a:p>
            <a:pPr marL="285750" indent="-285750">
              <a:buFont typeface="Arial" panose="020B0604020202020204" pitchFamily="34" charset="0"/>
              <a:buChar char="•"/>
            </a:pPr>
            <a:r>
              <a:rPr lang="lt-LT" b="1" dirty="0" smtClean="0">
                <a:latin typeface="+mj-lt"/>
              </a:rPr>
              <a:t>4,2 mln. </a:t>
            </a:r>
            <a:r>
              <a:rPr lang="lt-LT" b="1" dirty="0" err="1" smtClean="0">
                <a:latin typeface="+mj-lt"/>
              </a:rPr>
              <a:t>Eur</a:t>
            </a:r>
            <a:r>
              <a:rPr lang="lt-LT" b="1" dirty="0" smtClean="0">
                <a:latin typeface="+mj-lt"/>
              </a:rPr>
              <a:t> </a:t>
            </a:r>
            <a:r>
              <a:rPr lang="lt-LT" dirty="0" smtClean="0">
                <a:latin typeface="+mj-lt"/>
              </a:rPr>
              <a:t>- Valstybės deleguotoms funkcijoms (24)</a:t>
            </a:r>
          </a:p>
          <a:p>
            <a:pPr marL="285750" indent="-285750">
              <a:buFont typeface="Arial" panose="020B0604020202020204" pitchFamily="34" charset="0"/>
              <a:buChar char="•"/>
            </a:pPr>
            <a:r>
              <a:rPr lang="lt-LT" b="1" dirty="0" smtClean="0">
                <a:latin typeface="+mj-lt"/>
              </a:rPr>
              <a:t>8,5 mln. </a:t>
            </a:r>
            <a:r>
              <a:rPr lang="lt-LT" b="1" dirty="0" err="1" smtClean="0">
                <a:latin typeface="+mj-lt"/>
              </a:rPr>
              <a:t>Eur</a:t>
            </a:r>
            <a:r>
              <a:rPr lang="lt-LT" b="1" dirty="0" smtClean="0">
                <a:latin typeface="+mj-lt"/>
              </a:rPr>
              <a:t> </a:t>
            </a:r>
            <a:r>
              <a:rPr lang="lt-LT" dirty="0" smtClean="0">
                <a:latin typeface="+mj-lt"/>
              </a:rPr>
              <a:t>– mokymo lėšos</a:t>
            </a:r>
          </a:p>
          <a:p>
            <a:pPr marL="285750" indent="-285750">
              <a:buFont typeface="Arial" panose="020B0604020202020204" pitchFamily="34" charset="0"/>
              <a:buChar char="•"/>
            </a:pPr>
            <a:r>
              <a:rPr lang="lt-LT" b="1" dirty="0" smtClean="0">
                <a:latin typeface="+mj-lt"/>
              </a:rPr>
              <a:t>2,87 mln. </a:t>
            </a:r>
            <a:r>
              <a:rPr lang="lt-LT" b="1" dirty="0" err="1" smtClean="0">
                <a:latin typeface="+mj-lt"/>
              </a:rPr>
              <a:t>Eur</a:t>
            </a:r>
            <a:r>
              <a:rPr lang="lt-LT" b="1" dirty="0" smtClean="0">
                <a:latin typeface="+mj-lt"/>
              </a:rPr>
              <a:t> </a:t>
            </a:r>
            <a:r>
              <a:rPr lang="lt-LT" dirty="0" smtClean="0">
                <a:latin typeface="+mj-lt"/>
              </a:rPr>
              <a:t>– kitos tikslinės dotacijos (18)</a:t>
            </a:r>
            <a:endParaRPr lang="lt-LT" dirty="0">
              <a:latin typeface="+mj-lt"/>
            </a:endParaRPr>
          </a:p>
        </p:txBody>
      </p:sp>
    </p:spTree>
    <p:extLst>
      <p:ext uri="{BB962C8B-B14F-4D97-AF65-F5344CB8AC3E}">
        <p14:creationId xmlns:p14="http://schemas.microsoft.com/office/powerpoint/2010/main" val="3868384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50478DC2-7B36-F647-A719-798D39B9991A}"/>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5" name="Slide Number Placeholder 4">
            <a:extLst>
              <a:ext uri="{FF2B5EF4-FFF2-40B4-BE49-F238E27FC236}">
                <a16:creationId xmlns:a16="http://schemas.microsoft.com/office/drawing/2014/main" xmlns="" id="{32CA48E9-4890-8C43-9ABB-12E0B7A97AC6}"/>
              </a:ext>
            </a:extLst>
          </p:cNvPr>
          <p:cNvSpPr>
            <a:spLocks noGrp="1"/>
          </p:cNvSpPr>
          <p:nvPr>
            <p:ph type="sldNum" sz="quarter" idx="12"/>
          </p:nvPr>
        </p:nvSpPr>
        <p:spPr/>
        <p:txBody>
          <a:bodyPr/>
          <a:lstStyle/>
          <a:p>
            <a:fld id="{3FAD04EE-1878-2047-8E3A-873E54783374}" type="slidenum">
              <a:rPr lang="x-none" smtClean="0"/>
              <a:t>15</a:t>
            </a:fld>
            <a:endParaRPr lang="x-none"/>
          </a:p>
        </p:txBody>
      </p:sp>
      <p:sp>
        <p:nvSpPr>
          <p:cNvPr id="7" name="Title 6">
            <a:extLst>
              <a:ext uri="{FF2B5EF4-FFF2-40B4-BE49-F238E27FC236}">
                <a16:creationId xmlns:a16="http://schemas.microsoft.com/office/drawing/2014/main" xmlns="" id="{BE91A6B0-5A91-B246-8389-7F7412EFA7C4}"/>
              </a:ext>
            </a:extLst>
          </p:cNvPr>
          <p:cNvSpPr>
            <a:spLocks noGrp="1"/>
          </p:cNvSpPr>
          <p:nvPr>
            <p:ph type="title"/>
          </p:nvPr>
        </p:nvSpPr>
        <p:spPr>
          <a:xfrm>
            <a:off x="333286" y="365125"/>
            <a:ext cx="4174620" cy="1147481"/>
          </a:xfrm>
        </p:spPr>
        <p:txBody>
          <a:bodyPr>
            <a:normAutofit/>
          </a:bodyPr>
          <a:lstStyle/>
          <a:p>
            <a:pPr algn="ctr"/>
            <a:r>
              <a:rPr lang="lt-LT" sz="4400" dirty="0" smtClean="0">
                <a:latin typeface="+mj-lt"/>
              </a:rPr>
              <a:t>Mokymo lėšos</a:t>
            </a:r>
            <a:endParaRPr lang="x-none" sz="4400" dirty="0">
              <a:latin typeface="+mj-lt"/>
            </a:endParaRPr>
          </a:p>
        </p:txBody>
      </p:sp>
      <p:sp>
        <p:nvSpPr>
          <p:cNvPr id="8" name="Text Placeholder 7">
            <a:extLst>
              <a:ext uri="{FF2B5EF4-FFF2-40B4-BE49-F238E27FC236}">
                <a16:creationId xmlns:a16="http://schemas.microsoft.com/office/drawing/2014/main" xmlns="" id="{A06E1EFF-BB24-3E40-9CC0-37E3889EED8E}"/>
              </a:ext>
            </a:extLst>
          </p:cNvPr>
          <p:cNvSpPr>
            <a:spLocks noGrp="1"/>
          </p:cNvSpPr>
          <p:nvPr>
            <p:ph type="body" sz="quarter" idx="13"/>
          </p:nvPr>
        </p:nvSpPr>
        <p:spPr>
          <a:xfrm>
            <a:off x="412749" y="1589518"/>
            <a:ext cx="4620724" cy="4050707"/>
          </a:xfrm>
        </p:spPr>
        <p:txBody>
          <a:bodyPr>
            <a:normAutofit/>
          </a:bodyPr>
          <a:lstStyle/>
          <a:p>
            <a:pPr marL="285750" indent="-285750">
              <a:buFont typeface="Arial" panose="020B0604020202020204" pitchFamily="34" charset="0"/>
              <a:buChar char="•"/>
            </a:pPr>
            <a:r>
              <a:rPr lang="lt-LT" sz="1600" dirty="0" smtClean="0"/>
              <a:t>Lėšos skiriamos priklausomai nuo sąlyginio klasių (grupių) skaičiaus ir mokinių skaičiaus praėjusių metų rugsėjo 1 d.</a:t>
            </a:r>
          </a:p>
          <a:p>
            <a:pPr marL="285750" indent="-285750">
              <a:buFont typeface="Arial" panose="020B0604020202020204" pitchFamily="34" charset="0"/>
              <a:buChar char="•"/>
            </a:pPr>
            <a:r>
              <a:rPr lang="lt-LT" sz="1600" dirty="0" smtClean="0"/>
              <a:t>Mokinių skaičius 2021 m. rugsėjo 1 d. – 3558, sumažėjo 94.</a:t>
            </a:r>
          </a:p>
          <a:p>
            <a:pPr marL="285750" indent="-285750">
              <a:buFont typeface="Arial" panose="020B0604020202020204" pitchFamily="34" charset="0"/>
              <a:buChar char="•"/>
            </a:pPr>
            <a:r>
              <a:rPr lang="lt-LT" sz="1600" dirty="0" smtClean="0"/>
              <a:t>Skiriama 1189,6 tūkst. </a:t>
            </a:r>
            <a:r>
              <a:rPr lang="lt-LT" sz="1600" dirty="0" err="1" smtClean="0"/>
              <a:t>Eur</a:t>
            </a:r>
            <a:r>
              <a:rPr lang="lt-LT" sz="1600" dirty="0" smtClean="0"/>
              <a:t> (16,2 proc.) daugiau nei 2021 m.</a:t>
            </a:r>
          </a:p>
          <a:p>
            <a:pPr marL="285750" indent="-285750">
              <a:buFont typeface="Arial" panose="020B0604020202020204" pitchFamily="34" charset="0"/>
              <a:buChar char="•"/>
            </a:pPr>
            <a:r>
              <a:rPr lang="lt-LT" sz="1600" dirty="0" smtClean="0"/>
              <a:t>Iš savivaldybės biudžeto skiriama 264,7 tūkst. Eur :</a:t>
            </a:r>
          </a:p>
          <a:p>
            <a:pPr marL="285750" indent="-285750">
              <a:buFontTx/>
              <a:buChar char="-"/>
            </a:pPr>
            <a:r>
              <a:rPr lang="lt-LT" sz="1200" i="1" dirty="0" smtClean="0"/>
              <a:t>144 tūkst. Eur – švietimo pagalbai</a:t>
            </a:r>
          </a:p>
          <a:p>
            <a:pPr marL="285750" indent="-285750">
              <a:buFontTx/>
              <a:buChar char="-"/>
            </a:pPr>
            <a:r>
              <a:rPr lang="lt-LT" sz="1200" i="1" dirty="0" smtClean="0"/>
              <a:t>120,7 tūkst. </a:t>
            </a:r>
            <a:r>
              <a:rPr lang="lt-LT" sz="1200" i="1" dirty="0" err="1" smtClean="0"/>
              <a:t>Eur</a:t>
            </a:r>
            <a:r>
              <a:rPr lang="lt-LT" sz="1200" i="1" dirty="0" smtClean="0"/>
              <a:t> – valdymui ir administravimui</a:t>
            </a:r>
            <a:endParaRPr lang="x-none" sz="1200" i="1" dirty="0"/>
          </a:p>
        </p:txBody>
      </p:sp>
    </p:spTree>
    <p:extLst>
      <p:ext uri="{BB962C8B-B14F-4D97-AF65-F5344CB8AC3E}">
        <p14:creationId xmlns:p14="http://schemas.microsoft.com/office/powerpoint/2010/main" val="3545961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r>
              <a:rPr lang="lt-LT" dirty="0" smtClean="0"/>
              <a:t>2022</a:t>
            </a:r>
            <a:endParaRPr lang="x-none"/>
          </a:p>
        </p:txBody>
      </p:sp>
      <p:sp>
        <p:nvSpPr>
          <p:cNvPr id="4" name="Poraštės vietos rezervavimo ženklas 3"/>
          <p:cNvSpPr>
            <a:spLocks noGrp="1"/>
          </p:cNvSpPr>
          <p:nvPr>
            <p:ph type="ftr" sz="quarter" idx="11"/>
          </p:nvPr>
        </p:nvSpPr>
        <p:spPr>
          <a:xfrm>
            <a:off x="2196266" y="153824"/>
            <a:ext cx="7742493" cy="666572"/>
          </a:xfrm>
        </p:spPr>
        <p:txBody>
          <a:bodyPr/>
          <a:lstStyle/>
          <a:p>
            <a:pPr algn="ctr"/>
            <a:r>
              <a:rPr lang="lt-LT" sz="2000" b="1"/>
              <a:t>Savarankiškai funkcijai planuojami asignavimai</a:t>
            </a:r>
            <a:endParaRPr lang="x-none" sz="2000" b="1"/>
          </a:p>
        </p:txBody>
      </p:sp>
      <p:sp>
        <p:nvSpPr>
          <p:cNvPr id="5" name="Skaidrės numerio vietos rezervavimo ženklas 4"/>
          <p:cNvSpPr>
            <a:spLocks noGrp="1"/>
          </p:cNvSpPr>
          <p:nvPr>
            <p:ph type="sldNum" sz="quarter" idx="12"/>
          </p:nvPr>
        </p:nvSpPr>
        <p:spPr/>
        <p:txBody>
          <a:bodyPr/>
          <a:lstStyle/>
          <a:p>
            <a:fld id="{3FAD04EE-1878-2047-8E3A-873E54783374}" type="slidenum">
              <a:rPr lang="x-none" smtClean="0"/>
              <a:t>16</a:t>
            </a:fld>
            <a:endParaRPr lang="x-none"/>
          </a:p>
        </p:txBody>
      </p:sp>
      <p:graphicFrame>
        <p:nvGraphicFramePr>
          <p:cNvPr id="8" name="Diagrama 7"/>
          <p:cNvGraphicFramePr/>
          <p:nvPr>
            <p:extLst>
              <p:ext uri="{D42A27DB-BD31-4B8C-83A1-F6EECF244321}">
                <p14:modId xmlns:p14="http://schemas.microsoft.com/office/powerpoint/2010/main" val="145786084"/>
              </p:ext>
            </p:extLst>
          </p:nvPr>
        </p:nvGraphicFramePr>
        <p:xfrm>
          <a:off x="1410055" y="2256090"/>
          <a:ext cx="9340553" cy="4315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6241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r>
              <a:rPr lang="lt-LT" dirty="0" smtClean="0"/>
              <a:t>2022</a:t>
            </a:r>
            <a:endParaRPr lang="x-none"/>
          </a:p>
        </p:txBody>
      </p:sp>
      <p:sp>
        <p:nvSpPr>
          <p:cNvPr id="4" name="Poraštės vietos rezervavimo ženklas 3"/>
          <p:cNvSpPr>
            <a:spLocks noGrp="1"/>
          </p:cNvSpPr>
          <p:nvPr>
            <p:ph type="ftr" sz="quarter" idx="11"/>
          </p:nvPr>
        </p:nvSpPr>
        <p:spPr>
          <a:xfrm>
            <a:off x="2196267" y="153824"/>
            <a:ext cx="7845041" cy="666572"/>
          </a:xfrm>
        </p:spPr>
        <p:txBody>
          <a:bodyPr/>
          <a:lstStyle/>
          <a:p>
            <a:pPr algn="ctr"/>
            <a:r>
              <a:rPr lang="lt-LT" sz="2000" b="1" dirty="0" smtClean="0"/>
              <a:t> Savarankiškai funkcijai planuojami asignavimai</a:t>
            </a:r>
            <a:endParaRPr lang="x-none" sz="2000" b="1"/>
          </a:p>
        </p:txBody>
      </p:sp>
      <p:sp>
        <p:nvSpPr>
          <p:cNvPr id="5" name="Skaidrės numerio vietos rezervavimo ženklas 4"/>
          <p:cNvSpPr>
            <a:spLocks noGrp="1"/>
          </p:cNvSpPr>
          <p:nvPr>
            <p:ph type="sldNum" sz="quarter" idx="12"/>
          </p:nvPr>
        </p:nvSpPr>
        <p:spPr/>
        <p:txBody>
          <a:bodyPr/>
          <a:lstStyle/>
          <a:p>
            <a:fld id="{3FAD04EE-1878-2047-8E3A-873E54783374}" type="slidenum">
              <a:rPr lang="x-none" smtClean="0"/>
              <a:t>17</a:t>
            </a:fld>
            <a:endParaRPr lang="x-none"/>
          </a:p>
        </p:txBody>
      </p:sp>
      <p:graphicFrame>
        <p:nvGraphicFramePr>
          <p:cNvPr id="8" name="Diagrama 7"/>
          <p:cNvGraphicFramePr/>
          <p:nvPr>
            <p:extLst>
              <p:ext uri="{D42A27DB-BD31-4B8C-83A1-F6EECF244321}">
                <p14:modId xmlns:p14="http://schemas.microsoft.com/office/powerpoint/2010/main" val="3538054673"/>
              </p:ext>
            </p:extLst>
          </p:nvPr>
        </p:nvGraphicFramePr>
        <p:xfrm>
          <a:off x="1410055" y="2409913"/>
          <a:ext cx="9340553" cy="3888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9836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r>
              <a:rPr lang="lt-LT" dirty="0" smtClean="0"/>
              <a:t>2022</a:t>
            </a:r>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pPr/>
              <a:t>18</a:t>
            </a:fld>
            <a:endParaRPr lang="x-none"/>
          </a:p>
        </p:txBody>
      </p:sp>
      <p:sp>
        <p:nvSpPr>
          <p:cNvPr id="9" name="Antraštė 8"/>
          <p:cNvSpPr>
            <a:spLocks noGrp="1"/>
          </p:cNvSpPr>
          <p:nvPr>
            <p:ph type="title"/>
          </p:nvPr>
        </p:nvSpPr>
        <p:spPr>
          <a:xfrm>
            <a:off x="421512" y="365125"/>
            <a:ext cx="5483632" cy="634733"/>
          </a:xfrm>
        </p:spPr>
        <p:txBody>
          <a:bodyPr>
            <a:normAutofit/>
          </a:bodyPr>
          <a:lstStyle/>
          <a:p>
            <a:pPr algn="ctr"/>
            <a:r>
              <a:rPr lang="lt-LT" b="1" dirty="0" smtClean="0"/>
              <a:t>Tiksliniai asignavimai:</a:t>
            </a:r>
            <a:endParaRPr lang="lt-LT" b="1" dirty="0"/>
          </a:p>
        </p:txBody>
      </p:sp>
      <p:sp>
        <p:nvSpPr>
          <p:cNvPr id="10" name="Teksto vietos rezervavimo ženklas 9"/>
          <p:cNvSpPr>
            <a:spLocks noGrp="1"/>
          </p:cNvSpPr>
          <p:nvPr>
            <p:ph type="body" sz="quarter" idx="13"/>
          </p:nvPr>
        </p:nvSpPr>
        <p:spPr>
          <a:xfrm>
            <a:off x="412750" y="1632247"/>
            <a:ext cx="6163896" cy="4860628"/>
          </a:xfrm>
        </p:spPr>
        <p:txBody>
          <a:bodyPr>
            <a:normAutofit/>
          </a:bodyPr>
          <a:lstStyle/>
          <a:p>
            <a:pPr marL="285750" indent="-285750">
              <a:buFont typeface="Arial" panose="020B0604020202020204" pitchFamily="34" charset="0"/>
              <a:buChar char="•"/>
            </a:pPr>
            <a:r>
              <a:rPr lang="lt-LT" sz="1400" dirty="0" smtClean="0">
                <a:latin typeface="+mj-lt"/>
              </a:rPr>
              <a:t>Lopšelio-darželio ,,Nykštukas“ pastatų </a:t>
            </a:r>
            <a:r>
              <a:rPr lang="lt-LT" sz="1400" b="1" dirty="0" smtClean="0">
                <a:solidFill>
                  <a:schemeClr val="accent2"/>
                </a:solidFill>
                <a:latin typeface="+mj-lt"/>
              </a:rPr>
              <a:t>priešgaisrinei signalizacijai </a:t>
            </a:r>
            <a:r>
              <a:rPr lang="lt-LT" sz="1400" dirty="0" smtClean="0">
                <a:latin typeface="+mj-lt"/>
              </a:rPr>
              <a:t>įrengti – 9,5 tūkst. Eur;</a:t>
            </a:r>
          </a:p>
          <a:p>
            <a:pPr marL="285750" indent="-285750">
              <a:buFont typeface="Arial" panose="020B0604020202020204" pitchFamily="34" charset="0"/>
              <a:buChar char="•"/>
            </a:pPr>
            <a:r>
              <a:rPr lang="lt-LT" sz="1400" dirty="0" smtClean="0">
                <a:latin typeface="+mj-lt"/>
              </a:rPr>
              <a:t>Lopšeliui-darželiui ,,Varpelis“ </a:t>
            </a:r>
            <a:r>
              <a:rPr lang="lt-LT" sz="1400" b="1" dirty="0" smtClean="0">
                <a:solidFill>
                  <a:schemeClr val="accent2"/>
                </a:solidFill>
                <a:latin typeface="+mj-lt"/>
              </a:rPr>
              <a:t>išeitinei</a:t>
            </a:r>
            <a:r>
              <a:rPr lang="lt-LT" sz="1400" b="1" dirty="0" smtClean="0">
                <a:latin typeface="+mj-lt"/>
              </a:rPr>
              <a:t> </a:t>
            </a:r>
            <a:r>
              <a:rPr lang="lt-LT" sz="1400" b="1" dirty="0" smtClean="0">
                <a:solidFill>
                  <a:schemeClr val="accent2"/>
                </a:solidFill>
                <a:latin typeface="+mj-lt"/>
              </a:rPr>
              <a:t>kompensacijai ir ilgalaikei išmokai </a:t>
            </a:r>
            <a:r>
              <a:rPr lang="lt-LT" sz="1400" dirty="0" smtClean="0">
                <a:latin typeface="+mj-lt"/>
              </a:rPr>
              <a:t>– 5,3756 tūkst. </a:t>
            </a:r>
            <a:r>
              <a:rPr lang="lt-LT" sz="1400" dirty="0" err="1" smtClean="0">
                <a:latin typeface="+mj-lt"/>
              </a:rPr>
              <a:t>Eur</a:t>
            </a:r>
            <a:r>
              <a:rPr lang="lt-LT" sz="1400" dirty="0" smtClean="0">
                <a:latin typeface="+mj-lt"/>
              </a:rPr>
              <a:t>;</a:t>
            </a:r>
          </a:p>
          <a:p>
            <a:pPr marL="285750" indent="-285750">
              <a:buFont typeface="Arial" panose="020B0604020202020204" pitchFamily="34" charset="0"/>
              <a:buChar char="•"/>
            </a:pPr>
            <a:r>
              <a:rPr lang="lt-LT" sz="1400" dirty="0" smtClean="0">
                <a:latin typeface="+mj-lt"/>
              </a:rPr>
              <a:t>Panemunėlio UDC </a:t>
            </a:r>
            <a:r>
              <a:rPr lang="lt-LT" sz="1400" b="1" dirty="0" smtClean="0">
                <a:solidFill>
                  <a:schemeClr val="accent2"/>
                </a:solidFill>
                <a:latin typeface="+mj-lt"/>
              </a:rPr>
              <a:t>kultūros sostinės renginiams  </a:t>
            </a:r>
            <a:r>
              <a:rPr lang="lt-LT" sz="1400" dirty="0" smtClean="0">
                <a:latin typeface="+mj-lt"/>
              </a:rPr>
              <a:t>- 10 tūkst. </a:t>
            </a:r>
            <a:r>
              <a:rPr lang="lt-LT" sz="1400" dirty="0" err="1" smtClean="0">
                <a:latin typeface="+mj-lt"/>
              </a:rPr>
              <a:t>Eur</a:t>
            </a:r>
            <a:r>
              <a:rPr lang="lt-LT" sz="1400" dirty="0" smtClean="0">
                <a:latin typeface="+mj-lt"/>
              </a:rPr>
              <a:t>;</a:t>
            </a:r>
          </a:p>
          <a:p>
            <a:pPr marL="285750" indent="-285750">
              <a:buFont typeface="Arial" panose="020B0604020202020204" pitchFamily="34" charset="0"/>
              <a:buChar char="•"/>
            </a:pPr>
            <a:r>
              <a:rPr lang="lt-LT" sz="1400" dirty="0" smtClean="0">
                <a:latin typeface="+mj-lt"/>
              </a:rPr>
              <a:t>Finansinei</a:t>
            </a:r>
            <a:r>
              <a:rPr lang="lt-LT" sz="1400" b="1" dirty="0" smtClean="0">
                <a:solidFill>
                  <a:schemeClr val="accent2"/>
                </a:solidFill>
                <a:latin typeface="+mj-lt"/>
              </a:rPr>
              <a:t> paramai atvykusiems pedagogams </a:t>
            </a:r>
            <a:r>
              <a:rPr lang="lt-LT" sz="1400" dirty="0" smtClean="0">
                <a:latin typeface="+mj-lt"/>
              </a:rPr>
              <a:t>– 5 tūkst. </a:t>
            </a:r>
            <a:r>
              <a:rPr lang="lt-LT" sz="1400" dirty="0" err="1" smtClean="0">
                <a:latin typeface="+mj-lt"/>
              </a:rPr>
              <a:t>Eur</a:t>
            </a:r>
            <a:r>
              <a:rPr lang="lt-LT" sz="1400" dirty="0" smtClean="0">
                <a:latin typeface="+mj-lt"/>
              </a:rPr>
              <a:t>;</a:t>
            </a:r>
          </a:p>
          <a:p>
            <a:pPr marL="285750" indent="-285750">
              <a:buFont typeface="Arial" panose="020B0604020202020204" pitchFamily="34" charset="0"/>
              <a:buChar char="•"/>
            </a:pPr>
            <a:r>
              <a:rPr lang="lt-LT" sz="1400" dirty="0" smtClean="0">
                <a:latin typeface="+mj-lt"/>
              </a:rPr>
              <a:t>Priešgaisrinei tarnybai </a:t>
            </a:r>
            <a:r>
              <a:rPr lang="lt-LT" sz="1400" b="1" dirty="0" smtClean="0">
                <a:solidFill>
                  <a:schemeClr val="accent2"/>
                </a:solidFill>
                <a:latin typeface="+mj-lt"/>
              </a:rPr>
              <a:t>gaisriniam automobiliui </a:t>
            </a:r>
            <a:r>
              <a:rPr lang="lt-LT" sz="1400" dirty="0" smtClean="0">
                <a:latin typeface="+mj-lt"/>
              </a:rPr>
              <a:t>– 37 tūkst. </a:t>
            </a:r>
            <a:r>
              <a:rPr lang="lt-LT" sz="1400" dirty="0" err="1" smtClean="0">
                <a:latin typeface="+mj-lt"/>
              </a:rPr>
              <a:t>Eur</a:t>
            </a:r>
            <a:r>
              <a:rPr lang="lt-LT" sz="1400" dirty="0" smtClean="0">
                <a:latin typeface="+mj-lt"/>
              </a:rPr>
              <a:t> ir </a:t>
            </a:r>
            <a:r>
              <a:rPr lang="lt-LT" sz="1400" dirty="0" err="1" smtClean="0">
                <a:latin typeface="+mj-lt"/>
              </a:rPr>
              <a:t>Juodupės</a:t>
            </a:r>
            <a:r>
              <a:rPr lang="lt-LT" sz="1400" dirty="0" smtClean="0">
                <a:latin typeface="+mj-lt"/>
              </a:rPr>
              <a:t> punkto </a:t>
            </a:r>
            <a:r>
              <a:rPr lang="lt-LT" sz="1400" b="1" dirty="0" smtClean="0">
                <a:solidFill>
                  <a:schemeClr val="accent2"/>
                </a:solidFill>
                <a:latin typeface="+mj-lt"/>
              </a:rPr>
              <a:t>garažo vartams</a:t>
            </a:r>
            <a:r>
              <a:rPr lang="lt-LT" sz="1400" b="1" dirty="0" smtClean="0">
                <a:latin typeface="+mj-lt"/>
              </a:rPr>
              <a:t> </a:t>
            </a:r>
            <a:r>
              <a:rPr lang="lt-LT" sz="1400" dirty="0" smtClean="0">
                <a:latin typeface="+mj-lt"/>
              </a:rPr>
              <a:t>– 8 tūkst. </a:t>
            </a:r>
            <a:r>
              <a:rPr lang="lt-LT" sz="1400" dirty="0" err="1" smtClean="0">
                <a:latin typeface="+mj-lt"/>
              </a:rPr>
              <a:t>Eur</a:t>
            </a:r>
            <a:r>
              <a:rPr lang="lt-LT" sz="1400" dirty="0" smtClean="0">
                <a:latin typeface="+mj-lt"/>
              </a:rPr>
              <a:t>;</a:t>
            </a:r>
          </a:p>
          <a:p>
            <a:pPr marL="285750" indent="-285750">
              <a:buFont typeface="Arial" panose="020B0604020202020204" pitchFamily="34" charset="0"/>
              <a:buChar char="•"/>
            </a:pPr>
            <a:r>
              <a:rPr lang="lt-LT" sz="1400" dirty="0" smtClean="0">
                <a:latin typeface="+mj-lt"/>
              </a:rPr>
              <a:t>Kultūros centro </a:t>
            </a:r>
            <a:r>
              <a:rPr lang="lt-LT" sz="1400" b="1" dirty="0" smtClean="0">
                <a:solidFill>
                  <a:schemeClr val="accent2"/>
                </a:solidFill>
                <a:latin typeface="+mj-lt"/>
              </a:rPr>
              <a:t>lauko scenos stogui </a:t>
            </a:r>
            <a:r>
              <a:rPr lang="lt-LT" sz="1400" dirty="0" smtClean="0">
                <a:latin typeface="+mj-lt"/>
              </a:rPr>
              <a:t>įrengti – 14,5 tūkst. </a:t>
            </a:r>
            <a:r>
              <a:rPr lang="lt-LT" sz="1400" dirty="0" err="1" smtClean="0">
                <a:latin typeface="+mj-lt"/>
              </a:rPr>
              <a:t>Eur</a:t>
            </a:r>
            <a:r>
              <a:rPr lang="lt-LT" sz="1400" dirty="0" smtClean="0">
                <a:latin typeface="+mj-lt"/>
              </a:rPr>
              <a:t>;</a:t>
            </a:r>
          </a:p>
          <a:p>
            <a:pPr marL="285750" indent="-285750">
              <a:buFont typeface="Arial" panose="020B0604020202020204" pitchFamily="34" charset="0"/>
              <a:buChar char="•"/>
            </a:pPr>
            <a:r>
              <a:rPr lang="lt-LT" sz="1400" dirty="0" smtClean="0">
                <a:latin typeface="+mj-lt"/>
              </a:rPr>
              <a:t>Kūno kultūros ir sporto centrui – </a:t>
            </a:r>
            <a:r>
              <a:rPr lang="lt-LT" sz="1400" b="1" dirty="0" smtClean="0">
                <a:solidFill>
                  <a:schemeClr val="accent2"/>
                </a:solidFill>
                <a:latin typeface="+mj-lt"/>
              </a:rPr>
              <a:t>autobusui</a:t>
            </a:r>
            <a:r>
              <a:rPr lang="lt-LT" sz="1400" dirty="0" smtClean="0">
                <a:latin typeface="+mj-lt"/>
              </a:rPr>
              <a:t> – 30 tūkst. </a:t>
            </a:r>
            <a:r>
              <a:rPr lang="lt-LT" sz="1400" dirty="0" err="1" smtClean="0">
                <a:latin typeface="+mj-lt"/>
              </a:rPr>
              <a:t>Eur</a:t>
            </a:r>
            <a:r>
              <a:rPr lang="lt-LT" sz="1400" dirty="0" smtClean="0">
                <a:latin typeface="+mj-lt"/>
              </a:rPr>
              <a:t> ir šaudyklai</a:t>
            </a:r>
            <a:r>
              <a:rPr lang="lt-LT" sz="1400" b="1" dirty="0" smtClean="0">
                <a:solidFill>
                  <a:schemeClr val="accent2"/>
                </a:solidFill>
                <a:latin typeface="+mj-lt"/>
              </a:rPr>
              <a:t> sportiniam šautuvui</a:t>
            </a:r>
            <a:r>
              <a:rPr lang="lt-LT" sz="1400" b="1" dirty="0" smtClean="0">
                <a:latin typeface="+mj-lt"/>
              </a:rPr>
              <a:t> </a:t>
            </a:r>
            <a:r>
              <a:rPr lang="lt-LT" sz="1400" dirty="0" smtClean="0">
                <a:latin typeface="+mj-lt"/>
              </a:rPr>
              <a:t>– 2,5 tūkst. </a:t>
            </a:r>
            <a:r>
              <a:rPr lang="lt-LT" sz="1400" dirty="0" err="1" smtClean="0">
                <a:latin typeface="+mj-lt"/>
              </a:rPr>
              <a:t>Eur</a:t>
            </a:r>
            <a:r>
              <a:rPr lang="lt-LT" sz="1400" dirty="0" smtClean="0">
                <a:latin typeface="+mj-lt"/>
              </a:rPr>
              <a:t>;</a:t>
            </a:r>
          </a:p>
          <a:p>
            <a:pPr marL="285750" indent="-285750">
              <a:buFont typeface="Arial" panose="020B0604020202020204" pitchFamily="34" charset="0"/>
              <a:buChar char="•"/>
            </a:pPr>
            <a:r>
              <a:rPr lang="lt-LT" sz="1400" dirty="0" err="1" smtClean="0">
                <a:latin typeface="+mj-lt"/>
              </a:rPr>
              <a:t>Juodupės</a:t>
            </a:r>
            <a:r>
              <a:rPr lang="lt-LT" sz="1400" dirty="0" smtClean="0">
                <a:latin typeface="+mj-lt"/>
              </a:rPr>
              <a:t> seniūnijai </a:t>
            </a:r>
            <a:r>
              <a:rPr lang="lt-LT" sz="1400" b="1" dirty="0" smtClean="0">
                <a:solidFill>
                  <a:schemeClr val="accent2"/>
                </a:solidFill>
                <a:latin typeface="+mj-lt"/>
              </a:rPr>
              <a:t>traktoriui</a:t>
            </a:r>
            <a:r>
              <a:rPr lang="lt-LT" sz="1400" dirty="0" smtClean="0">
                <a:latin typeface="+mj-lt"/>
              </a:rPr>
              <a:t> – 10 tūkst. </a:t>
            </a:r>
            <a:r>
              <a:rPr lang="lt-LT" sz="1400" dirty="0" err="1" smtClean="0">
                <a:latin typeface="+mj-lt"/>
              </a:rPr>
              <a:t>Eur</a:t>
            </a:r>
            <a:r>
              <a:rPr lang="lt-LT" sz="1400" dirty="0" smtClean="0">
                <a:latin typeface="+mj-lt"/>
              </a:rPr>
              <a:t>;</a:t>
            </a:r>
          </a:p>
          <a:p>
            <a:pPr marL="285750" indent="-285750">
              <a:buFont typeface="Arial" panose="020B0604020202020204" pitchFamily="34" charset="0"/>
              <a:buChar char="•"/>
            </a:pPr>
            <a:r>
              <a:rPr lang="lt-LT" sz="1400" dirty="0" smtClean="0">
                <a:latin typeface="+mj-lt"/>
              </a:rPr>
              <a:t>Savivaldybės administracijai </a:t>
            </a:r>
            <a:r>
              <a:rPr lang="lt-LT" sz="1400" b="1" dirty="0" smtClean="0">
                <a:solidFill>
                  <a:schemeClr val="accent2"/>
                </a:solidFill>
                <a:latin typeface="+mj-lt"/>
              </a:rPr>
              <a:t>kompiuterinei technikai ir programinei įrangai</a:t>
            </a:r>
            <a:r>
              <a:rPr lang="lt-LT" sz="1400" dirty="0" smtClean="0">
                <a:latin typeface="+mj-lt"/>
              </a:rPr>
              <a:t> – 30 tūkst. </a:t>
            </a:r>
            <a:r>
              <a:rPr lang="lt-LT" sz="1400" dirty="0" err="1" smtClean="0">
                <a:latin typeface="+mj-lt"/>
              </a:rPr>
              <a:t>Eur</a:t>
            </a:r>
            <a:r>
              <a:rPr lang="lt-LT" sz="1400" dirty="0" smtClean="0">
                <a:latin typeface="+mj-lt"/>
              </a:rPr>
              <a:t>;</a:t>
            </a:r>
          </a:p>
          <a:p>
            <a:pPr marL="285750" indent="-285750">
              <a:buFont typeface="Arial" panose="020B0604020202020204" pitchFamily="34" charset="0"/>
              <a:buChar char="•"/>
            </a:pPr>
            <a:r>
              <a:rPr lang="lt-LT" sz="1400" dirty="0" smtClean="0">
                <a:latin typeface="+mj-lt"/>
              </a:rPr>
              <a:t>Darželiams</a:t>
            </a:r>
            <a:r>
              <a:rPr lang="lt-LT" sz="1400" b="1" dirty="0" smtClean="0">
                <a:latin typeface="+mj-lt"/>
              </a:rPr>
              <a:t> </a:t>
            </a:r>
            <a:r>
              <a:rPr lang="lt-LT" sz="1400" b="1" dirty="0" smtClean="0">
                <a:solidFill>
                  <a:schemeClr val="accent2"/>
                </a:solidFill>
                <a:latin typeface="+mj-lt"/>
              </a:rPr>
              <a:t>darbo užmokesčiui </a:t>
            </a:r>
            <a:r>
              <a:rPr lang="lt-LT" sz="1400" dirty="0" smtClean="0">
                <a:latin typeface="+mj-lt"/>
              </a:rPr>
              <a:t>(vasaros metu) – 28,6 tūkst. </a:t>
            </a:r>
            <a:r>
              <a:rPr lang="lt-LT" sz="1400" dirty="0" err="1" smtClean="0">
                <a:latin typeface="+mj-lt"/>
              </a:rPr>
              <a:t>Eur</a:t>
            </a:r>
            <a:r>
              <a:rPr lang="lt-LT" sz="1400" dirty="0" smtClean="0">
                <a:latin typeface="+mj-lt"/>
              </a:rPr>
              <a:t>;</a:t>
            </a:r>
            <a:endParaRPr lang="lt-LT" sz="1400" dirty="0">
              <a:latin typeface="+mj-lt"/>
            </a:endParaRPr>
          </a:p>
        </p:txBody>
      </p:sp>
    </p:spTree>
    <p:extLst>
      <p:ext uri="{BB962C8B-B14F-4D97-AF65-F5344CB8AC3E}">
        <p14:creationId xmlns:p14="http://schemas.microsoft.com/office/powerpoint/2010/main" val="3196999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p:txBody>
          <a:bodyPr/>
          <a:lstStyle/>
          <a:p>
            <a:endParaRPr lang="lt-LT"/>
          </a:p>
        </p:txBody>
      </p:sp>
      <p:sp>
        <p:nvSpPr>
          <p:cNvPr id="2" name="Date Placeholder 1">
            <a:extLst>
              <a:ext uri="{FF2B5EF4-FFF2-40B4-BE49-F238E27FC236}">
                <a16:creationId xmlns:a16="http://schemas.microsoft.com/office/drawing/2014/main" xmlns="" id="{41BC5C63-8486-5646-B8A6-3443DBE2DD82}"/>
              </a:ext>
            </a:extLst>
          </p:cNvPr>
          <p:cNvSpPr>
            <a:spLocks noGrp="1"/>
          </p:cNvSpPr>
          <p:nvPr>
            <p:ph type="dt" sz="half" idx="10"/>
          </p:nvPr>
        </p:nvSpPr>
        <p:spPr/>
        <p:txBody>
          <a:bodyPr/>
          <a:lstStyle/>
          <a:p>
            <a:fld id="{411E0E2E-86A7-1740-9536-422DE669C107}" type="datetimeyyyy">
              <a:rPr lang="en-US" smtClean="0"/>
              <a:pPr/>
              <a:t>2022</a:t>
            </a:fld>
            <a:endParaRPr lang="x-none" dirty="0"/>
          </a:p>
        </p:txBody>
      </p:sp>
      <p:sp>
        <p:nvSpPr>
          <p:cNvPr id="5" name="Teksto vietos rezervavimo ženklas 4"/>
          <p:cNvSpPr>
            <a:spLocks noGrp="1"/>
          </p:cNvSpPr>
          <p:nvPr>
            <p:ph type="body" sz="quarter" idx="13"/>
          </p:nvPr>
        </p:nvSpPr>
        <p:spPr/>
        <p:txBody>
          <a:bodyPr/>
          <a:lstStyle/>
          <a:p>
            <a:endParaRPr lang="lt-LT"/>
          </a:p>
        </p:txBody>
      </p:sp>
      <p:graphicFrame>
        <p:nvGraphicFramePr>
          <p:cNvPr id="3" name="Lentelė 2"/>
          <p:cNvGraphicFramePr>
            <a:graphicFrameLocks noGrp="1"/>
          </p:cNvGraphicFramePr>
          <p:nvPr>
            <p:extLst>
              <p:ext uri="{D42A27DB-BD31-4B8C-83A1-F6EECF244321}">
                <p14:modId xmlns:p14="http://schemas.microsoft.com/office/powerpoint/2010/main" val="3179456201"/>
              </p:ext>
            </p:extLst>
          </p:nvPr>
        </p:nvGraphicFramePr>
        <p:xfrm>
          <a:off x="974222" y="1002316"/>
          <a:ext cx="9929665" cy="4511763"/>
        </p:xfrm>
        <a:graphic>
          <a:graphicData uri="http://schemas.openxmlformats.org/drawingml/2006/table">
            <a:tbl>
              <a:tblPr>
                <a:tableStyleId>{5C22544A-7EE6-4342-B048-85BDC9FD1C3A}</a:tableStyleId>
              </a:tblPr>
              <a:tblGrid>
                <a:gridCol w="708086"/>
                <a:gridCol w="4940130"/>
                <a:gridCol w="1185631"/>
                <a:gridCol w="1602800"/>
                <a:gridCol w="1493018"/>
              </a:tblGrid>
              <a:tr h="338072">
                <a:tc>
                  <a:txBody>
                    <a:bodyPr/>
                    <a:lstStyle/>
                    <a:p>
                      <a:pPr algn="ctr" fontAlgn="t"/>
                      <a:r>
                        <a:rPr lang="lt-LT" sz="1200" u="none" strike="noStrike" dirty="0">
                          <a:solidFill>
                            <a:srgbClr val="002060"/>
                          </a:solidFill>
                          <a:effectLst/>
                          <a:latin typeface="+mj-lt"/>
                          <a:cs typeface="Times New Roman" panose="02020603050405020304" pitchFamily="18" charset="0"/>
                        </a:rPr>
                        <a:t>Eil. </a:t>
                      </a:r>
                      <a:r>
                        <a:rPr lang="lt-LT" sz="1200" u="none" strike="noStrike" dirty="0" smtClean="0">
                          <a:solidFill>
                            <a:srgbClr val="002060"/>
                          </a:solidFill>
                          <a:effectLst/>
                          <a:latin typeface="+mj-lt"/>
                          <a:cs typeface="Times New Roman" panose="02020603050405020304" pitchFamily="18" charset="0"/>
                        </a:rPr>
                        <a:t>Nr</a:t>
                      </a:r>
                      <a:r>
                        <a:rPr lang="lt-LT" sz="1200" u="none" strike="noStrike" dirty="0">
                          <a:solidFill>
                            <a:srgbClr val="002060"/>
                          </a:solidFill>
                          <a:effectLst/>
                          <a:latin typeface="+mj-lt"/>
                          <a:cs typeface="Times New Roman" panose="02020603050405020304" pitchFamily="18" charset="0"/>
                        </a:rPr>
                        <a:t>.</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lt-LT" sz="1200" u="none" strike="noStrike" dirty="0">
                          <a:solidFill>
                            <a:srgbClr val="002060"/>
                          </a:solidFill>
                          <a:effectLst/>
                          <a:latin typeface="+mj-lt"/>
                          <a:cs typeface="Times New Roman" panose="02020603050405020304" pitchFamily="18" charset="0"/>
                        </a:rPr>
                        <a:t>Asignavimų valdytojo pavadinimas</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lt-LT" sz="1200" u="none" strike="noStrike" dirty="0">
                          <a:solidFill>
                            <a:srgbClr val="002060"/>
                          </a:solidFill>
                          <a:effectLst/>
                          <a:latin typeface="+mj-lt"/>
                          <a:cs typeface="Times New Roman" panose="02020603050405020304" pitchFamily="18" charset="0"/>
                        </a:rPr>
                        <a:t>Skirta </a:t>
                      </a:r>
                      <a:r>
                        <a:rPr lang="lt-LT" sz="1200" u="none" strike="noStrike" dirty="0" smtClean="0">
                          <a:solidFill>
                            <a:srgbClr val="002060"/>
                          </a:solidFill>
                          <a:effectLst/>
                          <a:latin typeface="+mj-lt"/>
                          <a:cs typeface="Times New Roman" panose="02020603050405020304" pitchFamily="18" charset="0"/>
                        </a:rPr>
                        <a:t>2021 </a:t>
                      </a:r>
                      <a:r>
                        <a:rPr lang="lt-LT" sz="1200" u="none" strike="noStrike" dirty="0">
                          <a:solidFill>
                            <a:srgbClr val="002060"/>
                          </a:solidFill>
                          <a:effectLst/>
                          <a:latin typeface="+mj-lt"/>
                          <a:cs typeface="Times New Roman" panose="02020603050405020304" pitchFamily="18" charset="0"/>
                        </a:rPr>
                        <a:t>m.</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lt-LT" sz="1200" u="none" strike="noStrike" dirty="0">
                          <a:solidFill>
                            <a:srgbClr val="002060"/>
                          </a:solidFill>
                          <a:effectLst/>
                          <a:latin typeface="+mj-lt"/>
                          <a:cs typeface="Times New Roman" panose="02020603050405020304" pitchFamily="18" charset="0"/>
                        </a:rPr>
                        <a:t>Poreikis </a:t>
                      </a:r>
                      <a:r>
                        <a:rPr lang="lt-LT" sz="1200" u="none" strike="noStrike" dirty="0" smtClean="0">
                          <a:solidFill>
                            <a:srgbClr val="002060"/>
                          </a:solidFill>
                          <a:effectLst/>
                          <a:latin typeface="+mj-lt"/>
                          <a:cs typeface="Times New Roman" panose="02020603050405020304" pitchFamily="18" charset="0"/>
                        </a:rPr>
                        <a:t>2022 </a:t>
                      </a:r>
                      <a:r>
                        <a:rPr lang="lt-LT" sz="1200" u="none" strike="noStrike" dirty="0">
                          <a:solidFill>
                            <a:srgbClr val="002060"/>
                          </a:solidFill>
                          <a:effectLst/>
                          <a:latin typeface="+mj-lt"/>
                          <a:cs typeface="Times New Roman" panose="02020603050405020304" pitchFamily="18" charset="0"/>
                        </a:rPr>
                        <a:t>m.</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Planuojama skirti</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209">
                <a:tc>
                  <a:txBody>
                    <a:bodyPr/>
                    <a:lstStyle/>
                    <a:p>
                      <a:pPr algn="l" fontAlgn="b"/>
                      <a:r>
                        <a:rPr lang="lt-LT" sz="1400" b="1" u="none" strike="noStrike" dirty="0">
                          <a:solidFill>
                            <a:schemeClr val="accent2"/>
                          </a:solidFill>
                          <a:effectLst/>
                          <a:latin typeface="+mj-lt"/>
                          <a:cs typeface="Times New Roman" panose="02020603050405020304" pitchFamily="18" charset="0"/>
                        </a:rPr>
                        <a:t>1.</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400" b="1" u="none" strike="noStrike" dirty="0">
                          <a:solidFill>
                            <a:schemeClr val="accent2"/>
                          </a:solidFill>
                          <a:effectLst/>
                          <a:latin typeface="+mj-lt"/>
                          <a:cs typeface="Times New Roman" panose="02020603050405020304" pitchFamily="18" charset="0"/>
                        </a:rPr>
                        <a:t>SAVIVALDYBĖS  ADMINISTRACIJA</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71,9</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71,74</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72</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209">
                <a:tc>
                  <a:txBody>
                    <a:bodyPr/>
                    <a:lstStyle/>
                    <a:p>
                      <a:pPr algn="l" fontAlgn="b"/>
                      <a:r>
                        <a:rPr lang="lt-LT" sz="1200" u="none" strike="noStrike" dirty="0">
                          <a:solidFill>
                            <a:srgbClr val="002060"/>
                          </a:solidFill>
                          <a:effectLst/>
                          <a:latin typeface="+mj-lt"/>
                          <a:cs typeface="Times New Roman" panose="02020603050405020304" pitchFamily="18" charset="0"/>
                        </a:rPr>
                        <a:t>1.1.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Savivaldybės kitos išlaidos</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70,9</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70,74</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71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209">
                <a:tc>
                  <a:txBody>
                    <a:bodyPr/>
                    <a:lstStyle/>
                    <a:p>
                      <a:pPr algn="l" fontAlgn="b"/>
                      <a:r>
                        <a:rPr lang="lt-LT" sz="1200" u="none" strike="noStrike" dirty="0">
                          <a:solidFill>
                            <a:srgbClr val="002060"/>
                          </a:solidFill>
                          <a:effectLst/>
                          <a:latin typeface="+mj-lt"/>
                          <a:cs typeface="Times New Roman" panose="02020603050405020304" pitchFamily="18" charset="0"/>
                        </a:rPr>
                        <a:t>1.2.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Administracijos direktoriaus rezervas</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209">
                <a:tc>
                  <a:txBody>
                    <a:bodyPr/>
                    <a:lstStyle/>
                    <a:p>
                      <a:pPr lvl="0" algn="l" fontAlgn="b"/>
                      <a:r>
                        <a:rPr lang="lt-LT" sz="1400" b="1" u="none" strike="noStrike" dirty="0">
                          <a:solidFill>
                            <a:schemeClr val="accent2"/>
                          </a:solidFill>
                          <a:effectLst/>
                          <a:latin typeface="+mj-lt"/>
                          <a:cs typeface="Times New Roman" panose="02020603050405020304" pitchFamily="18" charset="0"/>
                        </a:rPr>
                        <a:t>2.</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pt-BR" sz="1400" b="1" u="none" strike="noStrike" dirty="0">
                          <a:solidFill>
                            <a:schemeClr val="accent2"/>
                          </a:solidFill>
                          <a:effectLst/>
                          <a:latin typeface="+mj-lt"/>
                          <a:cs typeface="Times New Roman" panose="02020603050405020304" pitchFamily="18" charset="0"/>
                        </a:rPr>
                        <a:t>SOCIALINĖS PARAMOS IR SVEIKATOS SK.</a:t>
                      </a:r>
                      <a:endParaRPr lang="pt-BR"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1764,2</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3076,2</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2754,8</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209">
                <a:tc>
                  <a:txBody>
                    <a:bodyPr/>
                    <a:lstStyle/>
                    <a:p>
                      <a:pPr algn="l" fontAlgn="b"/>
                      <a:r>
                        <a:rPr lang="lt-LT" sz="1200" u="none" strike="noStrike" dirty="0">
                          <a:solidFill>
                            <a:srgbClr val="002060"/>
                          </a:solidFill>
                          <a:effectLst/>
                          <a:latin typeface="+mj-lt"/>
                          <a:cs typeface="Times New Roman" panose="02020603050405020304" pitchFamily="18" charset="0"/>
                        </a:rPr>
                        <a:t>2.1.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Socialinė parama (</a:t>
                      </a:r>
                      <a:r>
                        <a:rPr lang="lt-LT" sz="1200" u="none" strike="noStrike" dirty="0" err="1">
                          <a:solidFill>
                            <a:srgbClr val="002060"/>
                          </a:solidFill>
                          <a:effectLst/>
                          <a:latin typeface="+mj-lt"/>
                          <a:cs typeface="Times New Roman" panose="02020603050405020304" pitchFamily="18" charset="0"/>
                        </a:rPr>
                        <a:t>savarank</a:t>
                      </a:r>
                      <a:r>
                        <a:rPr lang="lt-LT" sz="1200" u="none" strike="noStrike" dirty="0" smtClean="0">
                          <a:solidFill>
                            <a:srgbClr val="002060"/>
                          </a:solidFill>
                          <a:effectLst/>
                          <a:latin typeface="+mj-lt"/>
                          <a:cs typeface="Times New Roman" panose="02020603050405020304" pitchFamily="18" charset="0"/>
                        </a:rPr>
                        <a:t>. f-ja</a:t>
                      </a:r>
                      <a:r>
                        <a:rPr lang="lt-LT" sz="1200" u="none" strike="noStrike" dirty="0">
                          <a:solidFill>
                            <a:srgbClr val="002060"/>
                          </a:solidFill>
                          <a:effectLst/>
                          <a:latin typeface="+mj-lt"/>
                          <a:cs typeface="Times New Roman" panose="02020603050405020304" pitchFamily="18" charset="0"/>
                        </a:rPr>
                        <a:t>)</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1250,0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2160,0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2050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209">
                <a:tc>
                  <a:txBody>
                    <a:bodyPr/>
                    <a:lstStyle/>
                    <a:p>
                      <a:pPr algn="l" fontAlgn="b"/>
                      <a:r>
                        <a:rPr lang="lt-LT" sz="1200" u="none" strike="noStrike" dirty="0">
                          <a:solidFill>
                            <a:srgbClr val="002060"/>
                          </a:solidFill>
                          <a:effectLst/>
                          <a:latin typeface="+mj-lt"/>
                          <a:cs typeface="Times New Roman" panose="02020603050405020304" pitchFamily="18" charset="0"/>
                        </a:rPr>
                        <a:t>2.3.</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Slauga pagal socialines indikacijas</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209">
                <a:tc>
                  <a:txBody>
                    <a:bodyPr/>
                    <a:lstStyle/>
                    <a:p>
                      <a:pPr algn="l" fontAlgn="b"/>
                      <a:r>
                        <a:rPr lang="lt-LT" sz="1200" u="none" strike="noStrike" dirty="0">
                          <a:solidFill>
                            <a:srgbClr val="002060"/>
                          </a:solidFill>
                          <a:effectLst/>
                          <a:latin typeface="+mj-lt"/>
                          <a:cs typeface="Times New Roman" panose="02020603050405020304" pitchFamily="18" charset="0"/>
                        </a:rPr>
                        <a:t>2.4.</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Parapijos senelių namų finansavimas</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70,0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84,0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84</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209">
                <a:tc>
                  <a:txBody>
                    <a:bodyPr/>
                    <a:lstStyle/>
                    <a:p>
                      <a:pPr algn="l" fontAlgn="b"/>
                      <a:r>
                        <a:rPr lang="lt-LT" sz="1200" u="none" strike="noStrike" dirty="0">
                          <a:solidFill>
                            <a:srgbClr val="002060"/>
                          </a:solidFill>
                          <a:effectLst/>
                          <a:latin typeface="+mj-lt"/>
                          <a:cs typeface="Times New Roman" panose="02020603050405020304" pitchFamily="18" charset="0"/>
                        </a:rPr>
                        <a:t>2.5.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Asmenų patalpinimas į </a:t>
                      </a:r>
                      <a:r>
                        <a:rPr lang="lt-LT" sz="1200" u="none" strike="noStrike" dirty="0" err="1" smtClean="0">
                          <a:solidFill>
                            <a:srgbClr val="002060"/>
                          </a:solidFill>
                          <a:effectLst/>
                          <a:latin typeface="+mj-lt"/>
                          <a:cs typeface="Times New Roman" panose="02020603050405020304" pitchFamily="18" charset="0"/>
                        </a:rPr>
                        <a:t>stacionar</a:t>
                      </a:r>
                      <a:r>
                        <a:rPr lang="lt-LT" sz="1200" u="none" strike="noStrike" dirty="0" smtClean="0">
                          <a:solidFill>
                            <a:srgbClr val="002060"/>
                          </a:solidFill>
                          <a:effectLst/>
                          <a:latin typeface="+mj-lt"/>
                          <a:cs typeface="Times New Roman" panose="02020603050405020304" pitchFamily="18" charset="0"/>
                        </a:rPr>
                        <a:t>. </a:t>
                      </a:r>
                      <a:r>
                        <a:rPr lang="lt-LT" sz="1200" u="none" strike="noStrike" dirty="0">
                          <a:solidFill>
                            <a:srgbClr val="002060"/>
                          </a:solidFill>
                          <a:effectLst/>
                          <a:latin typeface="+mj-lt"/>
                          <a:cs typeface="Times New Roman" panose="02020603050405020304" pitchFamily="18" charset="0"/>
                        </a:rPr>
                        <a:t>globos įstaigas </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130,0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144,0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144</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209">
                <a:tc>
                  <a:txBody>
                    <a:bodyPr/>
                    <a:lstStyle/>
                    <a:p>
                      <a:pPr algn="l" fontAlgn="b"/>
                      <a:r>
                        <a:rPr lang="lt-LT" sz="1200" u="none" strike="noStrike" dirty="0">
                          <a:solidFill>
                            <a:srgbClr val="002060"/>
                          </a:solidFill>
                          <a:effectLst/>
                          <a:latin typeface="+mj-lt"/>
                          <a:cs typeface="Times New Roman" panose="02020603050405020304" pitchFamily="18" charset="0"/>
                        </a:rPr>
                        <a:t>2.6.</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Kompensacijos už šildymą ir vandenį</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167,0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400,0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188</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209">
                <a:tc>
                  <a:txBody>
                    <a:bodyPr/>
                    <a:lstStyle/>
                    <a:p>
                      <a:pPr algn="l" fontAlgn="b"/>
                      <a:r>
                        <a:rPr lang="lt-LT" sz="1200" u="none" strike="noStrike" dirty="0">
                          <a:solidFill>
                            <a:srgbClr val="002060"/>
                          </a:solidFill>
                          <a:effectLst/>
                          <a:latin typeface="+mj-lt"/>
                          <a:cs typeface="Times New Roman" panose="02020603050405020304" pitchFamily="18" charset="0"/>
                        </a:rPr>
                        <a:t>2.7.</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pt-BR" sz="1200" u="none" strike="noStrike" dirty="0">
                          <a:solidFill>
                            <a:srgbClr val="002060"/>
                          </a:solidFill>
                          <a:effectLst/>
                          <a:latin typeface="+mj-lt"/>
                          <a:cs typeface="Times New Roman" panose="02020603050405020304" pitchFamily="18" charset="0"/>
                        </a:rPr>
                        <a:t>Socialinė parama mokiniams - nemokamas maitinimas</a:t>
                      </a:r>
                      <a:endParaRPr lang="pt-BR"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209">
                <a:tc>
                  <a:txBody>
                    <a:bodyPr/>
                    <a:lstStyle/>
                    <a:p>
                      <a:pPr algn="l" fontAlgn="b"/>
                      <a:r>
                        <a:rPr lang="lt-LT" sz="1200" u="none" strike="noStrike" dirty="0" smtClean="0">
                          <a:solidFill>
                            <a:srgbClr val="002060"/>
                          </a:solidFill>
                          <a:effectLst/>
                          <a:latin typeface="+mj-lt"/>
                          <a:cs typeface="Times New Roman" panose="02020603050405020304" pitchFamily="18" charset="0"/>
                        </a:rPr>
                        <a:t>2.8.</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err="1">
                          <a:solidFill>
                            <a:srgbClr val="002060"/>
                          </a:solidFill>
                          <a:effectLst/>
                          <a:latin typeface="+mj-lt"/>
                          <a:cs typeface="Times New Roman" panose="02020603050405020304" pitchFamily="18" charset="0"/>
                        </a:rPr>
                        <a:t>Social</a:t>
                      </a:r>
                      <a:r>
                        <a:rPr lang="lt-LT" sz="1200" u="none" strike="noStrike" dirty="0">
                          <a:solidFill>
                            <a:srgbClr val="002060"/>
                          </a:solidFill>
                          <a:effectLst/>
                          <a:latin typeface="+mj-lt"/>
                          <a:cs typeface="Times New Roman" panose="02020603050405020304" pitchFamily="18" charset="0"/>
                        </a:rPr>
                        <a:t>. </a:t>
                      </a:r>
                      <a:r>
                        <a:rPr lang="lt-LT" sz="1200" u="none" strike="noStrike" dirty="0" err="1">
                          <a:solidFill>
                            <a:srgbClr val="002060"/>
                          </a:solidFill>
                          <a:effectLst/>
                          <a:latin typeface="+mj-lt"/>
                          <a:cs typeface="Times New Roman" panose="02020603050405020304" pitchFamily="18" charset="0"/>
                        </a:rPr>
                        <a:t>reabilitac</a:t>
                      </a:r>
                      <a:r>
                        <a:rPr lang="lt-LT" sz="1200" u="none" strike="noStrike" dirty="0">
                          <a:solidFill>
                            <a:srgbClr val="002060"/>
                          </a:solidFill>
                          <a:effectLst/>
                          <a:latin typeface="+mj-lt"/>
                          <a:cs typeface="Times New Roman" panose="02020603050405020304" pitchFamily="18" charset="0"/>
                        </a:rPr>
                        <a:t>. </a:t>
                      </a:r>
                      <a:r>
                        <a:rPr lang="lt-LT" sz="1200" u="none" strike="noStrike" dirty="0" err="1">
                          <a:solidFill>
                            <a:srgbClr val="002060"/>
                          </a:solidFill>
                          <a:effectLst/>
                          <a:latin typeface="+mj-lt"/>
                          <a:cs typeface="Times New Roman" panose="02020603050405020304" pitchFamily="18" charset="0"/>
                        </a:rPr>
                        <a:t>pasl</a:t>
                      </a:r>
                      <a:r>
                        <a:rPr lang="lt-LT" sz="1200" u="none" strike="noStrike" dirty="0">
                          <a:solidFill>
                            <a:srgbClr val="002060"/>
                          </a:solidFill>
                          <a:effectLst/>
                          <a:latin typeface="+mj-lt"/>
                          <a:cs typeface="Times New Roman" panose="02020603050405020304" pitchFamily="18" charset="0"/>
                        </a:rPr>
                        <a:t>. neįgaliesiems </a:t>
                      </a:r>
                      <a:r>
                        <a:rPr lang="lt-LT" sz="1200" u="none" strike="noStrike" dirty="0" smtClean="0">
                          <a:solidFill>
                            <a:srgbClr val="002060"/>
                          </a:solidFill>
                          <a:effectLst/>
                          <a:latin typeface="+mj-lt"/>
                          <a:cs typeface="Times New Roman" panose="02020603050405020304" pitchFamily="18" charset="0"/>
                        </a:rPr>
                        <a:t>projekto</a:t>
                      </a:r>
                      <a:r>
                        <a:rPr lang="lt-LT" sz="1200" u="none" strike="noStrike" baseline="0" dirty="0" smtClean="0">
                          <a:solidFill>
                            <a:srgbClr val="002060"/>
                          </a:solidFill>
                          <a:effectLst/>
                          <a:latin typeface="+mj-lt"/>
                          <a:cs typeface="Times New Roman" panose="02020603050405020304" pitchFamily="18" charset="0"/>
                        </a:rPr>
                        <a:t> </a:t>
                      </a:r>
                      <a:r>
                        <a:rPr lang="lt-LT" sz="1200" u="none" strike="noStrike" dirty="0" smtClean="0">
                          <a:solidFill>
                            <a:srgbClr val="002060"/>
                          </a:solidFill>
                          <a:effectLst/>
                          <a:latin typeface="+mj-lt"/>
                          <a:cs typeface="Times New Roman" panose="02020603050405020304" pitchFamily="18" charset="0"/>
                        </a:rPr>
                        <a:t>įgyvendinimui.</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20,0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20,0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20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209">
                <a:tc>
                  <a:txBody>
                    <a:bodyPr/>
                    <a:lstStyle/>
                    <a:p>
                      <a:pPr algn="l" fontAlgn="b"/>
                      <a:r>
                        <a:rPr lang="lt-LT" sz="1200" u="none" strike="noStrike" dirty="0" smtClean="0">
                          <a:solidFill>
                            <a:srgbClr val="002060"/>
                          </a:solidFill>
                          <a:effectLst/>
                          <a:latin typeface="+mj-lt"/>
                          <a:cs typeface="Times New Roman" panose="02020603050405020304" pitchFamily="18" charset="0"/>
                        </a:rPr>
                        <a:t>2.9.</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Būsto pritaikymas neįgaliesiems</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209">
                <a:tc>
                  <a:txBody>
                    <a:bodyPr/>
                    <a:lstStyle/>
                    <a:p>
                      <a:pPr algn="l" fontAlgn="b"/>
                      <a:r>
                        <a:rPr lang="lt-LT" sz="1200" u="none" strike="noStrike" dirty="0">
                          <a:solidFill>
                            <a:srgbClr val="002060"/>
                          </a:solidFill>
                          <a:effectLst/>
                          <a:latin typeface="+mj-lt"/>
                          <a:cs typeface="Times New Roman" panose="02020603050405020304" pitchFamily="18" charset="0"/>
                        </a:rPr>
                        <a:t>2.10.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Parama šeimynoms, globėjams ir daugiavaikėms šeimoms</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209">
                <a:tc>
                  <a:txBody>
                    <a:bodyPr/>
                    <a:lstStyle/>
                    <a:p>
                      <a:pPr algn="l" fontAlgn="b"/>
                      <a:r>
                        <a:rPr lang="lt-LT" sz="1200" u="none" strike="noStrike" dirty="0" smtClean="0">
                          <a:solidFill>
                            <a:srgbClr val="002060"/>
                          </a:solidFill>
                          <a:effectLst/>
                          <a:latin typeface="+mj-lt"/>
                          <a:cs typeface="Times New Roman" panose="02020603050405020304" pitchFamily="18" charset="0"/>
                        </a:rPr>
                        <a:t>2.11</a:t>
                      </a:r>
                      <a:r>
                        <a:rPr lang="lt-LT" sz="1200" u="none" strike="noStrike" dirty="0">
                          <a:solidFill>
                            <a:srgbClr val="002060"/>
                          </a:solidFill>
                          <a:effectLst/>
                          <a:latin typeface="+mj-lt"/>
                          <a:cs typeface="Times New Roman" panose="02020603050405020304" pitchFamily="18" charset="0"/>
                        </a:rPr>
                        <a:t>.</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smtClean="0">
                          <a:solidFill>
                            <a:srgbClr val="002060"/>
                          </a:solidFill>
                          <a:effectLst/>
                          <a:latin typeface="+mj-lt"/>
                          <a:cs typeface="Times New Roman" panose="02020603050405020304" pitchFamily="18" charset="0"/>
                        </a:rPr>
                        <a:t>Finansinė</a:t>
                      </a:r>
                      <a:r>
                        <a:rPr lang="lt-LT" sz="1200" u="none" strike="noStrike" baseline="0" dirty="0" smtClean="0">
                          <a:solidFill>
                            <a:srgbClr val="002060"/>
                          </a:solidFill>
                          <a:effectLst/>
                          <a:latin typeface="+mj-lt"/>
                          <a:cs typeface="Times New Roman" panose="02020603050405020304" pitchFamily="18" charset="0"/>
                        </a:rPr>
                        <a:t> parama ,,</a:t>
                      </a:r>
                      <a:r>
                        <a:rPr lang="lt-LT" sz="1200" u="none" strike="noStrike" dirty="0" err="1" smtClean="0">
                          <a:solidFill>
                            <a:srgbClr val="002060"/>
                          </a:solidFill>
                          <a:effectLst/>
                          <a:latin typeface="+mj-lt"/>
                          <a:cs typeface="Times New Roman" panose="02020603050405020304" pitchFamily="18" charset="0"/>
                        </a:rPr>
                        <a:t>Katalėjos</a:t>
                      </a:r>
                      <a:r>
                        <a:rPr lang="lt-LT" sz="1200" u="none" strike="noStrike" dirty="0" smtClean="0">
                          <a:solidFill>
                            <a:srgbClr val="002060"/>
                          </a:solidFill>
                          <a:effectLst/>
                          <a:latin typeface="+mj-lt"/>
                          <a:cs typeface="Times New Roman" panose="02020603050405020304" pitchFamily="18" charset="0"/>
                        </a:rPr>
                        <a:t>“ šeimynai</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19,0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50,2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50,2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4418">
                <a:tc>
                  <a:txBody>
                    <a:bodyPr/>
                    <a:lstStyle/>
                    <a:p>
                      <a:pPr algn="l" fontAlgn="b"/>
                      <a:r>
                        <a:rPr lang="lt-LT" sz="1200" u="none" strike="noStrike" dirty="0">
                          <a:solidFill>
                            <a:srgbClr val="002060"/>
                          </a:solidFill>
                          <a:effectLst/>
                          <a:latin typeface="+mj-lt"/>
                          <a:cs typeface="Times New Roman" panose="02020603050405020304" pitchFamily="18" charset="0"/>
                        </a:rPr>
                        <a:t>2.12.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lt-LT" sz="1200" u="none" strike="noStrike" dirty="0">
                          <a:solidFill>
                            <a:srgbClr val="002060"/>
                          </a:solidFill>
                          <a:effectLst/>
                          <a:latin typeface="+mj-lt"/>
                          <a:cs typeface="Times New Roman" panose="02020603050405020304" pitchFamily="18" charset="0"/>
                        </a:rPr>
                        <a:t>Mirusių asmenų palaikų ekspertiniams tyrimams nuvežimo išlaidoms</a:t>
                      </a:r>
                      <a:endParaRPr lang="lt-L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7,0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7,0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7</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209">
                <a:tc>
                  <a:txBody>
                    <a:bodyPr/>
                    <a:lstStyle/>
                    <a:p>
                      <a:pPr algn="l" fontAlgn="b"/>
                      <a:r>
                        <a:rPr lang="lt-LT" sz="1200" u="none" strike="noStrike" dirty="0">
                          <a:solidFill>
                            <a:srgbClr val="002060"/>
                          </a:solidFill>
                          <a:effectLst/>
                          <a:latin typeface="+mj-lt"/>
                          <a:cs typeface="Times New Roman" panose="02020603050405020304" pitchFamily="18" charset="0"/>
                        </a:rPr>
                        <a:t>2.13.</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lt-LT" sz="1200" u="none" strike="noStrike">
                          <a:solidFill>
                            <a:srgbClr val="002060"/>
                          </a:solidFill>
                          <a:effectLst/>
                          <a:latin typeface="+mj-lt"/>
                          <a:cs typeface="Times New Roman" panose="02020603050405020304" pitchFamily="18" charset="0"/>
                        </a:rPr>
                        <a:t>Finansinė parama atvykstantiems gydytojams ir rezidentams</a:t>
                      </a:r>
                      <a:endParaRPr lang="lt-LT" sz="1200" b="0" i="0" u="none" strike="noStrike">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21,215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4418">
                <a:tc>
                  <a:txBody>
                    <a:bodyPr/>
                    <a:lstStyle/>
                    <a:p>
                      <a:pPr algn="l" fontAlgn="b"/>
                      <a:r>
                        <a:rPr lang="lt-LT" sz="1200" u="none" strike="noStrike" dirty="0">
                          <a:solidFill>
                            <a:srgbClr val="002060"/>
                          </a:solidFill>
                          <a:effectLst/>
                          <a:latin typeface="+mj-lt"/>
                          <a:cs typeface="Times New Roman" panose="02020603050405020304" pitchFamily="18" charset="0"/>
                        </a:rPr>
                        <a:t>2.14.</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lt-LT" sz="1200" u="none" strike="noStrike">
                          <a:solidFill>
                            <a:srgbClr val="002060"/>
                          </a:solidFill>
                          <a:effectLst/>
                          <a:latin typeface="+mj-lt"/>
                          <a:cs typeface="Times New Roman" panose="02020603050405020304" pitchFamily="18" charset="0"/>
                        </a:rPr>
                        <a:t>Akredituotai vaikų dienos socialinei priežiūrai organizuoti, teikti ir administruoti</a:t>
                      </a:r>
                      <a:endParaRPr lang="lt-LT" sz="1200" b="0" i="0" u="none" strike="noStrike">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21,0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41,0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41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209">
                <a:tc>
                  <a:txBody>
                    <a:bodyPr/>
                    <a:lstStyle/>
                    <a:p>
                      <a:pPr algn="l" fontAlgn="b"/>
                      <a:r>
                        <a:rPr lang="lt-LT" sz="1200" u="none" strike="noStrike" dirty="0">
                          <a:solidFill>
                            <a:srgbClr val="002060"/>
                          </a:solidFill>
                          <a:effectLst/>
                          <a:latin typeface="+mj-lt"/>
                          <a:cs typeface="Times New Roman" panose="02020603050405020304" pitchFamily="18" charset="0"/>
                        </a:rPr>
                        <a:t>2.15.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a:solidFill>
                            <a:srgbClr val="002060"/>
                          </a:solidFill>
                          <a:effectLst/>
                          <a:latin typeface="+mj-lt"/>
                          <a:cs typeface="Times New Roman" panose="02020603050405020304" pitchFamily="18" charset="0"/>
                        </a:rPr>
                        <a:t>Asmens higienos paslaugos kompensavimas</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9,0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 </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7209">
                <a:tc>
                  <a:txBody>
                    <a:bodyPr/>
                    <a:lstStyle/>
                    <a:p>
                      <a:pPr algn="l" fontAlgn="b"/>
                      <a:r>
                        <a:rPr lang="lt-LT" sz="1200" u="none" strike="noStrike" dirty="0" smtClean="0">
                          <a:solidFill>
                            <a:srgbClr val="002060"/>
                          </a:solidFill>
                          <a:effectLst/>
                          <a:latin typeface="+mj-lt"/>
                          <a:cs typeface="Times New Roman" panose="02020603050405020304" pitchFamily="18" charset="0"/>
                        </a:rPr>
                        <a:t>2.16.</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Pagalbos pinigų ir kitų išmokų finansavimas</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 </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100,0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3877027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FFCC2A4-9A69-8A4F-9263-7F04F619F7E7}"/>
              </a:ext>
            </a:extLst>
          </p:cNvPr>
          <p:cNvSpPr>
            <a:spLocks noGrp="1"/>
          </p:cNvSpPr>
          <p:nvPr>
            <p:ph type="dt" sz="half" idx="10"/>
          </p:nvPr>
        </p:nvSpPr>
        <p:spPr/>
        <p:txBody>
          <a:bodyPr/>
          <a:lstStyle/>
          <a:p>
            <a:fld id="{411E0E2E-86A7-1740-9536-422DE669C107}" type="datetimeyyyy">
              <a:rPr lang="en-US" smtClean="0"/>
              <a:pPr/>
              <a:t>2022</a:t>
            </a:fld>
            <a:endParaRPr lang="x-none" dirty="0"/>
          </a:p>
        </p:txBody>
      </p:sp>
      <p:sp>
        <p:nvSpPr>
          <p:cNvPr id="14" name="Title 13">
            <a:extLst>
              <a:ext uri="{FF2B5EF4-FFF2-40B4-BE49-F238E27FC236}">
                <a16:creationId xmlns:a16="http://schemas.microsoft.com/office/drawing/2014/main" xmlns="" id="{8348C7E0-15A8-064C-9D0E-711D4B522382}"/>
              </a:ext>
            </a:extLst>
          </p:cNvPr>
          <p:cNvSpPr>
            <a:spLocks noGrp="1"/>
          </p:cNvSpPr>
          <p:nvPr>
            <p:ph type="title"/>
          </p:nvPr>
        </p:nvSpPr>
        <p:spPr>
          <a:xfrm>
            <a:off x="213645" y="4344440"/>
            <a:ext cx="6170063" cy="1726627"/>
          </a:xfrm>
        </p:spPr>
        <p:txBody>
          <a:bodyPr/>
          <a:lstStyle/>
          <a:p>
            <a:r>
              <a:rPr lang="en-US" sz="11600" dirty="0" smtClean="0"/>
              <a:t>Pajamos</a:t>
            </a:r>
            <a:endParaRPr lang="x-none" sz="11600" dirty="0"/>
          </a:p>
        </p:txBody>
      </p:sp>
    </p:spTree>
    <p:extLst>
      <p:ext uri="{BB962C8B-B14F-4D97-AF65-F5344CB8AC3E}">
        <p14:creationId xmlns:p14="http://schemas.microsoft.com/office/powerpoint/2010/main" val="2524670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endParaRPr lang="lt-LT"/>
          </a:p>
        </p:txBody>
      </p:sp>
      <p:sp>
        <p:nvSpPr>
          <p:cNvPr id="2" name="Date Placeholder 1">
            <a:extLst>
              <a:ext uri="{FF2B5EF4-FFF2-40B4-BE49-F238E27FC236}">
                <a16:creationId xmlns:a16="http://schemas.microsoft.com/office/drawing/2014/main" xmlns="" id="{41BC5C63-8486-5646-B8A6-3443DBE2DD82}"/>
              </a:ext>
            </a:extLst>
          </p:cNvPr>
          <p:cNvSpPr>
            <a:spLocks noGrp="1"/>
          </p:cNvSpPr>
          <p:nvPr>
            <p:ph type="dt" sz="half" idx="10"/>
          </p:nvPr>
        </p:nvSpPr>
        <p:spPr/>
        <p:txBody>
          <a:bodyPr/>
          <a:lstStyle/>
          <a:p>
            <a:fld id="{411E0E2E-86A7-1740-9536-422DE669C107}" type="datetimeyyyy">
              <a:rPr lang="en-US" smtClean="0"/>
              <a:pPr/>
              <a:t>2022</a:t>
            </a:fld>
            <a:endParaRPr lang="x-none" dirty="0"/>
          </a:p>
        </p:txBody>
      </p:sp>
      <p:sp>
        <p:nvSpPr>
          <p:cNvPr id="4" name="Teksto vietos rezervavimo ženklas 3"/>
          <p:cNvSpPr>
            <a:spLocks noGrp="1"/>
          </p:cNvSpPr>
          <p:nvPr>
            <p:ph type="body" sz="quarter" idx="13"/>
          </p:nvPr>
        </p:nvSpPr>
        <p:spPr/>
        <p:txBody>
          <a:bodyPr/>
          <a:lstStyle/>
          <a:p>
            <a:endParaRPr lang="lt-LT"/>
          </a:p>
        </p:txBody>
      </p:sp>
      <p:graphicFrame>
        <p:nvGraphicFramePr>
          <p:cNvPr id="5" name="Lentelė 4"/>
          <p:cNvGraphicFramePr>
            <a:graphicFrameLocks noGrp="1"/>
          </p:cNvGraphicFramePr>
          <p:nvPr>
            <p:extLst>
              <p:ext uri="{D42A27DB-BD31-4B8C-83A1-F6EECF244321}">
                <p14:modId xmlns:p14="http://schemas.microsoft.com/office/powerpoint/2010/main" val="913264793"/>
              </p:ext>
            </p:extLst>
          </p:nvPr>
        </p:nvGraphicFramePr>
        <p:xfrm>
          <a:off x="1307507" y="1316618"/>
          <a:ext cx="9665292" cy="4694232"/>
        </p:xfrm>
        <a:graphic>
          <a:graphicData uri="http://schemas.openxmlformats.org/drawingml/2006/table">
            <a:tbl>
              <a:tblPr>
                <a:tableStyleId>{5C22544A-7EE6-4342-B048-85BDC9FD1C3A}</a:tableStyleId>
              </a:tblPr>
              <a:tblGrid>
                <a:gridCol w="707216"/>
                <a:gridCol w="4790618"/>
                <a:gridCol w="1154064"/>
                <a:gridCol w="1560125"/>
                <a:gridCol w="1453269"/>
              </a:tblGrid>
              <a:tr h="213374">
                <a:tc>
                  <a:txBody>
                    <a:bodyPr/>
                    <a:lstStyle/>
                    <a:p>
                      <a:pPr lvl="0" algn="l" fontAlgn="b"/>
                      <a:r>
                        <a:rPr lang="lt-LT" sz="1400" b="1" u="none" strike="noStrike" dirty="0">
                          <a:solidFill>
                            <a:schemeClr val="accent2"/>
                          </a:solidFill>
                          <a:effectLst/>
                          <a:latin typeface="+mj-lt"/>
                          <a:cs typeface="Times New Roman" panose="02020603050405020304" pitchFamily="18" charset="0"/>
                        </a:rPr>
                        <a:t>3.</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pt-BR" sz="1400" b="1" u="none" strike="noStrike" dirty="0">
                          <a:solidFill>
                            <a:schemeClr val="accent2"/>
                          </a:solidFill>
                          <a:effectLst/>
                          <a:latin typeface="+mj-lt"/>
                          <a:cs typeface="Times New Roman" panose="02020603050405020304" pitchFamily="18" charset="0"/>
                        </a:rPr>
                        <a:t>TURTO VALDYMO IR ŪKIO SKYRIUS </a:t>
                      </a:r>
                      <a:endParaRPr lang="pt-BR"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400" b="1" u="none" strike="noStrike" dirty="0">
                          <a:solidFill>
                            <a:schemeClr val="accent2"/>
                          </a:solidFill>
                          <a:effectLst/>
                          <a:latin typeface="+mj-lt"/>
                          <a:cs typeface="Times New Roman" panose="02020603050405020304" pitchFamily="18" charset="0"/>
                        </a:rPr>
                        <a:t>340,1</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400" b="1" u="none" strike="noStrike" dirty="0">
                          <a:solidFill>
                            <a:schemeClr val="accent2"/>
                          </a:solidFill>
                          <a:effectLst/>
                          <a:latin typeface="+mj-lt"/>
                          <a:cs typeface="Times New Roman" panose="02020603050405020304" pitchFamily="18" charset="0"/>
                        </a:rPr>
                        <a:t>473,898</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400" b="1" u="none" strike="noStrike" dirty="0">
                          <a:solidFill>
                            <a:schemeClr val="accent2"/>
                          </a:solidFill>
                          <a:effectLst/>
                          <a:latin typeface="+mj-lt"/>
                          <a:cs typeface="Times New Roman" panose="02020603050405020304" pitchFamily="18" charset="0"/>
                        </a:rPr>
                        <a:t>449,898</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200" u="none" strike="noStrike" dirty="0" smtClean="0">
                          <a:solidFill>
                            <a:srgbClr val="002060"/>
                          </a:solidFill>
                          <a:effectLst/>
                          <a:latin typeface="+mj-lt"/>
                          <a:cs typeface="Times New Roman" panose="02020603050405020304" pitchFamily="18" charset="0"/>
                        </a:rPr>
                        <a:t>3.1.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Nekilnojamo turto </a:t>
                      </a:r>
                      <a:r>
                        <a:rPr lang="lt-LT" sz="1200" u="none" strike="noStrike" dirty="0" smtClean="0">
                          <a:solidFill>
                            <a:srgbClr val="002060"/>
                          </a:solidFill>
                          <a:effectLst/>
                          <a:latin typeface="+mj-lt"/>
                          <a:cs typeface="Times New Roman" panose="02020603050405020304" pitchFamily="18" charset="0"/>
                        </a:rPr>
                        <a:t>įregistravimo </a:t>
                      </a:r>
                      <a:r>
                        <a:rPr lang="lt-LT" sz="1200" u="none" strike="noStrike" dirty="0">
                          <a:solidFill>
                            <a:srgbClr val="002060"/>
                          </a:solidFill>
                          <a:effectLst/>
                          <a:latin typeface="+mj-lt"/>
                          <a:cs typeface="Times New Roman" panose="02020603050405020304" pitchFamily="18" charset="0"/>
                        </a:rPr>
                        <a:t>dokumentų </a:t>
                      </a:r>
                      <a:r>
                        <a:rPr lang="lt-LT" sz="1200" u="none" strike="noStrike" dirty="0" smtClean="0">
                          <a:solidFill>
                            <a:srgbClr val="002060"/>
                          </a:solidFill>
                          <a:effectLst/>
                          <a:latin typeface="+mj-lt"/>
                          <a:cs typeface="Times New Roman" panose="02020603050405020304" pitchFamily="18" charset="0"/>
                        </a:rPr>
                        <a:t>tvarkymui</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a:solidFill>
                            <a:srgbClr val="002060"/>
                          </a:solidFill>
                          <a:effectLst/>
                          <a:latin typeface="+mj-lt"/>
                          <a:cs typeface="Times New Roman" panose="02020603050405020304" pitchFamily="18" charset="0"/>
                        </a:rPr>
                        <a:t>10,0</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15,0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15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200" u="none" strike="noStrike" dirty="0" smtClean="0">
                          <a:solidFill>
                            <a:srgbClr val="002060"/>
                          </a:solidFill>
                          <a:effectLst/>
                          <a:latin typeface="+mj-lt"/>
                          <a:cs typeface="Times New Roman" panose="02020603050405020304" pitchFamily="18" charset="0"/>
                        </a:rPr>
                        <a:t>3.2.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Lengvatinio keleivių </a:t>
                      </a:r>
                      <a:r>
                        <a:rPr lang="lt-LT" sz="1200" u="none" strike="noStrike" dirty="0" smtClean="0">
                          <a:solidFill>
                            <a:srgbClr val="002060"/>
                          </a:solidFill>
                          <a:effectLst/>
                          <a:latin typeface="+mj-lt"/>
                          <a:cs typeface="Times New Roman" panose="02020603050405020304" pitchFamily="18" charset="0"/>
                        </a:rPr>
                        <a:t>pavėžėjimo išlaidų kompensavimui</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a:solidFill>
                            <a:srgbClr val="002060"/>
                          </a:solidFill>
                          <a:effectLst/>
                          <a:latin typeface="+mj-lt"/>
                          <a:cs typeface="Times New Roman" panose="02020603050405020304" pitchFamily="18" charset="0"/>
                        </a:rPr>
                        <a:t>50,0</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a:solidFill>
                            <a:srgbClr val="002060"/>
                          </a:solidFill>
                          <a:effectLst/>
                          <a:latin typeface="+mj-lt"/>
                          <a:cs typeface="Times New Roman" panose="02020603050405020304" pitchFamily="18" charset="0"/>
                        </a:rPr>
                        <a:t>40,0</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a:solidFill>
                            <a:srgbClr val="002060"/>
                          </a:solidFill>
                          <a:effectLst/>
                          <a:latin typeface="+mj-lt"/>
                          <a:cs typeface="Times New Roman" panose="02020603050405020304" pitchFamily="18" charset="0"/>
                        </a:rPr>
                        <a:t>40</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200" u="none" strike="noStrike" dirty="0" smtClean="0">
                          <a:solidFill>
                            <a:srgbClr val="002060"/>
                          </a:solidFill>
                          <a:effectLst/>
                          <a:latin typeface="+mj-lt"/>
                          <a:cs typeface="Times New Roman" panose="02020603050405020304" pitchFamily="18" charset="0"/>
                        </a:rPr>
                        <a:t>3.3.</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smtClean="0">
                          <a:solidFill>
                            <a:srgbClr val="002060"/>
                          </a:solidFill>
                          <a:effectLst/>
                          <a:latin typeface="+mj-lt"/>
                          <a:cs typeface="Times New Roman" panose="02020603050405020304" pitchFamily="18" charset="0"/>
                        </a:rPr>
                        <a:t>Kompensacijai </a:t>
                      </a:r>
                      <a:r>
                        <a:rPr lang="lt-LT" sz="1200" u="none" strike="noStrike" dirty="0">
                          <a:solidFill>
                            <a:srgbClr val="002060"/>
                          </a:solidFill>
                          <a:effectLst/>
                          <a:latin typeface="+mj-lt"/>
                          <a:cs typeface="Times New Roman" panose="02020603050405020304" pitchFamily="18" charset="0"/>
                        </a:rPr>
                        <a:t>už liftų naudojimą</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a:solidFill>
                            <a:srgbClr val="002060"/>
                          </a:solidFill>
                          <a:effectLst/>
                          <a:latin typeface="+mj-lt"/>
                          <a:cs typeface="Times New Roman" panose="02020603050405020304" pitchFamily="18" charset="0"/>
                        </a:rPr>
                        <a:t>0,1</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a:solidFill>
                            <a:srgbClr val="002060"/>
                          </a:solidFill>
                          <a:effectLst/>
                          <a:latin typeface="+mj-lt"/>
                          <a:cs typeface="Times New Roman" panose="02020603050405020304" pitchFamily="18" charset="0"/>
                        </a:rPr>
                        <a:t>0,1</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a:solidFill>
                            <a:srgbClr val="002060"/>
                          </a:solidFill>
                          <a:effectLst/>
                          <a:latin typeface="+mj-lt"/>
                          <a:cs typeface="Times New Roman" panose="02020603050405020304" pitchFamily="18" charset="0"/>
                        </a:rPr>
                        <a:t>0,1</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200" u="none" strike="noStrike" dirty="0" smtClean="0">
                          <a:solidFill>
                            <a:srgbClr val="002060"/>
                          </a:solidFill>
                          <a:effectLst/>
                          <a:latin typeface="+mj-lt"/>
                          <a:cs typeface="Times New Roman" panose="02020603050405020304" pitchFamily="18" charset="0"/>
                        </a:rPr>
                        <a:t>3.4.</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Nuostolingų maršrutų išlaidų </a:t>
                      </a:r>
                      <a:r>
                        <a:rPr lang="lt-LT" sz="1200" u="none" strike="noStrike" dirty="0" smtClean="0">
                          <a:solidFill>
                            <a:srgbClr val="002060"/>
                          </a:solidFill>
                          <a:effectLst/>
                          <a:latin typeface="+mj-lt"/>
                          <a:cs typeface="Times New Roman" panose="02020603050405020304" pitchFamily="18" charset="0"/>
                        </a:rPr>
                        <a:t>kompensavimui</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a:solidFill>
                            <a:srgbClr val="002060"/>
                          </a:solidFill>
                          <a:effectLst/>
                          <a:latin typeface="+mj-lt"/>
                          <a:cs typeface="Times New Roman" panose="02020603050405020304" pitchFamily="18" charset="0"/>
                        </a:rPr>
                        <a:t>160,0</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a:solidFill>
                            <a:srgbClr val="002060"/>
                          </a:solidFill>
                          <a:effectLst/>
                          <a:latin typeface="+mj-lt"/>
                          <a:cs typeface="Times New Roman" panose="02020603050405020304" pitchFamily="18" charset="0"/>
                        </a:rPr>
                        <a:t>250,000</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a:solidFill>
                            <a:srgbClr val="002060"/>
                          </a:solidFill>
                          <a:effectLst/>
                          <a:latin typeface="+mj-lt"/>
                          <a:cs typeface="Times New Roman" panose="02020603050405020304" pitchFamily="18" charset="0"/>
                        </a:rPr>
                        <a:t>250</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200" u="none" strike="noStrike" dirty="0" smtClean="0">
                          <a:solidFill>
                            <a:srgbClr val="002060"/>
                          </a:solidFill>
                          <a:effectLst/>
                          <a:latin typeface="+mj-lt"/>
                          <a:cs typeface="Times New Roman" panose="02020603050405020304" pitchFamily="18" charset="0"/>
                        </a:rPr>
                        <a:t>3.5.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t"/>
                      <a:r>
                        <a:rPr lang="lt-LT" sz="1200" u="none" strike="noStrike" dirty="0">
                          <a:solidFill>
                            <a:srgbClr val="002060"/>
                          </a:solidFill>
                          <a:effectLst/>
                          <a:latin typeface="+mj-lt"/>
                          <a:cs typeface="Times New Roman" panose="02020603050405020304" pitchFamily="18" charset="0"/>
                        </a:rPr>
                        <a:t>Nuostolių </a:t>
                      </a:r>
                      <a:r>
                        <a:rPr lang="lt-LT" sz="1200" u="none" strike="noStrike" dirty="0" smtClean="0">
                          <a:solidFill>
                            <a:srgbClr val="002060"/>
                          </a:solidFill>
                          <a:effectLst/>
                          <a:latin typeface="+mj-lt"/>
                          <a:cs typeface="Times New Roman" panose="02020603050405020304" pitchFamily="18" charset="0"/>
                        </a:rPr>
                        <a:t>kompensavimui </a:t>
                      </a:r>
                      <a:r>
                        <a:rPr lang="lt-LT" sz="1200" u="none" strike="noStrike" dirty="0">
                          <a:solidFill>
                            <a:srgbClr val="002060"/>
                          </a:solidFill>
                          <a:effectLst/>
                          <a:latin typeface="+mj-lt"/>
                          <a:cs typeface="Times New Roman" panose="02020603050405020304" pitchFamily="18" charset="0"/>
                        </a:rPr>
                        <a:t>pagal skolos grąžinimo </a:t>
                      </a:r>
                      <a:r>
                        <a:rPr lang="lt-LT" sz="1200" u="none" strike="noStrike" dirty="0" smtClean="0">
                          <a:solidFill>
                            <a:srgbClr val="002060"/>
                          </a:solidFill>
                          <a:effectLst/>
                          <a:latin typeface="+mj-lt"/>
                          <a:cs typeface="Times New Roman" panose="02020603050405020304" pitchFamily="18" charset="0"/>
                        </a:rPr>
                        <a:t>grafiką</a:t>
                      </a:r>
                      <a:endParaRPr lang="lt-L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80,0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a:solidFill>
                            <a:srgbClr val="002060"/>
                          </a:solidFill>
                          <a:effectLst/>
                          <a:latin typeface="+mj-lt"/>
                          <a:cs typeface="Times New Roman" panose="02020603050405020304" pitchFamily="18" charset="0"/>
                        </a:rPr>
                        <a:t>98,798</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98,798</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200" u="none" strike="noStrike" dirty="0" smtClean="0">
                          <a:solidFill>
                            <a:srgbClr val="002060"/>
                          </a:solidFill>
                          <a:effectLst/>
                          <a:latin typeface="+mj-lt"/>
                          <a:cs typeface="Times New Roman" panose="02020603050405020304" pitchFamily="18" charset="0"/>
                        </a:rPr>
                        <a:t>3.6.</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Socialinių būstų remontui</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40,0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70,0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46</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400" b="1" u="none" strike="noStrike" dirty="0">
                          <a:solidFill>
                            <a:schemeClr val="accent2"/>
                          </a:solidFill>
                          <a:effectLst/>
                          <a:latin typeface="+mj-lt"/>
                          <a:cs typeface="Times New Roman" panose="02020603050405020304" pitchFamily="18" charset="0"/>
                        </a:rPr>
                        <a:t>4.</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400" b="1" u="none" strike="noStrike" dirty="0">
                          <a:solidFill>
                            <a:schemeClr val="accent2"/>
                          </a:solidFill>
                          <a:effectLst/>
                          <a:latin typeface="+mj-lt"/>
                          <a:cs typeface="Times New Roman" panose="02020603050405020304" pitchFamily="18" charset="0"/>
                        </a:rPr>
                        <a:t>STATYBOS IR INFRASTRUKTŪROS SKYRIUS</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400" b="1" u="none" strike="noStrike" dirty="0">
                          <a:solidFill>
                            <a:schemeClr val="accent2"/>
                          </a:solidFill>
                          <a:effectLst/>
                          <a:latin typeface="+mj-lt"/>
                          <a:cs typeface="Times New Roman" panose="02020603050405020304" pitchFamily="18" charset="0"/>
                        </a:rPr>
                        <a:t>703,5</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400" b="1" u="none" strike="noStrike" dirty="0">
                          <a:solidFill>
                            <a:schemeClr val="accent2"/>
                          </a:solidFill>
                          <a:effectLst/>
                          <a:latin typeface="+mj-lt"/>
                          <a:cs typeface="Times New Roman" panose="02020603050405020304" pitchFamily="18" charset="0"/>
                        </a:rPr>
                        <a:t>4058,00</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400" b="1" u="none" strike="noStrike" dirty="0">
                          <a:solidFill>
                            <a:schemeClr val="accent2"/>
                          </a:solidFill>
                          <a:effectLst/>
                          <a:latin typeface="+mj-lt"/>
                          <a:cs typeface="Times New Roman" panose="02020603050405020304" pitchFamily="18" charset="0"/>
                        </a:rPr>
                        <a:t>2028</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200" u="none" strike="noStrike" dirty="0" smtClean="0">
                          <a:solidFill>
                            <a:srgbClr val="002060"/>
                          </a:solidFill>
                          <a:effectLst/>
                          <a:latin typeface="+mj-lt"/>
                          <a:cs typeface="Times New Roman" panose="02020603050405020304" pitchFamily="18" charset="0"/>
                        </a:rPr>
                        <a:t>4.1.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pt-BR" sz="1200" u="none" strike="noStrike" dirty="0">
                          <a:solidFill>
                            <a:srgbClr val="002060"/>
                          </a:solidFill>
                          <a:effectLst/>
                          <a:latin typeface="+mj-lt"/>
                          <a:cs typeface="Times New Roman" panose="02020603050405020304" pitchFamily="18" charset="0"/>
                        </a:rPr>
                        <a:t>Kapitalo </a:t>
                      </a:r>
                      <a:r>
                        <a:rPr lang="pt-BR" sz="1200" u="none" strike="noStrike" dirty="0" smtClean="0">
                          <a:solidFill>
                            <a:srgbClr val="002060"/>
                          </a:solidFill>
                          <a:effectLst/>
                          <a:latin typeface="+mj-lt"/>
                          <a:cs typeface="Times New Roman" panose="02020603050405020304" pitchFamily="18" charset="0"/>
                        </a:rPr>
                        <a:t>investicijo</a:t>
                      </a:r>
                      <a:r>
                        <a:rPr lang="lt-LT" sz="1200" u="none" strike="noStrike" dirty="0" smtClean="0">
                          <a:solidFill>
                            <a:srgbClr val="002060"/>
                          </a:solidFill>
                          <a:effectLst/>
                          <a:latin typeface="+mj-lt"/>
                          <a:cs typeface="Times New Roman" panose="02020603050405020304" pitchFamily="18" charset="0"/>
                        </a:rPr>
                        <a:t>s</a:t>
                      </a:r>
                      <a:r>
                        <a:rPr lang="pt-BR" sz="1200" u="none" strike="noStrike" dirty="0" smtClean="0">
                          <a:solidFill>
                            <a:srgbClr val="002060"/>
                          </a:solidFill>
                          <a:effectLst/>
                          <a:latin typeface="+mj-lt"/>
                          <a:cs typeface="Times New Roman" panose="02020603050405020304" pitchFamily="18" charset="0"/>
                        </a:rPr>
                        <a:t> </a:t>
                      </a:r>
                      <a:r>
                        <a:rPr lang="pt-BR" sz="1200" u="none" strike="noStrike" dirty="0">
                          <a:solidFill>
                            <a:srgbClr val="002060"/>
                          </a:solidFill>
                          <a:effectLst/>
                          <a:latin typeface="+mj-lt"/>
                          <a:cs typeface="Times New Roman" panose="02020603050405020304" pitchFamily="18" charset="0"/>
                        </a:rPr>
                        <a:t>ir ilgalaikio turto remontas</a:t>
                      </a:r>
                      <a:endParaRPr lang="pt-BR"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300,0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1580,80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a:solidFill>
                            <a:srgbClr val="002060"/>
                          </a:solidFill>
                          <a:effectLst/>
                          <a:latin typeface="+mj-lt"/>
                          <a:cs typeface="Times New Roman" panose="02020603050405020304" pitchFamily="18" charset="0"/>
                        </a:rPr>
                        <a:t>500</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200" u="none" strike="noStrike" dirty="0" smtClean="0">
                          <a:solidFill>
                            <a:srgbClr val="002060"/>
                          </a:solidFill>
                          <a:effectLst/>
                          <a:latin typeface="+mj-lt"/>
                          <a:cs typeface="Times New Roman" panose="02020603050405020304" pitchFamily="18" charset="0"/>
                        </a:rPr>
                        <a:t>4.2.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Prisidėjimui prie ES finansuojamų projektų </a:t>
                      </a:r>
                      <a:r>
                        <a:rPr lang="lt-LT" sz="1200" u="none" strike="noStrike" dirty="0" smtClean="0">
                          <a:solidFill>
                            <a:srgbClr val="002060"/>
                          </a:solidFill>
                          <a:effectLst/>
                          <a:latin typeface="+mj-lt"/>
                          <a:cs typeface="Times New Roman" panose="02020603050405020304" pitchFamily="18" charset="0"/>
                        </a:rPr>
                        <a:t>vykdymo</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 </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1556,50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a:solidFill>
                            <a:srgbClr val="002060"/>
                          </a:solidFill>
                          <a:effectLst/>
                          <a:latin typeface="+mj-lt"/>
                          <a:cs typeface="Times New Roman" panose="02020603050405020304" pitchFamily="18" charset="0"/>
                        </a:rPr>
                        <a:t>1000</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200" u="none" strike="noStrike" dirty="0" smtClean="0">
                          <a:solidFill>
                            <a:srgbClr val="002060"/>
                          </a:solidFill>
                          <a:effectLst/>
                          <a:latin typeface="+mj-lt"/>
                          <a:cs typeface="Times New Roman" panose="02020603050405020304" pitchFamily="18" charset="0"/>
                        </a:rPr>
                        <a:t>4.3.</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Subsidijos gamintojams už šiluminę energiją</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130,0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380,0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a:solidFill>
                            <a:srgbClr val="002060"/>
                          </a:solidFill>
                          <a:effectLst/>
                          <a:latin typeface="+mj-lt"/>
                          <a:cs typeface="Times New Roman" panose="02020603050405020304" pitchFamily="18" charset="0"/>
                        </a:rPr>
                        <a:t>380</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200" u="none" strike="noStrike" dirty="0" smtClean="0">
                          <a:solidFill>
                            <a:srgbClr val="002060"/>
                          </a:solidFill>
                          <a:effectLst/>
                          <a:latin typeface="+mj-lt"/>
                          <a:cs typeface="Times New Roman" panose="02020603050405020304" pitchFamily="18" charset="0"/>
                        </a:rPr>
                        <a:t>4.4.</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t"/>
                      <a:r>
                        <a:rPr lang="lt-LT" sz="1200" u="none" strike="noStrike" dirty="0">
                          <a:solidFill>
                            <a:srgbClr val="002060"/>
                          </a:solidFill>
                          <a:effectLst/>
                          <a:latin typeface="+mj-lt"/>
                          <a:cs typeface="Times New Roman" panose="02020603050405020304" pitchFamily="18" charset="0"/>
                        </a:rPr>
                        <a:t>Daugiafunkcinės salės Rokiškio m. Taikos g. 21 A statybai</a:t>
                      </a:r>
                      <a:endParaRPr lang="lt-L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160,0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427,7</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a:solidFill>
                            <a:srgbClr val="002060"/>
                          </a:solidFill>
                          <a:effectLst/>
                          <a:latin typeface="+mj-lt"/>
                          <a:cs typeface="Times New Roman" panose="02020603050405020304" pitchFamily="18" charset="0"/>
                        </a:rPr>
                        <a:t>0</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200" u="none" strike="noStrike" dirty="0" smtClean="0">
                          <a:solidFill>
                            <a:srgbClr val="002060"/>
                          </a:solidFill>
                          <a:effectLst/>
                          <a:latin typeface="+mj-lt"/>
                          <a:cs typeface="Times New Roman" panose="02020603050405020304" pitchFamily="18" charset="0"/>
                        </a:rPr>
                        <a:t>4.5.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Kelių  priežiūros programa</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50,0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50,0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200" u="none" strike="noStrike" dirty="0" smtClean="0">
                          <a:solidFill>
                            <a:srgbClr val="002060"/>
                          </a:solidFill>
                          <a:effectLst/>
                          <a:latin typeface="+mj-lt"/>
                          <a:cs typeface="Times New Roman" panose="02020603050405020304" pitchFamily="18" charset="0"/>
                        </a:rPr>
                        <a:t>4.6.</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Seniūnijų </a:t>
                      </a:r>
                      <a:r>
                        <a:rPr lang="lt-LT" sz="1200" u="none" strike="noStrike" dirty="0" smtClean="0">
                          <a:solidFill>
                            <a:srgbClr val="002060"/>
                          </a:solidFill>
                          <a:effectLst/>
                          <a:latin typeface="+mj-lt"/>
                          <a:cs typeface="Times New Roman" panose="02020603050405020304" pitchFamily="18" charset="0"/>
                        </a:rPr>
                        <a:t>gatvių </a:t>
                      </a:r>
                      <a:r>
                        <a:rPr lang="lt-LT" sz="1200" u="none" strike="noStrike" dirty="0">
                          <a:solidFill>
                            <a:srgbClr val="002060"/>
                          </a:solidFill>
                          <a:effectLst/>
                          <a:latin typeface="+mj-lt"/>
                          <a:cs typeface="Times New Roman" panose="02020603050405020304" pitchFamily="18" charset="0"/>
                        </a:rPr>
                        <a:t>apšvietimo atnaujinimui</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42,0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60,0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a:solidFill>
                            <a:srgbClr val="002060"/>
                          </a:solidFill>
                          <a:effectLst/>
                          <a:latin typeface="+mj-lt"/>
                          <a:cs typeface="Times New Roman" panose="02020603050405020304" pitchFamily="18" charset="0"/>
                        </a:rPr>
                        <a:t>60</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200" u="none" strike="noStrike" dirty="0" smtClean="0">
                          <a:solidFill>
                            <a:srgbClr val="002060"/>
                          </a:solidFill>
                          <a:effectLst/>
                          <a:latin typeface="+mj-lt"/>
                          <a:cs typeface="Times New Roman" panose="02020603050405020304" pitchFamily="18" charset="0"/>
                        </a:rPr>
                        <a:t>4.7.</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Daugiabučių namų bendrijų rėmimo fondas</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1,5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3,0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3</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200" u="none" strike="noStrike" dirty="0" smtClean="0">
                          <a:solidFill>
                            <a:srgbClr val="002060"/>
                          </a:solidFill>
                          <a:effectLst/>
                          <a:latin typeface="+mj-lt"/>
                          <a:cs typeface="Times New Roman" panose="02020603050405020304" pitchFamily="18" charset="0"/>
                        </a:rPr>
                        <a:t>4.8.</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Dalyvaujamajam biudžetui</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20,0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 </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35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400" b="1" u="none" strike="noStrike" dirty="0">
                          <a:solidFill>
                            <a:schemeClr val="accent2"/>
                          </a:solidFill>
                          <a:effectLst/>
                          <a:latin typeface="+mj-lt"/>
                          <a:cs typeface="Times New Roman" panose="02020603050405020304" pitchFamily="18" charset="0"/>
                        </a:rPr>
                        <a:t>5.</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400" b="1" u="none" strike="noStrike" dirty="0">
                          <a:solidFill>
                            <a:schemeClr val="accent2"/>
                          </a:solidFill>
                          <a:effectLst/>
                          <a:latin typeface="+mj-lt"/>
                          <a:cs typeface="Times New Roman" panose="02020603050405020304" pitchFamily="18" charset="0"/>
                        </a:rPr>
                        <a:t>STRATEGINIO PLANAV. IR INVESTIC. SK.</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400" b="1" u="none" strike="noStrike" dirty="0">
                          <a:solidFill>
                            <a:schemeClr val="accent2"/>
                          </a:solidFill>
                          <a:effectLst/>
                          <a:latin typeface="+mj-lt"/>
                          <a:cs typeface="Times New Roman" panose="02020603050405020304" pitchFamily="18" charset="0"/>
                        </a:rPr>
                        <a:t>125,0</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400" b="1" u="none" strike="noStrike" dirty="0">
                          <a:solidFill>
                            <a:schemeClr val="accent2"/>
                          </a:solidFill>
                          <a:effectLst/>
                          <a:latin typeface="+mj-lt"/>
                          <a:cs typeface="Times New Roman" panose="02020603050405020304" pitchFamily="18" charset="0"/>
                        </a:rPr>
                        <a:t>125,0</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400" b="1" u="none" strike="noStrike" dirty="0">
                          <a:solidFill>
                            <a:schemeClr val="accent2"/>
                          </a:solidFill>
                          <a:effectLst/>
                          <a:latin typeface="+mj-lt"/>
                          <a:cs typeface="Times New Roman" panose="02020603050405020304" pitchFamily="18" charset="0"/>
                        </a:rPr>
                        <a:t>155</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200" u="none" strike="noStrike" dirty="0" smtClean="0">
                          <a:solidFill>
                            <a:srgbClr val="002060"/>
                          </a:solidFill>
                          <a:effectLst/>
                          <a:latin typeface="+mj-lt"/>
                          <a:cs typeface="Times New Roman" panose="02020603050405020304" pitchFamily="18" charset="0"/>
                        </a:rPr>
                        <a:t>5.1.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a:solidFill>
                            <a:srgbClr val="002060"/>
                          </a:solidFill>
                          <a:effectLst/>
                          <a:latin typeface="+mj-lt"/>
                          <a:cs typeface="Times New Roman" panose="02020603050405020304" pitchFamily="18" charset="0"/>
                        </a:rPr>
                        <a:t>Europos ir kitų fondų projekt. dalinai finansuoti</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45,0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50,0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200" u="none" strike="noStrike" dirty="0" smtClean="0">
                          <a:solidFill>
                            <a:srgbClr val="002060"/>
                          </a:solidFill>
                          <a:effectLst/>
                          <a:latin typeface="+mj-lt"/>
                          <a:cs typeface="Times New Roman" panose="02020603050405020304" pitchFamily="18" charset="0"/>
                        </a:rPr>
                        <a:t>5.2.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smtClean="0">
                          <a:solidFill>
                            <a:srgbClr val="002060"/>
                          </a:solidFill>
                          <a:effectLst/>
                          <a:latin typeface="+mj-lt"/>
                          <a:cs typeface="Times New Roman" panose="02020603050405020304" pitchFamily="18" charset="0"/>
                        </a:rPr>
                        <a:t>Investicinių projektų, galimybių studijų </a:t>
                      </a:r>
                      <a:r>
                        <a:rPr lang="lt-LT" sz="1200" u="none" strike="noStrike" dirty="0">
                          <a:solidFill>
                            <a:srgbClr val="002060"/>
                          </a:solidFill>
                          <a:effectLst/>
                          <a:latin typeface="+mj-lt"/>
                          <a:cs typeface="Times New Roman" panose="02020603050405020304" pitchFamily="18" charset="0"/>
                        </a:rPr>
                        <a:t>ir kt. </a:t>
                      </a:r>
                      <a:r>
                        <a:rPr lang="lt-LT" sz="1200" u="none" strike="noStrike" dirty="0" smtClean="0">
                          <a:solidFill>
                            <a:srgbClr val="002060"/>
                          </a:solidFill>
                          <a:effectLst/>
                          <a:latin typeface="+mj-lt"/>
                          <a:cs typeface="Times New Roman" panose="02020603050405020304" pitchFamily="18" charset="0"/>
                        </a:rPr>
                        <a:t>dokumentams </a:t>
                      </a:r>
                      <a:r>
                        <a:rPr lang="lt-LT" sz="1200" u="none" strike="noStrike" dirty="0">
                          <a:solidFill>
                            <a:srgbClr val="002060"/>
                          </a:solidFill>
                          <a:effectLst/>
                          <a:latin typeface="+mj-lt"/>
                          <a:cs typeface="Times New Roman" panose="02020603050405020304" pitchFamily="18" charset="0"/>
                        </a:rPr>
                        <a:t>rengti</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10,0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15,0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15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74">
                <a:tc>
                  <a:txBody>
                    <a:bodyPr/>
                    <a:lstStyle/>
                    <a:p>
                      <a:pPr lvl="0" algn="l" fontAlgn="b"/>
                      <a:r>
                        <a:rPr lang="lt-LT" sz="1200" u="none" strike="noStrike" dirty="0" smtClean="0">
                          <a:solidFill>
                            <a:srgbClr val="002060"/>
                          </a:solidFill>
                          <a:effectLst/>
                          <a:latin typeface="+mj-lt"/>
                          <a:cs typeface="Times New Roman" panose="02020603050405020304" pitchFamily="18" charset="0"/>
                        </a:rPr>
                        <a:t>5.3.</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pt-BR" sz="1200" u="none" strike="noStrike" dirty="0">
                          <a:solidFill>
                            <a:srgbClr val="002060"/>
                          </a:solidFill>
                          <a:effectLst/>
                          <a:latin typeface="+mj-lt"/>
                          <a:cs typeface="Times New Roman" panose="02020603050405020304" pitchFamily="18" charset="0"/>
                        </a:rPr>
                        <a:t>Smulkaus ir vidutinio verslo rėmimo fondas</a:t>
                      </a:r>
                      <a:endParaRPr lang="pt-BR"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70,0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50,0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80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26752">
                <a:tc>
                  <a:txBody>
                    <a:bodyPr/>
                    <a:lstStyle/>
                    <a:p>
                      <a:pPr lvl="0" algn="l" fontAlgn="b"/>
                      <a:r>
                        <a:rPr lang="lt-LT" sz="1200" u="none" strike="noStrike" dirty="0">
                          <a:solidFill>
                            <a:srgbClr val="002060"/>
                          </a:solidFill>
                          <a:effectLst/>
                          <a:latin typeface="+mj-lt"/>
                          <a:cs typeface="Times New Roman" panose="02020603050405020304" pitchFamily="18" charset="0"/>
                        </a:rPr>
                        <a:t>5.4.</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t"/>
                      <a:r>
                        <a:rPr lang="lt-LT" sz="1200" u="none" strike="noStrike" dirty="0">
                          <a:solidFill>
                            <a:srgbClr val="002060"/>
                          </a:solidFill>
                          <a:effectLst/>
                          <a:latin typeface="+mj-lt"/>
                          <a:cs typeface="Times New Roman" panose="02020603050405020304" pitchFamily="18" charset="0"/>
                        </a:rPr>
                        <a:t>Savivaldybės strateginio ilgalaikio plėtros plano rengimo paslaugos</a:t>
                      </a:r>
                      <a:endParaRPr lang="lt-L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 </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10,0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r" fontAlgn="b"/>
                      <a:r>
                        <a:rPr lang="lt-LT" sz="1200" u="none" strike="noStrike" dirty="0">
                          <a:solidFill>
                            <a:srgbClr val="002060"/>
                          </a:solidFill>
                          <a:effectLst/>
                          <a:latin typeface="+mj-lt"/>
                          <a:cs typeface="Times New Roman" panose="02020603050405020304" pitchFamily="18" charset="0"/>
                        </a:rPr>
                        <a:t>10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6" name="Lentelė 5"/>
          <p:cNvGraphicFramePr>
            <a:graphicFrameLocks noGrp="1"/>
          </p:cNvGraphicFramePr>
          <p:nvPr>
            <p:extLst>
              <p:ext uri="{D42A27DB-BD31-4B8C-83A1-F6EECF244321}">
                <p14:modId xmlns:p14="http://schemas.microsoft.com/office/powerpoint/2010/main" val="731333345"/>
              </p:ext>
            </p:extLst>
          </p:nvPr>
        </p:nvGraphicFramePr>
        <p:xfrm>
          <a:off x="1307507" y="907043"/>
          <a:ext cx="9665292" cy="409575"/>
        </p:xfrm>
        <a:graphic>
          <a:graphicData uri="http://schemas.openxmlformats.org/drawingml/2006/table">
            <a:tbl>
              <a:tblPr>
                <a:tableStyleId>{5C22544A-7EE6-4342-B048-85BDC9FD1C3A}</a:tableStyleId>
              </a:tblPr>
              <a:tblGrid>
                <a:gridCol w="689234"/>
                <a:gridCol w="4808602"/>
                <a:gridCol w="1154064"/>
                <a:gridCol w="1560125"/>
                <a:gridCol w="1453267"/>
              </a:tblGrid>
              <a:tr h="409575">
                <a:tc>
                  <a:txBody>
                    <a:bodyPr/>
                    <a:lstStyle/>
                    <a:p>
                      <a:pPr algn="ctr" fontAlgn="t"/>
                      <a:r>
                        <a:rPr lang="lt-LT" sz="1200" u="none" strike="noStrike" dirty="0">
                          <a:solidFill>
                            <a:srgbClr val="002060"/>
                          </a:solidFill>
                          <a:effectLst/>
                          <a:latin typeface="+mj-lt"/>
                          <a:cs typeface="Times New Roman" panose="02020603050405020304" pitchFamily="18" charset="0"/>
                        </a:rPr>
                        <a:t>Eil. </a:t>
                      </a:r>
                      <a:r>
                        <a:rPr lang="lt-LT" sz="1200" u="none" strike="noStrike" dirty="0" smtClean="0">
                          <a:solidFill>
                            <a:srgbClr val="002060"/>
                          </a:solidFill>
                          <a:effectLst/>
                          <a:latin typeface="+mj-lt"/>
                          <a:cs typeface="Times New Roman" panose="02020603050405020304" pitchFamily="18" charset="0"/>
                        </a:rPr>
                        <a:t>Nr</a:t>
                      </a:r>
                      <a:r>
                        <a:rPr lang="lt-LT" sz="1200" u="none" strike="noStrike" dirty="0">
                          <a:solidFill>
                            <a:srgbClr val="002060"/>
                          </a:solidFill>
                          <a:effectLst/>
                          <a:latin typeface="+mj-lt"/>
                          <a:cs typeface="Times New Roman" panose="02020603050405020304" pitchFamily="18" charset="0"/>
                        </a:rPr>
                        <a:t>.</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lt-LT" sz="1200" u="none" strike="noStrike" dirty="0">
                          <a:solidFill>
                            <a:srgbClr val="002060"/>
                          </a:solidFill>
                          <a:effectLst/>
                          <a:latin typeface="+mj-lt"/>
                          <a:cs typeface="Times New Roman" panose="02020603050405020304" pitchFamily="18" charset="0"/>
                        </a:rPr>
                        <a:t>Asignavimų valdytojo pavadinimas</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lt-LT" sz="1200" u="none" strike="noStrike" dirty="0">
                          <a:solidFill>
                            <a:srgbClr val="002060"/>
                          </a:solidFill>
                          <a:effectLst/>
                          <a:latin typeface="+mj-lt"/>
                          <a:cs typeface="Times New Roman" panose="02020603050405020304" pitchFamily="18" charset="0"/>
                        </a:rPr>
                        <a:t>Skirta          2021 m.</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lt-LT" sz="1200" u="none" strike="noStrike" dirty="0">
                          <a:solidFill>
                            <a:srgbClr val="002060"/>
                          </a:solidFill>
                          <a:effectLst/>
                          <a:latin typeface="+mj-lt"/>
                          <a:cs typeface="Times New Roman" panose="02020603050405020304" pitchFamily="18" charset="0"/>
                        </a:rPr>
                        <a:t>Poreikis  2022 m.</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Planuojama skirti</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3754415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endParaRPr lang="lt-LT"/>
          </a:p>
        </p:txBody>
      </p:sp>
      <p:sp>
        <p:nvSpPr>
          <p:cNvPr id="2" name="Date Placeholder 1">
            <a:extLst>
              <a:ext uri="{FF2B5EF4-FFF2-40B4-BE49-F238E27FC236}">
                <a16:creationId xmlns:a16="http://schemas.microsoft.com/office/drawing/2014/main" xmlns="" id="{41BC5C63-8486-5646-B8A6-3443DBE2DD82}"/>
              </a:ext>
            </a:extLst>
          </p:cNvPr>
          <p:cNvSpPr>
            <a:spLocks noGrp="1"/>
          </p:cNvSpPr>
          <p:nvPr>
            <p:ph type="dt" sz="half" idx="10"/>
          </p:nvPr>
        </p:nvSpPr>
        <p:spPr/>
        <p:txBody>
          <a:bodyPr/>
          <a:lstStyle/>
          <a:p>
            <a:fld id="{411E0E2E-86A7-1740-9536-422DE669C107}" type="datetimeyyyy">
              <a:rPr lang="en-US" smtClean="0"/>
              <a:pPr/>
              <a:t>2022</a:t>
            </a:fld>
            <a:endParaRPr lang="x-none" dirty="0"/>
          </a:p>
        </p:txBody>
      </p:sp>
      <p:sp>
        <p:nvSpPr>
          <p:cNvPr id="4" name="Teksto vietos rezervavimo ženklas 3"/>
          <p:cNvSpPr>
            <a:spLocks noGrp="1"/>
          </p:cNvSpPr>
          <p:nvPr>
            <p:ph type="body" sz="quarter" idx="13"/>
          </p:nvPr>
        </p:nvSpPr>
        <p:spPr/>
        <p:txBody>
          <a:bodyPr/>
          <a:lstStyle/>
          <a:p>
            <a:endParaRPr lang="lt-LT"/>
          </a:p>
        </p:txBody>
      </p:sp>
      <p:graphicFrame>
        <p:nvGraphicFramePr>
          <p:cNvPr id="7" name="Lentelė 6"/>
          <p:cNvGraphicFramePr>
            <a:graphicFrameLocks noGrp="1"/>
          </p:cNvGraphicFramePr>
          <p:nvPr>
            <p:extLst>
              <p:ext uri="{D42A27DB-BD31-4B8C-83A1-F6EECF244321}">
                <p14:modId xmlns:p14="http://schemas.microsoft.com/office/powerpoint/2010/main" val="3037790160"/>
              </p:ext>
            </p:extLst>
          </p:nvPr>
        </p:nvGraphicFramePr>
        <p:xfrm>
          <a:off x="1538243" y="2399382"/>
          <a:ext cx="9144000" cy="409575"/>
        </p:xfrm>
        <a:graphic>
          <a:graphicData uri="http://schemas.openxmlformats.org/drawingml/2006/table">
            <a:tbl>
              <a:tblPr>
                <a:tableStyleId>{5C22544A-7EE6-4342-B048-85BDC9FD1C3A}</a:tableStyleId>
              </a:tblPr>
              <a:tblGrid>
                <a:gridCol w="652061"/>
                <a:gridCol w="4549251"/>
                <a:gridCol w="1091820"/>
                <a:gridCol w="1475981"/>
                <a:gridCol w="1374887"/>
              </a:tblGrid>
              <a:tr h="409575">
                <a:tc>
                  <a:txBody>
                    <a:bodyPr/>
                    <a:lstStyle/>
                    <a:p>
                      <a:pPr algn="ctr" fontAlgn="t"/>
                      <a:r>
                        <a:rPr lang="lt-LT" sz="1200" u="none" strike="noStrike" dirty="0">
                          <a:solidFill>
                            <a:srgbClr val="002060"/>
                          </a:solidFill>
                          <a:effectLst/>
                          <a:latin typeface="+mj-lt"/>
                          <a:cs typeface="Times New Roman" panose="02020603050405020304" pitchFamily="18" charset="0"/>
                        </a:rPr>
                        <a:t>Eil. </a:t>
                      </a:r>
                      <a:r>
                        <a:rPr lang="lt-LT" sz="1200" u="none" strike="noStrike" dirty="0" smtClean="0">
                          <a:solidFill>
                            <a:srgbClr val="002060"/>
                          </a:solidFill>
                          <a:effectLst/>
                          <a:latin typeface="+mj-lt"/>
                          <a:cs typeface="Times New Roman" panose="02020603050405020304" pitchFamily="18" charset="0"/>
                        </a:rPr>
                        <a:t>Nr</a:t>
                      </a:r>
                      <a:r>
                        <a:rPr lang="lt-LT" sz="1200" u="none" strike="noStrike" dirty="0">
                          <a:solidFill>
                            <a:srgbClr val="002060"/>
                          </a:solidFill>
                          <a:effectLst/>
                          <a:latin typeface="+mj-lt"/>
                          <a:cs typeface="Times New Roman" panose="02020603050405020304" pitchFamily="18" charset="0"/>
                        </a:rPr>
                        <a:t>.</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lt-LT" sz="1200" u="none" strike="noStrike" dirty="0">
                          <a:solidFill>
                            <a:srgbClr val="002060"/>
                          </a:solidFill>
                          <a:effectLst/>
                          <a:latin typeface="+mj-lt"/>
                          <a:cs typeface="Times New Roman" panose="02020603050405020304" pitchFamily="18" charset="0"/>
                        </a:rPr>
                        <a:t>Asignavimų valdytojo pavadinimas</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lt-LT" sz="1200" u="none" strike="noStrike" dirty="0">
                          <a:solidFill>
                            <a:srgbClr val="002060"/>
                          </a:solidFill>
                          <a:effectLst/>
                          <a:latin typeface="+mj-lt"/>
                          <a:cs typeface="Times New Roman" panose="02020603050405020304" pitchFamily="18" charset="0"/>
                        </a:rPr>
                        <a:t>Skirta          2021 m.</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lt-LT" sz="1200" u="none" strike="noStrike" dirty="0">
                          <a:solidFill>
                            <a:srgbClr val="002060"/>
                          </a:solidFill>
                          <a:effectLst/>
                          <a:latin typeface="+mj-lt"/>
                          <a:cs typeface="Times New Roman" panose="02020603050405020304" pitchFamily="18" charset="0"/>
                        </a:rPr>
                        <a:t>Poreikis  2022 m.</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Planuojama skirti</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8" name="Lentelė 7"/>
          <p:cNvGraphicFramePr>
            <a:graphicFrameLocks noGrp="1"/>
          </p:cNvGraphicFramePr>
          <p:nvPr>
            <p:extLst>
              <p:ext uri="{D42A27DB-BD31-4B8C-83A1-F6EECF244321}">
                <p14:modId xmlns:p14="http://schemas.microsoft.com/office/powerpoint/2010/main" val="2270188111"/>
              </p:ext>
            </p:extLst>
          </p:nvPr>
        </p:nvGraphicFramePr>
        <p:xfrm>
          <a:off x="1538243" y="2808957"/>
          <a:ext cx="9144000" cy="3476629"/>
        </p:xfrm>
        <a:graphic>
          <a:graphicData uri="http://schemas.openxmlformats.org/drawingml/2006/table">
            <a:tbl>
              <a:tblPr>
                <a:tableStyleId>{5C22544A-7EE6-4342-B048-85BDC9FD1C3A}</a:tableStyleId>
              </a:tblPr>
              <a:tblGrid>
                <a:gridCol w="652061"/>
                <a:gridCol w="4549251"/>
                <a:gridCol w="1091821"/>
                <a:gridCol w="1475981"/>
                <a:gridCol w="1374886"/>
              </a:tblGrid>
              <a:tr h="365763">
                <a:tc>
                  <a:txBody>
                    <a:bodyPr/>
                    <a:lstStyle/>
                    <a:p>
                      <a:pPr lvl="1" algn="r" fontAlgn="b"/>
                      <a:r>
                        <a:rPr lang="lt-LT" sz="1400" b="1" i="0" u="none" strike="noStrike" dirty="0" smtClean="0">
                          <a:solidFill>
                            <a:schemeClr val="accent2"/>
                          </a:solidFill>
                          <a:effectLst/>
                          <a:latin typeface="+mj-lt"/>
                          <a:cs typeface="Times New Roman" panose="02020603050405020304" pitchFamily="18" charset="0"/>
                        </a:rPr>
                        <a:t>6.</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400" b="1" u="none" strike="noStrike" dirty="0">
                          <a:solidFill>
                            <a:schemeClr val="accent2"/>
                          </a:solidFill>
                          <a:effectLst/>
                          <a:latin typeface="+mj-lt"/>
                          <a:cs typeface="Times New Roman" panose="02020603050405020304" pitchFamily="18" charset="0"/>
                        </a:rPr>
                        <a:t>ARCHITEKTŪROS IR PAVELDOSAUGOS </a:t>
                      </a:r>
                      <a:r>
                        <a:rPr lang="lt-LT" sz="1400" b="1" u="none" strike="noStrike" dirty="0" smtClean="0">
                          <a:solidFill>
                            <a:schemeClr val="accent2"/>
                          </a:solidFill>
                          <a:effectLst/>
                          <a:latin typeface="+mj-lt"/>
                          <a:cs typeface="Times New Roman" panose="02020603050405020304" pitchFamily="18" charset="0"/>
                        </a:rPr>
                        <a:t>SKYRIUS          </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681,4</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743,50</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717,9</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62">
                <a:tc>
                  <a:txBody>
                    <a:bodyPr/>
                    <a:lstStyle/>
                    <a:p>
                      <a:pPr algn="l" fontAlgn="b"/>
                      <a:r>
                        <a:rPr lang="lt-LT" sz="1200" u="none" strike="noStrike" dirty="0" smtClean="0">
                          <a:solidFill>
                            <a:srgbClr val="002060"/>
                          </a:solidFill>
                          <a:effectLst/>
                          <a:latin typeface="+mj-lt"/>
                          <a:cs typeface="Times New Roman" panose="02020603050405020304" pitchFamily="18" charset="0"/>
                        </a:rPr>
                        <a:t>6.1.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Paveldosaugos komisijos veiklos programa</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1,4</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12,0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6,4</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6026">
                <a:tc>
                  <a:txBody>
                    <a:bodyPr/>
                    <a:lstStyle/>
                    <a:p>
                      <a:pPr algn="l" fontAlgn="b"/>
                      <a:r>
                        <a:rPr lang="lt-LT" sz="1200" u="none" strike="noStrike" dirty="0" smtClean="0">
                          <a:solidFill>
                            <a:srgbClr val="002060"/>
                          </a:solidFill>
                          <a:effectLst/>
                          <a:latin typeface="+mj-lt"/>
                          <a:cs typeface="Times New Roman" panose="02020603050405020304" pitchFamily="18" charset="0"/>
                        </a:rPr>
                        <a:t>6.2.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1" algn="just" fontAlgn="b"/>
                      <a:r>
                        <a:rPr lang="lt-LT" sz="1200" u="none" strike="noStrike" dirty="0">
                          <a:solidFill>
                            <a:srgbClr val="002060"/>
                          </a:solidFill>
                          <a:effectLst/>
                          <a:latin typeface="+mj-lt"/>
                          <a:cs typeface="Times New Roman" panose="02020603050405020304" pitchFamily="18" charset="0"/>
                        </a:rPr>
                        <a:t>Laisvės kovų įamžinimo komisijos </a:t>
                      </a:r>
                      <a:r>
                        <a:rPr lang="lt-LT" sz="1200" u="none" strike="noStrike" dirty="0" smtClean="0">
                          <a:solidFill>
                            <a:srgbClr val="002060"/>
                          </a:solidFill>
                          <a:effectLst/>
                          <a:latin typeface="+mj-lt"/>
                          <a:cs typeface="Times New Roman" panose="02020603050405020304" pitchFamily="18" charset="0"/>
                        </a:rPr>
                        <a:t>darbų</a:t>
                      </a:r>
                      <a:r>
                        <a:rPr lang="lt-LT" sz="1200" u="none" strike="noStrike" baseline="0" dirty="0" smtClean="0">
                          <a:solidFill>
                            <a:srgbClr val="002060"/>
                          </a:solidFill>
                          <a:effectLst/>
                          <a:latin typeface="+mj-lt"/>
                          <a:cs typeface="Times New Roman" panose="02020603050405020304" pitchFamily="18" charset="0"/>
                        </a:rPr>
                        <a:t> </a:t>
                      </a:r>
                      <a:r>
                        <a:rPr lang="lt-LT" sz="1200" u="none" strike="noStrike" dirty="0" smtClean="0">
                          <a:solidFill>
                            <a:srgbClr val="002060"/>
                          </a:solidFill>
                          <a:effectLst/>
                          <a:latin typeface="+mj-lt"/>
                          <a:cs typeface="Times New Roman" panose="02020603050405020304" pitchFamily="18" charset="0"/>
                        </a:rPr>
                        <a:t>programa</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2,0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2,0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26723">
                <a:tc>
                  <a:txBody>
                    <a:bodyPr/>
                    <a:lstStyle/>
                    <a:p>
                      <a:pPr algn="l" fontAlgn="b"/>
                      <a:r>
                        <a:rPr lang="lt-LT" sz="1200" u="none" strike="noStrike" dirty="0" smtClean="0">
                          <a:solidFill>
                            <a:srgbClr val="002060"/>
                          </a:solidFill>
                          <a:effectLst/>
                          <a:latin typeface="+mj-lt"/>
                          <a:cs typeface="Times New Roman" panose="02020603050405020304" pitchFamily="18" charset="0"/>
                        </a:rPr>
                        <a:t>6.3.</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lt-LT" sz="1200" u="none" strike="noStrike" dirty="0">
                          <a:solidFill>
                            <a:srgbClr val="002060"/>
                          </a:solidFill>
                          <a:effectLst/>
                          <a:latin typeface="+mj-lt"/>
                          <a:cs typeface="Times New Roman" panose="02020603050405020304" pitchFamily="18" charset="0"/>
                        </a:rPr>
                        <a:t>Žemės sklypų kadastrinių matavimų atlikimas ir kitos paslaugos</a:t>
                      </a:r>
                      <a:endParaRPr lang="lt-L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33,0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26723">
                <a:tc>
                  <a:txBody>
                    <a:bodyPr/>
                    <a:lstStyle/>
                    <a:p>
                      <a:pPr algn="l" fontAlgn="b"/>
                      <a:r>
                        <a:rPr lang="lt-LT" sz="1200" u="none" strike="noStrike" dirty="0" smtClean="0">
                          <a:solidFill>
                            <a:srgbClr val="002060"/>
                          </a:solidFill>
                          <a:effectLst/>
                          <a:latin typeface="+mj-lt"/>
                          <a:cs typeface="Times New Roman" panose="02020603050405020304" pitchFamily="18" charset="0"/>
                        </a:rPr>
                        <a:t>6.4.</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lt-LT" sz="1200" u="none" strike="noStrike" dirty="0">
                          <a:solidFill>
                            <a:srgbClr val="002060"/>
                          </a:solidFill>
                          <a:effectLst/>
                          <a:latin typeface="+mj-lt"/>
                          <a:cs typeface="Times New Roman" panose="02020603050405020304" pitchFamily="18" charset="0"/>
                        </a:rPr>
                        <a:t>Rokiškio rajono teritorijos ir Rokiškio miesto teritorijos bendrųjų ir detaliųjų planų parengimas</a:t>
                      </a:r>
                      <a:endParaRPr lang="lt-L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59,5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59,5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62">
                <a:tc>
                  <a:txBody>
                    <a:bodyPr/>
                    <a:lstStyle/>
                    <a:p>
                      <a:pPr algn="l" fontAlgn="b"/>
                      <a:r>
                        <a:rPr lang="lt-LT" sz="1200" u="none" strike="noStrike" dirty="0" smtClean="0">
                          <a:solidFill>
                            <a:srgbClr val="002060"/>
                          </a:solidFill>
                          <a:effectLst/>
                          <a:latin typeface="+mj-lt"/>
                          <a:cs typeface="Times New Roman" panose="02020603050405020304" pitchFamily="18" charset="0"/>
                        </a:rPr>
                        <a:t>6.5.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it-IT" sz="1200" u="none" strike="noStrike" dirty="0">
                          <a:solidFill>
                            <a:srgbClr val="002060"/>
                          </a:solidFill>
                          <a:effectLst/>
                          <a:latin typeface="+mj-lt"/>
                          <a:cs typeface="Times New Roman" panose="02020603050405020304" pitchFamily="18" charset="0"/>
                        </a:rPr>
                        <a:t>Religinių pastatų remontui dalinai prisidėti</a:t>
                      </a:r>
                      <a:endParaRPr lang="it-I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6026">
                <a:tc>
                  <a:txBody>
                    <a:bodyPr/>
                    <a:lstStyle/>
                    <a:p>
                      <a:pPr algn="l" fontAlgn="b"/>
                      <a:r>
                        <a:rPr lang="lt-LT" sz="1200" u="none" strike="noStrike" dirty="0" smtClean="0">
                          <a:solidFill>
                            <a:srgbClr val="002060"/>
                          </a:solidFill>
                          <a:effectLst/>
                          <a:latin typeface="+mj-lt"/>
                          <a:cs typeface="Times New Roman" panose="02020603050405020304" pitchFamily="18" charset="0"/>
                        </a:rPr>
                        <a:t>6.6.</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Beglobių gyvūnų priežiūra</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6026">
                <a:tc>
                  <a:txBody>
                    <a:bodyPr/>
                    <a:lstStyle/>
                    <a:p>
                      <a:pPr algn="l" fontAlgn="b"/>
                      <a:r>
                        <a:rPr lang="lt-LT" sz="1200" u="none" strike="noStrike" dirty="0" smtClean="0">
                          <a:solidFill>
                            <a:srgbClr val="002060"/>
                          </a:solidFill>
                          <a:effectLst/>
                          <a:latin typeface="+mj-lt"/>
                          <a:cs typeface="Times New Roman" panose="02020603050405020304" pitchFamily="18" charset="0"/>
                        </a:rPr>
                        <a:t>6.7.</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a:solidFill>
                            <a:srgbClr val="002060"/>
                          </a:solidFill>
                          <a:effectLst/>
                          <a:latin typeface="+mj-lt"/>
                          <a:cs typeface="Times New Roman" panose="02020603050405020304" pitchFamily="18" charset="0"/>
                        </a:rPr>
                        <a:t>PRATC už atliekų tvarkymą</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590,0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590,00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590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88034">
                <a:tc>
                  <a:txBody>
                    <a:bodyPr/>
                    <a:lstStyle/>
                    <a:p>
                      <a:pPr algn="l" fontAlgn="b"/>
                      <a:r>
                        <a:rPr lang="lt-LT" sz="1400" b="1" u="none" strike="noStrike" dirty="0">
                          <a:solidFill>
                            <a:schemeClr val="accent2"/>
                          </a:solidFill>
                          <a:effectLst/>
                          <a:latin typeface="+mj-lt"/>
                          <a:cs typeface="Times New Roman" panose="02020603050405020304" pitchFamily="18" charset="0"/>
                        </a:rPr>
                        <a:t>7.</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400" b="1" u="none" strike="noStrike" dirty="0">
                          <a:solidFill>
                            <a:schemeClr val="accent2"/>
                          </a:solidFill>
                          <a:effectLst/>
                          <a:latin typeface="+mj-lt"/>
                          <a:cs typeface="Times New Roman" panose="02020603050405020304" pitchFamily="18" charset="0"/>
                        </a:rPr>
                        <a:t>FINANSŲ SKYRIUS</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351,152</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211,450</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211,5</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6026">
                <a:tc>
                  <a:txBody>
                    <a:bodyPr/>
                    <a:lstStyle/>
                    <a:p>
                      <a:pPr algn="l" fontAlgn="b"/>
                      <a:r>
                        <a:rPr lang="lt-LT" sz="1200" u="none" strike="noStrike" dirty="0" smtClean="0">
                          <a:solidFill>
                            <a:srgbClr val="002060"/>
                          </a:solidFill>
                          <a:effectLst/>
                          <a:latin typeface="+mj-lt"/>
                          <a:cs typeface="Times New Roman" panose="02020603050405020304" pitchFamily="18" charset="0"/>
                        </a:rPr>
                        <a:t>7.1.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Dotacijos grąžinimas</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28,552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39,450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39,5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62">
                <a:tc>
                  <a:txBody>
                    <a:bodyPr/>
                    <a:lstStyle/>
                    <a:p>
                      <a:pPr algn="l" fontAlgn="b"/>
                      <a:r>
                        <a:rPr lang="lt-LT" sz="1200" u="none" strike="noStrike" dirty="0" smtClean="0">
                          <a:solidFill>
                            <a:srgbClr val="002060"/>
                          </a:solidFill>
                          <a:effectLst/>
                          <a:latin typeface="+mj-lt"/>
                          <a:cs typeface="Times New Roman" panose="02020603050405020304" pitchFamily="18" charset="0"/>
                        </a:rPr>
                        <a:t>7.2.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Paskolų grąžinimas ir aptarnavimas</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322,600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172,0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172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9170">
                <a:tc>
                  <a:txBody>
                    <a:bodyPr/>
                    <a:lstStyle/>
                    <a:p>
                      <a:pPr algn="l" fontAlgn="b"/>
                      <a:r>
                        <a:rPr lang="lt-LT" sz="1400" b="1" u="none" strike="noStrike" dirty="0">
                          <a:solidFill>
                            <a:schemeClr val="accent2"/>
                          </a:solidFill>
                          <a:effectLst/>
                          <a:latin typeface="+mj-lt"/>
                          <a:cs typeface="Times New Roman" panose="02020603050405020304" pitchFamily="18" charset="0"/>
                        </a:rPr>
                        <a:t>8.</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400" b="1" u="none" strike="noStrike" dirty="0">
                          <a:solidFill>
                            <a:schemeClr val="accent2"/>
                          </a:solidFill>
                          <a:effectLst/>
                          <a:latin typeface="+mj-lt"/>
                          <a:cs typeface="Times New Roman" panose="02020603050405020304" pitchFamily="18" charset="0"/>
                        </a:rPr>
                        <a:t>ŽEMĖS ŪKIO SKYRIUS</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70,0</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70,0</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70</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6026">
                <a:tc>
                  <a:txBody>
                    <a:bodyPr/>
                    <a:lstStyle/>
                    <a:p>
                      <a:pPr algn="l" fontAlgn="b"/>
                      <a:r>
                        <a:rPr lang="lt-LT" sz="1200" u="none" strike="noStrike" dirty="0">
                          <a:solidFill>
                            <a:srgbClr val="002060"/>
                          </a:solidFill>
                          <a:effectLst/>
                          <a:latin typeface="+mj-lt"/>
                          <a:cs typeface="Times New Roman" panose="02020603050405020304" pitchFamily="18" charset="0"/>
                        </a:rPr>
                        <a:t>8.1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Kaimo programa</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70,0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70,0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70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1236057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endParaRPr lang="lt-LT"/>
          </a:p>
        </p:txBody>
      </p:sp>
      <p:sp>
        <p:nvSpPr>
          <p:cNvPr id="2" name="Date Placeholder 1">
            <a:extLst>
              <a:ext uri="{FF2B5EF4-FFF2-40B4-BE49-F238E27FC236}">
                <a16:creationId xmlns:a16="http://schemas.microsoft.com/office/drawing/2014/main" xmlns="" id="{41BC5C63-8486-5646-B8A6-3443DBE2DD82}"/>
              </a:ext>
            </a:extLst>
          </p:cNvPr>
          <p:cNvSpPr>
            <a:spLocks noGrp="1"/>
          </p:cNvSpPr>
          <p:nvPr>
            <p:ph type="dt" sz="half" idx="10"/>
          </p:nvPr>
        </p:nvSpPr>
        <p:spPr/>
        <p:txBody>
          <a:bodyPr/>
          <a:lstStyle/>
          <a:p>
            <a:fld id="{411E0E2E-86A7-1740-9536-422DE669C107}" type="datetimeyyyy">
              <a:rPr lang="en-US" smtClean="0"/>
              <a:pPr/>
              <a:t>2022</a:t>
            </a:fld>
            <a:endParaRPr lang="x-none" dirty="0"/>
          </a:p>
        </p:txBody>
      </p:sp>
      <p:sp>
        <p:nvSpPr>
          <p:cNvPr id="4" name="Teksto vietos rezervavimo ženklas 3"/>
          <p:cNvSpPr>
            <a:spLocks noGrp="1"/>
          </p:cNvSpPr>
          <p:nvPr>
            <p:ph type="body" sz="quarter" idx="13"/>
          </p:nvPr>
        </p:nvSpPr>
        <p:spPr/>
        <p:txBody>
          <a:bodyPr/>
          <a:lstStyle/>
          <a:p>
            <a:endParaRPr lang="lt-LT"/>
          </a:p>
        </p:txBody>
      </p:sp>
      <p:graphicFrame>
        <p:nvGraphicFramePr>
          <p:cNvPr id="7" name="Lentelė 6"/>
          <p:cNvGraphicFramePr>
            <a:graphicFrameLocks noGrp="1"/>
          </p:cNvGraphicFramePr>
          <p:nvPr>
            <p:extLst>
              <p:ext uri="{D42A27DB-BD31-4B8C-83A1-F6EECF244321}">
                <p14:modId xmlns:p14="http://schemas.microsoft.com/office/powerpoint/2010/main" val="1675721832"/>
              </p:ext>
            </p:extLst>
          </p:nvPr>
        </p:nvGraphicFramePr>
        <p:xfrm>
          <a:off x="2016807" y="2447689"/>
          <a:ext cx="8238146" cy="409575"/>
        </p:xfrm>
        <a:graphic>
          <a:graphicData uri="http://schemas.openxmlformats.org/drawingml/2006/table">
            <a:tbl>
              <a:tblPr>
                <a:tableStyleId>{5C22544A-7EE6-4342-B048-85BDC9FD1C3A}</a:tableStyleId>
              </a:tblPr>
              <a:tblGrid>
                <a:gridCol w="587464"/>
                <a:gridCol w="4098578"/>
                <a:gridCol w="983659"/>
                <a:gridCol w="1329762"/>
                <a:gridCol w="1238683"/>
              </a:tblGrid>
              <a:tr h="409575">
                <a:tc>
                  <a:txBody>
                    <a:bodyPr/>
                    <a:lstStyle/>
                    <a:p>
                      <a:pPr algn="ctr" fontAlgn="t"/>
                      <a:r>
                        <a:rPr lang="lt-LT" sz="1200" u="none" strike="noStrike" dirty="0">
                          <a:solidFill>
                            <a:srgbClr val="002060"/>
                          </a:solidFill>
                          <a:effectLst/>
                          <a:latin typeface="+mj-lt"/>
                          <a:cs typeface="Times New Roman" panose="02020603050405020304" pitchFamily="18" charset="0"/>
                        </a:rPr>
                        <a:t>Eil. </a:t>
                      </a:r>
                      <a:r>
                        <a:rPr lang="lt-LT" sz="1200" u="none" strike="noStrike" dirty="0" smtClean="0">
                          <a:solidFill>
                            <a:srgbClr val="002060"/>
                          </a:solidFill>
                          <a:effectLst/>
                          <a:latin typeface="+mj-lt"/>
                          <a:cs typeface="Times New Roman" panose="02020603050405020304" pitchFamily="18" charset="0"/>
                        </a:rPr>
                        <a:t>Nr</a:t>
                      </a:r>
                      <a:r>
                        <a:rPr lang="lt-LT" sz="1200" u="none" strike="noStrike" dirty="0">
                          <a:solidFill>
                            <a:srgbClr val="002060"/>
                          </a:solidFill>
                          <a:effectLst/>
                          <a:latin typeface="+mj-lt"/>
                          <a:cs typeface="Times New Roman" panose="02020603050405020304" pitchFamily="18" charset="0"/>
                        </a:rPr>
                        <a:t>.</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lt-LT" sz="1200" u="none" strike="noStrike" dirty="0">
                          <a:solidFill>
                            <a:srgbClr val="002060"/>
                          </a:solidFill>
                          <a:effectLst/>
                          <a:latin typeface="+mj-lt"/>
                          <a:cs typeface="Times New Roman" panose="02020603050405020304" pitchFamily="18" charset="0"/>
                        </a:rPr>
                        <a:t>Asignavimų valdytojo pavadinimas</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lt-LT" sz="1200" u="none" strike="noStrike" dirty="0">
                          <a:solidFill>
                            <a:srgbClr val="002060"/>
                          </a:solidFill>
                          <a:effectLst/>
                          <a:latin typeface="+mj-lt"/>
                          <a:cs typeface="Times New Roman" panose="02020603050405020304" pitchFamily="18" charset="0"/>
                        </a:rPr>
                        <a:t>Skirta          2021 m.</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lt-LT" sz="1200" u="none" strike="noStrike" dirty="0">
                          <a:solidFill>
                            <a:srgbClr val="002060"/>
                          </a:solidFill>
                          <a:effectLst/>
                          <a:latin typeface="+mj-lt"/>
                          <a:cs typeface="Times New Roman" panose="02020603050405020304" pitchFamily="18" charset="0"/>
                        </a:rPr>
                        <a:t>Poreikis  2022 m.</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Planuojama skirti</a:t>
                      </a:r>
                      <a:endParaRPr lang="lt-LT" sz="1200" b="0" i="0" u="none" strike="noStrike" dirty="0">
                        <a:solidFill>
                          <a:srgbClr val="002060"/>
                        </a:solidFill>
                        <a:effectLst/>
                        <a:latin typeface="+mj-lt"/>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8" name="Lentelė 7"/>
          <p:cNvGraphicFramePr>
            <a:graphicFrameLocks noGrp="1"/>
          </p:cNvGraphicFramePr>
          <p:nvPr>
            <p:extLst>
              <p:ext uri="{D42A27DB-BD31-4B8C-83A1-F6EECF244321}">
                <p14:modId xmlns:p14="http://schemas.microsoft.com/office/powerpoint/2010/main" val="3320747363"/>
              </p:ext>
            </p:extLst>
          </p:nvPr>
        </p:nvGraphicFramePr>
        <p:xfrm>
          <a:off x="2016807" y="2857264"/>
          <a:ext cx="8238145" cy="3476629"/>
        </p:xfrm>
        <a:graphic>
          <a:graphicData uri="http://schemas.openxmlformats.org/drawingml/2006/table">
            <a:tbl>
              <a:tblPr>
                <a:tableStyleId>{5C22544A-7EE6-4342-B048-85BDC9FD1C3A}</a:tableStyleId>
              </a:tblPr>
              <a:tblGrid>
                <a:gridCol w="587464"/>
                <a:gridCol w="4098578"/>
                <a:gridCol w="983659"/>
                <a:gridCol w="1329762"/>
                <a:gridCol w="1238682"/>
              </a:tblGrid>
              <a:tr h="365763">
                <a:tc>
                  <a:txBody>
                    <a:bodyPr/>
                    <a:lstStyle/>
                    <a:p>
                      <a:pPr lvl="1" algn="l" fontAlgn="b"/>
                      <a:endParaRPr lang="lt-LT" sz="1400" b="1"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400" b="1" u="none" strike="noStrike" dirty="0">
                          <a:solidFill>
                            <a:schemeClr val="accent2"/>
                          </a:solidFill>
                          <a:effectLst/>
                          <a:latin typeface="+mj-lt"/>
                          <a:cs typeface="Times New Roman" panose="02020603050405020304" pitchFamily="18" charset="0"/>
                        </a:rPr>
                        <a:t>ARCHITEKTŪROS IR PAVELDOSAUGOS SK.          </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681,4</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743,50</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717,9</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62">
                <a:tc>
                  <a:txBody>
                    <a:bodyPr/>
                    <a:lstStyle/>
                    <a:p>
                      <a:pPr algn="l" fontAlgn="b"/>
                      <a:r>
                        <a:rPr lang="lt-LT" sz="1200" u="none" strike="noStrike" dirty="0" smtClean="0">
                          <a:solidFill>
                            <a:srgbClr val="002060"/>
                          </a:solidFill>
                          <a:effectLst/>
                          <a:latin typeface="+mj-lt"/>
                          <a:cs typeface="Times New Roman" panose="02020603050405020304" pitchFamily="18" charset="0"/>
                        </a:rPr>
                        <a:t>6.1.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Paveldosaugos komisijos veiklos programa</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1,4</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12,0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6,4</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6026">
                <a:tc>
                  <a:txBody>
                    <a:bodyPr/>
                    <a:lstStyle/>
                    <a:p>
                      <a:pPr algn="l" fontAlgn="b"/>
                      <a:r>
                        <a:rPr lang="lt-LT" sz="1200" u="none" strike="noStrike" dirty="0" smtClean="0">
                          <a:solidFill>
                            <a:srgbClr val="002060"/>
                          </a:solidFill>
                          <a:effectLst/>
                          <a:latin typeface="+mj-lt"/>
                          <a:cs typeface="Times New Roman" panose="02020603050405020304" pitchFamily="18" charset="0"/>
                        </a:rPr>
                        <a:t>6.2.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1" algn="l" fontAlgn="b"/>
                      <a:r>
                        <a:rPr lang="lt-LT" sz="1200" u="none" strike="noStrike" dirty="0">
                          <a:solidFill>
                            <a:srgbClr val="002060"/>
                          </a:solidFill>
                          <a:effectLst/>
                          <a:latin typeface="+mj-lt"/>
                          <a:cs typeface="Times New Roman" panose="02020603050405020304" pitchFamily="18" charset="0"/>
                        </a:rPr>
                        <a:t>Laisvės kovų įamžinimo komisijos darbų programa</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2,0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2,0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26723">
                <a:tc>
                  <a:txBody>
                    <a:bodyPr/>
                    <a:lstStyle/>
                    <a:p>
                      <a:pPr algn="l" fontAlgn="b"/>
                      <a:r>
                        <a:rPr lang="lt-LT" sz="1200" u="none" strike="noStrike" dirty="0" smtClean="0">
                          <a:solidFill>
                            <a:srgbClr val="002060"/>
                          </a:solidFill>
                          <a:effectLst/>
                          <a:latin typeface="+mj-lt"/>
                          <a:cs typeface="Times New Roman" panose="02020603050405020304" pitchFamily="18" charset="0"/>
                        </a:rPr>
                        <a:t>6.3.</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lt-LT" sz="1200" u="none" strike="noStrike" dirty="0">
                          <a:solidFill>
                            <a:srgbClr val="002060"/>
                          </a:solidFill>
                          <a:effectLst/>
                          <a:latin typeface="+mj-lt"/>
                          <a:cs typeface="Times New Roman" panose="02020603050405020304" pitchFamily="18" charset="0"/>
                        </a:rPr>
                        <a:t>Žemės sklypų kadastrinių matavimų atlikimas ir kitos paslaugos</a:t>
                      </a:r>
                      <a:endParaRPr lang="lt-L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33,0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26723">
                <a:tc>
                  <a:txBody>
                    <a:bodyPr/>
                    <a:lstStyle/>
                    <a:p>
                      <a:pPr algn="l" fontAlgn="b"/>
                      <a:r>
                        <a:rPr lang="lt-LT" sz="1200" u="none" strike="noStrike" dirty="0" smtClean="0">
                          <a:solidFill>
                            <a:srgbClr val="002060"/>
                          </a:solidFill>
                          <a:effectLst/>
                          <a:latin typeface="+mj-lt"/>
                          <a:cs typeface="Times New Roman" panose="02020603050405020304" pitchFamily="18" charset="0"/>
                        </a:rPr>
                        <a:t>6.4.</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lt-LT" sz="1200" u="none" strike="noStrike" dirty="0">
                          <a:solidFill>
                            <a:srgbClr val="002060"/>
                          </a:solidFill>
                          <a:effectLst/>
                          <a:latin typeface="+mj-lt"/>
                          <a:cs typeface="Times New Roman" panose="02020603050405020304" pitchFamily="18" charset="0"/>
                        </a:rPr>
                        <a:t>Rokiškio rajono teritorijos ir Rokiškio miesto teritorijos bendrųjų ir detaliųjų planų parengimas</a:t>
                      </a:r>
                      <a:endParaRPr lang="lt-L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59,5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59,5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62">
                <a:tc>
                  <a:txBody>
                    <a:bodyPr/>
                    <a:lstStyle/>
                    <a:p>
                      <a:pPr algn="l" fontAlgn="b"/>
                      <a:r>
                        <a:rPr lang="lt-LT" sz="1200" u="none" strike="noStrike" dirty="0" smtClean="0">
                          <a:solidFill>
                            <a:srgbClr val="002060"/>
                          </a:solidFill>
                          <a:effectLst/>
                          <a:latin typeface="+mj-lt"/>
                          <a:cs typeface="Times New Roman" panose="02020603050405020304" pitchFamily="18" charset="0"/>
                        </a:rPr>
                        <a:t>6.5.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t"/>
                      <a:r>
                        <a:rPr lang="lt-LT" sz="1200" u="none" strike="noStrike" dirty="0" smtClean="0">
                          <a:solidFill>
                            <a:srgbClr val="002060"/>
                          </a:solidFill>
                          <a:effectLst/>
                          <a:latin typeface="+mj-lt"/>
                          <a:cs typeface="Times New Roman" panose="02020603050405020304" pitchFamily="18" charset="0"/>
                        </a:rPr>
                        <a:t>Dalinis prisidėjimas prie r</a:t>
                      </a:r>
                      <a:r>
                        <a:rPr lang="it-IT" sz="1200" u="none" strike="noStrike" dirty="0" smtClean="0">
                          <a:solidFill>
                            <a:srgbClr val="002060"/>
                          </a:solidFill>
                          <a:effectLst/>
                          <a:latin typeface="+mj-lt"/>
                          <a:cs typeface="Times New Roman" panose="02020603050405020304" pitchFamily="18" charset="0"/>
                        </a:rPr>
                        <a:t>eliginių </a:t>
                      </a:r>
                      <a:r>
                        <a:rPr lang="it-IT" sz="1200" u="none" strike="noStrike" dirty="0">
                          <a:solidFill>
                            <a:srgbClr val="002060"/>
                          </a:solidFill>
                          <a:effectLst/>
                          <a:latin typeface="+mj-lt"/>
                          <a:cs typeface="Times New Roman" panose="02020603050405020304" pitchFamily="18" charset="0"/>
                        </a:rPr>
                        <a:t>pastatų </a:t>
                      </a:r>
                      <a:r>
                        <a:rPr lang="it-IT" sz="1200" u="none" strike="noStrike" dirty="0" smtClean="0">
                          <a:solidFill>
                            <a:srgbClr val="002060"/>
                          </a:solidFill>
                          <a:effectLst/>
                          <a:latin typeface="+mj-lt"/>
                          <a:cs typeface="Times New Roman" panose="02020603050405020304" pitchFamily="18" charset="0"/>
                        </a:rPr>
                        <a:t>remont</a:t>
                      </a:r>
                      <a:r>
                        <a:rPr lang="lt-LT" sz="1200" u="none" strike="noStrike" dirty="0" smtClean="0">
                          <a:solidFill>
                            <a:srgbClr val="002060"/>
                          </a:solidFill>
                          <a:effectLst/>
                          <a:latin typeface="+mj-lt"/>
                          <a:cs typeface="Times New Roman" panose="02020603050405020304" pitchFamily="18" charset="0"/>
                        </a:rPr>
                        <a:t>o</a:t>
                      </a:r>
                      <a:endParaRPr lang="it-I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6026">
                <a:tc>
                  <a:txBody>
                    <a:bodyPr/>
                    <a:lstStyle/>
                    <a:p>
                      <a:pPr algn="l" fontAlgn="b"/>
                      <a:r>
                        <a:rPr lang="lt-LT" sz="1200" u="none" strike="noStrike" dirty="0" smtClean="0">
                          <a:solidFill>
                            <a:srgbClr val="002060"/>
                          </a:solidFill>
                          <a:effectLst/>
                          <a:latin typeface="+mj-lt"/>
                          <a:cs typeface="Times New Roman" panose="02020603050405020304" pitchFamily="18" charset="0"/>
                        </a:rPr>
                        <a:t>6.6.</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Beglobių gyvūnų priežiūra</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6026">
                <a:tc>
                  <a:txBody>
                    <a:bodyPr/>
                    <a:lstStyle/>
                    <a:p>
                      <a:pPr algn="l" fontAlgn="b"/>
                      <a:r>
                        <a:rPr lang="lt-LT" sz="1200" u="none" strike="noStrike" dirty="0" smtClean="0">
                          <a:solidFill>
                            <a:srgbClr val="002060"/>
                          </a:solidFill>
                          <a:effectLst/>
                          <a:latin typeface="+mj-lt"/>
                          <a:cs typeface="Times New Roman" panose="02020603050405020304" pitchFamily="18" charset="0"/>
                        </a:rPr>
                        <a:t>6.7.</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a:solidFill>
                            <a:srgbClr val="002060"/>
                          </a:solidFill>
                          <a:effectLst/>
                          <a:latin typeface="+mj-lt"/>
                          <a:cs typeface="Times New Roman" panose="02020603050405020304" pitchFamily="18" charset="0"/>
                        </a:rPr>
                        <a:t>PRATC už atliekų tvarkymą</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590,0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590,00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590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88034">
                <a:tc>
                  <a:txBody>
                    <a:bodyPr/>
                    <a:lstStyle/>
                    <a:p>
                      <a:pPr algn="l" fontAlgn="b"/>
                      <a:r>
                        <a:rPr lang="lt-LT" sz="1400" b="1" u="none" strike="noStrike" dirty="0">
                          <a:solidFill>
                            <a:schemeClr val="accent2"/>
                          </a:solidFill>
                          <a:effectLst/>
                          <a:latin typeface="+mj-lt"/>
                          <a:cs typeface="Times New Roman" panose="02020603050405020304" pitchFamily="18" charset="0"/>
                        </a:rPr>
                        <a:t>7.</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400" b="1" u="none" strike="noStrike" dirty="0">
                          <a:solidFill>
                            <a:schemeClr val="accent2"/>
                          </a:solidFill>
                          <a:effectLst/>
                          <a:latin typeface="+mj-lt"/>
                          <a:cs typeface="Times New Roman" panose="02020603050405020304" pitchFamily="18" charset="0"/>
                        </a:rPr>
                        <a:t>FINANSŲ SKYRIUS</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351,152</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211,450</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211,5</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6026">
                <a:tc>
                  <a:txBody>
                    <a:bodyPr/>
                    <a:lstStyle/>
                    <a:p>
                      <a:pPr algn="l" fontAlgn="b"/>
                      <a:r>
                        <a:rPr lang="lt-LT" sz="1200" u="none" strike="noStrike" dirty="0" smtClean="0">
                          <a:solidFill>
                            <a:srgbClr val="002060"/>
                          </a:solidFill>
                          <a:effectLst/>
                          <a:latin typeface="+mj-lt"/>
                          <a:cs typeface="Times New Roman" panose="02020603050405020304" pitchFamily="18" charset="0"/>
                        </a:rPr>
                        <a:t>7.1.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Dotacijos grąžinimas</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28,552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39,450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39,5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62">
                <a:tc>
                  <a:txBody>
                    <a:bodyPr/>
                    <a:lstStyle/>
                    <a:p>
                      <a:pPr algn="l" fontAlgn="b"/>
                      <a:r>
                        <a:rPr lang="lt-LT" sz="1200" u="none" strike="noStrike" dirty="0" smtClean="0">
                          <a:solidFill>
                            <a:srgbClr val="002060"/>
                          </a:solidFill>
                          <a:effectLst/>
                          <a:latin typeface="+mj-lt"/>
                          <a:cs typeface="Times New Roman" panose="02020603050405020304" pitchFamily="18" charset="0"/>
                        </a:rPr>
                        <a:t>7.2.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Paskolų grąžinimas ir aptarnavimas</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322,600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172,0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172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49170">
                <a:tc>
                  <a:txBody>
                    <a:bodyPr/>
                    <a:lstStyle/>
                    <a:p>
                      <a:pPr algn="l" fontAlgn="b"/>
                      <a:r>
                        <a:rPr lang="lt-LT" sz="1400" b="1" u="none" strike="noStrike" dirty="0">
                          <a:solidFill>
                            <a:schemeClr val="accent2"/>
                          </a:solidFill>
                          <a:effectLst/>
                          <a:latin typeface="+mj-lt"/>
                          <a:cs typeface="Times New Roman" panose="02020603050405020304" pitchFamily="18" charset="0"/>
                        </a:rPr>
                        <a:t>8.</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400" b="1" u="none" strike="noStrike" dirty="0">
                          <a:solidFill>
                            <a:schemeClr val="accent2"/>
                          </a:solidFill>
                          <a:effectLst/>
                          <a:latin typeface="+mj-lt"/>
                          <a:cs typeface="Times New Roman" panose="02020603050405020304" pitchFamily="18" charset="0"/>
                        </a:rPr>
                        <a:t>ŽEMĖS ŪKIO SKYRIUS</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70,0</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70,0</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400" b="1" u="none" strike="noStrike" dirty="0">
                          <a:solidFill>
                            <a:schemeClr val="accent2"/>
                          </a:solidFill>
                          <a:effectLst/>
                          <a:latin typeface="+mj-lt"/>
                          <a:cs typeface="Times New Roman" panose="02020603050405020304" pitchFamily="18" charset="0"/>
                        </a:rPr>
                        <a:t>70</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6026">
                <a:tc>
                  <a:txBody>
                    <a:bodyPr/>
                    <a:lstStyle/>
                    <a:p>
                      <a:pPr algn="l" fontAlgn="b"/>
                      <a:r>
                        <a:rPr lang="lt-LT" sz="1200" u="none" strike="noStrike" dirty="0">
                          <a:solidFill>
                            <a:srgbClr val="002060"/>
                          </a:solidFill>
                          <a:effectLst/>
                          <a:latin typeface="+mj-lt"/>
                          <a:cs typeface="Times New Roman" panose="02020603050405020304" pitchFamily="18" charset="0"/>
                        </a:rPr>
                        <a:t>8.1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lt-LT" sz="1200" u="none" strike="noStrike" dirty="0">
                          <a:solidFill>
                            <a:srgbClr val="002060"/>
                          </a:solidFill>
                          <a:effectLst/>
                          <a:latin typeface="+mj-lt"/>
                          <a:cs typeface="Times New Roman" panose="02020603050405020304" pitchFamily="18" charset="0"/>
                        </a:rPr>
                        <a:t>Kaimo programa</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70,0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70,0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cs typeface="Times New Roman" panose="02020603050405020304" pitchFamily="18" charset="0"/>
                        </a:rPr>
                        <a:t>70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2376206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endParaRPr lang="lt-LT"/>
          </a:p>
        </p:txBody>
      </p:sp>
      <p:sp>
        <p:nvSpPr>
          <p:cNvPr id="2" name="Date Placeholder 1">
            <a:extLst>
              <a:ext uri="{FF2B5EF4-FFF2-40B4-BE49-F238E27FC236}">
                <a16:creationId xmlns:a16="http://schemas.microsoft.com/office/drawing/2014/main" xmlns="" id="{41BC5C63-8486-5646-B8A6-3443DBE2DD82}"/>
              </a:ext>
            </a:extLst>
          </p:cNvPr>
          <p:cNvSpPr>
            <a:spLocks noGrp="1"/>
          </p:cNvSpPr>
          <p:nvPr>
            <p:ph type="dt" sz="half" idx="10"/>
          </p:nvPr>
        </p:nvSpPr>
        <p:spPr/>
        <p:txBody>
          <a:bodyPr/>
          <a:lstStyle/>
          <a:p>
            <a:fld id="{411E0E2E-86A7-1740-9536-422DE669C107}" type="datetimeyyyy">
              <a:rPr lang="en-US" smtClean="0"/>
              <a:pPr/>
              <a:t>2022</a:t>
            </a:fld>
            <a:endParaRPr lang="x-none" dirty="0"/>
          </a:p>
        </p:txBody>
      </p:sp>
      <p:sp>
        <p:nvSpPr>
          <p:cNvPr id="4" name="Teksto vietos rezervavimo ženklas 3"/>
          <p:cNvSpPr>
            <a:spLocks noGrp="1"/>
          </p:cNvSpPr>
          <p:nvPr>
            <p:ph type="body" sz="quarter" idx="13"/>
          </p:nvPr>
        </p:nvSpPr>
        <p:spPr/>
        <p:txBody>
          <a:bodyPr/>
          <a:lstStyle/>
          <a:p>
            <a:endParaRPr lang="lt-LT"/>
          </a:p>
        </p:txBody>
      </p:sp>
      <p:graphicFrame>
        <p:nvGraphicFramePr>
          <p:cNvPr id="5" name="Lentelė 4"/>
          <p:cNvGraphicFramePr>
            <a:graphicFrameLocks noGrp="1"/>
          </p:cNvGraphicFramePr>
          <p:nvPr>
            <p:extLst>
              <p:ext uri="{D42A27DB-BD31-4B8C-83A1-F6EECF244321}">
                <p14:modId xmlns:p14="http://schemas.microsoft.com/office/powerpoint/2010/main" val="3235700576"/>
              </p:ext>
            </p:extLst>
          </p:nvPr>
        </p:nvGraphicFramePr>
        <p:xfrm>
          <a:off x="1803163" y="991935"/>
          <a:ext cx="8315132" cy="366712"/>
        </p:xfrm>
        <a:graphic>
          <a:graphicData uri="http://schemas.openxmlformats.org/drawingml/2006/table">
            <a:tbl>
              <a:tblPr>
                <a:tableStyleId>{5C22544A-7EE6-4342-B048-85BDC9FD1C3A}</a:tableStyleId>
              </a:tblPr>
              <a:tblGrid>
                <a:gridCol w="568556"/>
                <a:gridCol w="4165814"/>
                <a:gridCol w="991312"/>
                <a:gridCol w="1230595"/>
                <a:gridCol w="1358855"/>
              </a:tblGrid>
              <a:tr h="366712">
                <a:tc>
                  <a:txBody>
                    <a:bodyPr/>
                    <a:lstStyle/>
                    <a:p>
                      <a:pPr algn="ctr" fontAlgn="t"/>
                      <a:r>
                        <a:rPr lang="lt-LT" sz="1200" u="none" strike="noStrike" dirty="0">
                          <a:solidFill>
                            <a:srgbClr val="002060"/>
                          </a:solidFill>
                          <a:effectLst/>
                          <a:latin typeface="+mj-lt"/>
                        </a:rPr>
                        <a:t>Eil. </a:t>
                      </a:r>
                      <a:r>
                        <a:rPr lang="lt-LT" sz="1200" u="none" strike="noStrike" dirty="0" smtClean="0">
                          <a:solidFill>
                            <a:srgbClr val="002060"/>
                          </a:solidFill>
                          <a:effectLst/>
                          <a:latin typeface="+mj-lt"/>
                        </a:rPr>
                        <a:t>Nr</a:t>
                      </a:r>
                      <a:r>
                        <a:rPr lang="lt-LT" sz="1200" u="none" strike="noStrike" dirty="0">
                          <a:solidFill>
                            <a:srgbClr val="002060"/>
                          </a:solidFill>
                          <a:effectLst/>
                          <a:latin typeface="+mj-lt"/>
                        </a:rPr>
                        <a:t>.</a:t>
                      </a:r>
                      <a:endParaRPr lang="lt-LT" sz="1200" b="0" i="0" u="none" strike="noStrike" dirty="0">
                        <a:solidFill>
                          <a:srgbClr val="00206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lt-LT" sz="1200" u="none" strike="noStrike" dirty="0">
                          <a:solidFill>
                            <a:srgbClr val="002060"/>
                          </a:solidFill>
                          <a:effectLst/>
                          <a:latin typeface="+mj-lt"/>
                        </a:rPr>
                        <a:t>Asignavimų valdytojo pavadinimas</a:t>
                      </a:r>
                      <a:endParaRPr lang="lt-LT" sz="1200" b="0" i="0" u="none" strike="noStrike" dirty="0">
                        <a:solidFill>
                          <a:srgbClr val="00206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lt-LT" sz="1200" u="none" strike="noStrike" dirty="0">
                          <a:solidFill>
                            <a:srgbClr val="002060"/>
                          </a:solidFill>
                          <a:effectLst/>
                          <a:latin typeface="+mj-lt"/>
                        </a:rPr>
                        <a:t>Skirta          </a:t>
                      </a:r>
                      <a:r>
                        <a:rPr lang="lt-LT" sz="1200" u="none" strike="noStrike" dirty="0" smtClean="0">
                          <a:solidFill>
                            <a:srgbClr val="002060"/>
                          </a:solidFill>
                          <a:effectLst/>
                          <a:latin typeface="+mj-lt"/>
                        </a:rPr>
                        <a:t>    2021 </a:t>
                      </a:r>
                      <a:r>
                        <a:rPr lang="lt-LT" sz="1200" u="none" strike="noStrike" dirty="0">
                          <a:solidFill>
                            <a:srgbClr val="002060"/>
                          </a:solidFill>
                          <a:effectLst/>
                          <a:latin typeface="+mj-lt"/>
                        </a:rPr>
                        <a:t>m.</a:t>
                      </a:r>
                      <a:endParaRPr lang="lt-LT" sz="1200" b="0" i="0" u="none" strike="noStrike" dirty="0">
                        <a:solidFill>
                          <a:srgbClr val="00206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lt-LT" sz="1200" u="none" strike="noStrike" dirty="0">
                          <a:solidFill>
                            <a:srgbClr val="002060"/>
                          </a:solidFill>
                          <a:effectLst/>
                          <a:latin typeface="+mj-lt"/>
                        </a:rPr>
                        <a:t>Poreikis  2022 m.</a:t>
                      </a:r>
                      <a:endParaRPr lang="lt-LT" sz="1200" b="0" i="0" u="none" strike="noStrike" dirty="0">
                        <a:solidFill>
                          <a:srgbClr val="00206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lt-LT" sz="1200" u="none" strike="noStrike" dirty="0">
                          <a:solidFill>
                            <a:srgbClr val="002060"/>
                          </a:solidFill>
                          <a:effectLst/>
                          <a:latin typeface="+mj-lt"/>
                        </a:rPr>
                        <a:t>Planuojama skirti</a:t>
                      </a:r>
                      <a:endParaRPr lang="lt-LT" sz="1200" b="0" i="0" u="none" strike="noStrike" dirty="0">
                        <a:solidFill>
                          <a:srgbClr val="00206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6" name="Lentelė 5"/>
          <p:cNvGraphicFramePr>
            <a:graphicFrameLocks noGrp="1"/>
          </p:cNvGraphicFramePr>
          <p:nvPr>
            <p:extLst>
              <p:ext uri="{D42A27DB-BD31-4B8C-83A1-F6EECF244321}">
                <p14:modId xmlns:p14="http://schemas.microsoft.com/office/powerpoint/2010/main" val="677152497"/>
              </p:ext>
            </p:extLst>
          </p:nvPr>
        </p:nvGraphicFramePr>
        <p:xfrm>
          <a:off x="1803164" y="1358647"/>
          <a:ext cx="8315131" cy="4906972"/>
        </p:xfrm>
        <a:graphic>
          <a:graphicData uri="http://schemas.openxmlformats.org/drawingml/2006/table">
            <a:tbl>
              <a:tblPr>
                <a:tableStyleId>{5C22544A-7EE6-4342-B048-85BDC9FD1C3A}</a:tableStyleId>
              </a:tblPr>
              <a:tblGrid>
                <a:gridCol w="572568"/>
                <a:gridCol w="4157265"/>
                <a:gridCol w="992851"/>
                <a:gridCol w="1230486"/>
                <a:gridCol w="1361961"/>
              </a:tblGrid>
              <a:tr h="213346">
                <a:tc>
                  <a:txBody>
                    <a:bodyPr/>
                    <a:lstStyle/>
                    <a:p>
                      <a:pPr lvl="0" algn="l" fontAlgn="b"/>
                      <a:r>
                        <a:rPr lang="lt-LT" sz="1400" b="1" u="none" strike="noStrike" dirty="0">
                          <a:solidFill>
                            <a:schemeClr val="accent2"/>
                          </a:solidFill>
                          <a:effectLst/>
                          <a:latin typeface="+mj-lt"/>
                          <a:cs typeface="Times New Roman" panose="02020603050405020304" pitchFamily="18" charset="0"/>
                        </a:rPr>
                        <a:t>9.</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400" b="1" u="none" strike="noStrike" dirty="0">
                          <a:solidFill>
                            <a:schemeClr val="accent2"/>
                          </a:solidFill>
                          <a:effectLst/>
                          <a:latin typeface="+mj-lt"/>
                          <a:cs typeface="Times New Roman" panose="02020603050405020304" pitchFamily="18" charset="0"/>
                        </a:rPr>
                        <a:t>ŠVIETIMO IR SPORTO SKYRIUS</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400" b="1" u="none" strike="noStrike" dirty="0">
                          <a:solidFill>
                            <a:schemeClr val="accent2"/>
                          </a:solidFill>
                          <a:effectLst/>
                          <a:latin typeface="+mj-lt"/>
                          <a:cs typeface="Times New Roman" panose="02020603050405020304" pitchFamily="18" charset="0"/>
                        </a:rPr>
                        <a:t>708,400</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400" b="1" u="none" strike="noStrike" dirty="0">
                          <a:solidFill>
                            <a:schemeClr val="accent2"/>
                          </a:solidFill>
                          <a:effectLst/>
                          <a:latin typeface="+mj-lt"/>
                          <a:cs typeface="Times New Roman" panose="02020603050405020304" pitchFamily="18" charset="0"/>
                        </a:rPr>
                        <a:t>704,960</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400" b="1" u="none" strike="noStrike" dirty="0">
                          <a:solidFill>
                            <a:schemeClr val="accent2"/>
                          </a:solidFill>
                          <a:effectLst/>
                          <a:latin typeface="+mj-lt"/>
                          <a:cs typeface="Times New Roman" panose="02020603050405020304" pitchFamily="18" charset="0"/>
                        </a:rPr>
                        <a:t>511,76</a:t>
                      </a:r>
                      <a:endParaRPr lang="lt-LT" sz="14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46">
                <a:tc>
                  <a:txBody>
                    <a:bodyPr/>
                    <a:lstStyle/>
                    <a:p>
                      <a:pPr lvl="0" algn="l" fontAlgn="b"/>
                      <a:r>
                        <a:rPr lang="lt-LT" sz="1200" u="none" strike="noStrike" dirty="0">
                          <a:solidFill>
                            <a:srgbClr val="002060"/>
                          </a:solidFill>
                          <a:effectLst/>
                          <a:latin typeface="+mj-lt"/>
                          <a:cs typeface="Times New Roman" panose="02020603050405020304" pitchFamily="18" charset="0"/>
                        </a:rPr>
                        <a:t>9.1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Vaikų ir jaunimo socializacijos programa</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20,0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30,0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30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26692">
                <a:tc>
                  <a:txBody>
                    <a:bodyPr/>
                    <a:lstStyle/>
                    <a:p>
                      <a:pPr lvl="0" algn="l" fontAlgn="b"/>
                      <a:r>
                        <a:rPr lang="lt-LT" sz="1200" u="none" strike="noStrike" dirty="0">
                          <a:solidFill>
                            <a:srgbClr val="002060"/>
                          </a:solidFill>
                          <a:effectLst/>
                          <a:latin typeface="+mj-lt"/>
                          <a:cs typeface="Times New Roman" panose="02020603050405020304" pitchFamily="18" charset="0"/>
                        </a:rPr>
                        <a:t>9.2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t"/>
                      <a:r>
                        <a:rPr lang="lt-LT" sz="1200" u="none" strike="noStrike" dirty="0">
                          <a:solidFill>
                            <a:srgbClr val="002060"/>
                          </a:solidFill>
                          <a:effectLst/>
                          <a:latin typeface="+mj-lt"/>
                          <a:cs typeface="Times New Roman" panose="02020603050405020304" pitchFamily="18" charset="0"/>
                        </a:rPr>
                        <a:t>Nusikalstamų veikų prevencijos ir kontrolės programa</a:t>
                      </a:r>
                      <a:endParaRPr lang="lt-L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1,0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3,0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endParaRPr lang="lt-LT" sz="1200" u="none" strike="noStrike" dirty="0" smtClean="0">
                        <a:solidFill>
                          <a:srgbClr val="002060"/>
                        </a:solidFill>
                        <a:effectLst/>
                        <a:latin typeface="+mj-lt"/>
                        <a:cs typeface="Times New Roman" panose="02020603050405020304" pitchFamily="18" charset="0"/>
                      </a:endParaRPr>
                    </a:p>
                    <a:p>
                      <a:pPr lvl="0" algn="ctr" fontAlgn="b"/>
                      <a:r>
                        <a:rPr lang="lt-LT" sz="1200" u="none" strike="noStrike" dirty="0" smtClean="0">
                          <a:solidFill>
                            <a:srgbClr val="002060"/>
                          </a:solidFill>
                          <a:effectLst/>
                          <a:latin typeface="+mj-lt"/>
                          <a:cs typeface="Times New Roman" panose="02020603050405020304" pitchFamily="18" charset="0"/>
                        </a:rPr>
                        <a:t>3</a:t>
                      </a:r>
                      <a:r>
                        <a:rPr lang="lt-LT" sz="1200" u="none" strike="noStrike" dirty="0">
                          <a:solidFill>
                            <a:srgbClr val="002060"/>
                          </a:solidFill>
                          <a:effectLst/>
                          <a:latin typeface="+mj-lt"/>
                          <a:cs typeface="Times New Roman" panose="02020603050405020304" pitchFamily="18" charset="0"/>
                        </a:rPr>
                        <a:t> </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46">
                <a:tc>
                  <a:txBody>
                    <a:bodyPr/>
                    <a:lstStyle/>
                    <a:p>
                      <a:pPr lvl="0" algn="l" fontAlgn="b"/>
                      <a:r>
                        <a:rPr lang="lt-LT" sz="1200" u="none" strike="noStrike" dirty="0">
                          <a:solidFill>
                            <a:srgbClr val="002060"/>
                          </a:solidFill>
                          <a:effectLst/>
                          <a:latin typeface="+mj-lt"/>
                          <a:cs typeface="Times New Roman" panose="02020603050405020304" pitchFamily="18" charset="0"/>
                        </a:rPr>
                        <a:t>9.3</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Lengvatinio keleivių pervežimo išlaidų </a:t>
                      </a:r>
                      <a:r>
                        <a:rPr lang="lt-LT" sz="1200" u="none" strike="noStrike" dirty="0" smtClean="0">
                          <a:solidFill>
                            <a:srgbClr val="002060"/>
                          </a:solidFill>
                          <a:effectLst/>
                          <a:latin typeface="+mj-lt"/>
                          <a:cs typeface="Times New Roman" panose="02020603050405020304" pitchFamily="18" charset="0"/>
                        </a:rPr>
                        <a:t>kompensavimas</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280,000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500,0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300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46">
                <a:tc>
                  <a:txBody>
                    <a:bodyPr/>
                    <a:lstStyle/>
                    <a:p>
                      <a:pPr lvl="0" algn="l" fontAlgn="b"/>
                      <a:r>
                        <a:rPr lang="lt-LT" sz="1200" u="none" strike="noStrike" dirty="0">
                          <a:solidFill>
                            <a:srgbClr val="002060"/>
                          </a:solidFill>
                          <a:effectLst/>
                          <a:latin typeface="+mj-lt"/>
                          <a:cs typeface="Times New Roman" panose="02020603050405020304" pitchFamily="18" charset="0"/>
                        </a:rPr>
                        <a:t>9.4</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Maisto atliekų utilizavimui</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46">
                <a:tc>
                  <a:txBody>
                    <a:bodyPr/>
                    <a:lstStyle/>
                    <a:p>
                      <a:pPr lvl="0" algn="l" fontAlgn="b"/>
                      <a:r>
                        <a:rPr lang="lt-LT" sz="1200" u="none" strike="noStrike" dirty="0">
                          <a:solidFill>
                            <a:srgbClr val="002060"/>
                          </a:solidFill>
                          <a:effectLst/>
                          <a:latin typeface="+mj-lt"/>
                          <a:cs typeface="Times New Roman" panose="02020603050405020304" pitchFamily="18" charset="0"/>
                        </a:rPr>
                        <a:t>9.5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Suaugusiųjų neformalaus ugdymo programoms</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6,425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7,46</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7,5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26692">
                <a:tc>
                  <a:txBody>
                    <a:bodyPr/>
                    <a:lstStyle/>
                    <a:p>
                      <a:pPr lvl="0" algn="l" fontAlgn="b"/>
                      <a:r>
                        <a:rPr lang="lt-LT" sz="1200" u="none" strike="noStrike" dirty="0">
                          <a:solidFill>
                            <a:srgbClr val="002060"/>
                          </a:solidFill>
                          <a:effectLst/>
                          <a:latin typeface="+mj-lt"/>
                          <a:cs typeface="Times New Roman" panose="02020603050405020304" pitchFamily="18" charset="0"/>
                        </a:rPr>
                        <a:t>9.6.</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t"/>
                      <a:r>
                        <a:rPr lang="lt-LT" sz="1200" u="none" strike="noStrike" dirty="0">
                          <a:solidFill>
                            <a:srgbClr val="002060"/>
                          </a:solidFill>
                          <a:effectLst/>
                          <a:latin typeface="+mj-lt"/>
                          <a:cs typeface="Times New Roman" panose="02020603050405020304" pitchFamily="18" charset="0"/>
                        </a:rPr>
                        <a:t>Švietimo įstaigų vadovų lyderystės ir vadybinių kompetencijų stiprinimui</a:t>
                      </a:r>
                      <a:endParaRPr lang="lt-L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4,425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 </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 </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46">
                <a:tc>
                  <a:txBody>
                    <a:bodyPr/>
                    <a:lstStyle/>
                    <a:p>
                      <a:pPr lvl="0" algn="l" fontAlgn="b"/>
                      <a:r>
                        <a:rPr lang="lt-LT" sz="1200" u="none" strike="noStrike" dirty="0">
                          <a:solidFill>
                            <a:srgbClr val="002060"/>
                          </a:solidFill>
                          <a:effectLst/>
                          <a:latin typeface="+mj-lt"/>
                          <a:cs typeface="Times New Roman" panose="02020603050405020304" pitchFamily="18" charset="0"/>
                        </a:rPr>
                        <a:t>9.7.</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Pedagoginė grupė</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3,3</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3,3</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3,3</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46">
                <a:tc>
                  <a:txBody>
                    <a:bodyPr/>
                    <a:lstStyle/>
                    <a:p>
                      <a:pPr lvl="0" algn="l" fontAlgn="b"/>
                      <a:r>
                        <a:rPr lang="lt-LT" sz="1200" u="none" strike="noStrike" dirty="0">
                          <a:solidFill>
                            <a:srgbClr val="002060"/>
                          </a:solidFill>
                          <a:effectLst/>
                          <a:latin typeface="+mj-lt"/>
                          <a:cs typeface="Times New Roman" panose="02020603050405020304" pitchFamily="18" charset="0"/>
                        </a:rPr>
                        <a:t>9.8.</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Mokinių pavėžėjimui tėvų nuosavu transportu</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30,0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13,0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13</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26692">
                <a:tc>
                  <a:txBody>
                    <a:bodyPr/>
                    <a:lstStyle/>
                    <a:p>
                      <a:pPr lvl="0" algn="l" fontAlgn="b"/>
                      <a:r>
                        <a:rPr lang="lt-LT" sz="1200" u="none" strike="noStrike" dirty="0">
                          <a:solidFill>
                            <a:srgbClr val="002060"/>
                          </a:solidFill>
                          <a:effectLst/>
                          <a:latin typeface="+mj-lt"/>
                          <a:cs typeface="Times New Roman" panose="02020603050405020304" pitchFamily="18" charset="0"/>
                        </a:rPr>
                        <a:t>9.9.</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t"/>
                      <a:r>
                        <a:rPr lang="lt-LT" sz="1200" u="none" strike="noStrike" dirty="0">
                          <a:solidFill>
                            <a:srgbClr val="002060"/>
                          </a:solidFill>
                          <a:effectLst/>
                          <a:latin typeface="+mj-lt"/>
                          <a:cs typeface="Times New Roman" panose="02020603050405020304" pitchFamily="18" charset="0"/>
                        </a:rPr>
                        <a:t>Darželiams, mokykloms - įrangai įsigyti, higienos reikalavimų vykdymui</a:t>
                      </a:r>
                      <a:endParaRPr lang="lt-L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20,0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20,0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20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46">
                <a:tc>
                  <a:txBody>
                    <a:bodyPr/>
                    <a:lstStyle/>
                    <a:p>
                      <a:pPr lvl="0" algn="l" fontAlgn="b"/>
                      <a:r>
                        <a:rPr lang="lt-LT" sz="1200" u="none" strike="noStrike" dirty="0">
                          <a:solidFill>
                            <a:srgbClr val="002060"/>
                          </a:solidFill>
                          <a:effectLst/>
                          <a:latin typeface="+mj-lt"/>
                          <a:cs typeface="Times New Roman" panose="02020603050405020304" pitchFamily="18" charset="0"/>
                        </a:rPr>
                        <a:t>9.10.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t"/>
                      <a:r>
                        <a:rPr lang="lt-LT" sz="1200" u="none" strike="noStrike" dirty="0">
                          <a:solidFill>
                            <a:srgbClr val="002060"/>
                          </a:solidFill>
                          <a:effectLst/>
                          <a:latin typeface="+mj-lt"/>
                          <a:cs typeface="Times New Roman" panose="02020603050405020304" pitchFamily="18" charset="0"/>
                        </a:rPr>
                        <a:t>Mokyklinių autobusų remontui</a:t>
                      </a:r>
                      <a:endParaRPr lang="lt-L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a:solidFill>
                            <a:srgbClr val="002060"/>
                          </a:solidFill>
                          <a:effectLst/>
                          <a:latin typeface="+mj-lt"/>
                          <a:cs typeface="Times New Roman" panose="02020603050405020304" pitchFamily="18" charset="0"/>
                        </a:rPr>
                        <a:t>20,0</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20,0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a:solidFill>
                            <a:srgbClr val="002060"/>
                          </a:solidFill>
                          <a:effectLst/>
                          <a:latin typeface="+mj-lt"/>
                          <a:cs typeface="Times New Roman" panose="02020603050405020304" pitchFamily="18" charset="0"/>
                        </a:rPr>
                        <a:t>20</a:t>
                      </a:r>
                      <a:endParaRPr lang="lt-LT" sz="1200" b="0" i="0" u="none" strike="noStrike">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46">
                <a:tc>
                  <a:txBody>
                    <a:bodyPr/>
                    <a:lstStyle/>
                    <a:p>
                      <a:pPr lvl="0" algn="l" fontAlgn="b"/>
                      <a:r>
                        <a:rPr lang="lt-LT" sz="1200" u="none" strike="noStrike" dirty="0">
                          <a:solidFill>
                            <a:srgbClr val="002060"/>
                          </a:solidFill>
                          <a:effectLst/>
                          <a:latin typeface="+mj-lt"/>
                          <a:cs typeface="Times New Roman" panose="02020603050405020304" pitchFamily="18" charset="0"/>
                        </a:rPr>
                        <a:t>9.11.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t"/>
                      <a:r>
                        <a:rPr lang="lt-LT" sz="1200" u="none" strike="noStrike" dirty="0">
                          <a:solidFill>
                            <a:srgbClr val="002060"/>
                          </a:solidFill>
                          <a:effectLst/>
                          <a:latin typeface="+mj-lt"/>
                          <a:cs typeface="Times New Roman" panose="02020603050405020304" pitchFamily="18" charset="0"/>
                        </a:rPr>
                        <a:t>Kompiuterinių technologijų atnaujinimui</a:t>
                      </a:r>
                      <a:endParaRPr lang="lt-L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20,0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30,0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30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26692">
                <a:tc>
                  <a:txBody>
                    <a:bodyPr/>
                    <a:lstStyle/>
                    <a:p>
                      <a:pPr lvl="0" algn="l" fontAlgn="b"/>
                      <a:r>
                        <a:rPr lang="lt-LT" sz="1200" u="none" strike="noStrike" dirty="0">
                          <a:solidFill>
                            <a:srgbClr val="002060"/>
                          </a:solidFill>
                          <a:effectLst/>
                          <a:latin typeface="+mj-lt"/>
                          <a:cs typeface="Times New Roman" panose="02020603050405020304" pitchFamily="18" charset="0"/>
                        </a:rPr>
                        <a:t>9.12.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t"/>
                      <a:r>
                        <a:rPr lang="lt-LT" sz="1200" u="none" strike="noStrike" dirty="0">
                          <a:solidFill>
                            <a:srgbClr val="002060"/>
                          </a:solidFill>
                          <a:effectLst/>
                          <a:latin typeface="+mj-lt"/>
                          <a:cs typeface="Times New Roman" panose="02020603050405020304" pitchFamily="18" charset="0"/>
                        </a:rPr>
                        <a:t>Lauko aikštelių ikimokyklinėse įstaigose atnaujinimui ir darbo vietų įvertinimui</a:t>
                      </a:r>
                      <a:endParaRPr lang="lt-L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25,0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20,0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20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26692">
                <a:tc>
                  <a:txBody>
                    <a:bodyPr/>
                    <a:lstStyle/>
                    <a:p>
                      <a:pPr lvl="0" algn="l" fontAlgn="b"/>
                      <a:r>
                        <a:rPr lang="lt-LT" sz="1200" u="none" strike="noStrike" dirty="0">
                          <a:solidFill>
                            <a:srgbClr val="002060"/>
                          </a:solidFill>
                          <a:effectLst/>
                          <a:latin typeface="+mj-lt"/>
                          <a:cs typeface="Times New Roman" panose="02020603050405020304" pitchFamily="18" charset="0"/>
                        </a:rPr>
                        <a:t>9.13.</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t"/>
                      <a:r>
                        <a:rPr lang="lt-LT" sz="1200" u="none" strike="noStrike" dirty="0">
                          <a:solidFill>
                            <a:srgbClr val="002060"/>
                          </a:solidFill>
                          <a:effectLst/>
                          <a:latin typeface="+mj-lt"/>
                          <a:cs typeface="Times New Roman" panose="02020603050405020304" pitchFamily="18" charset="0"/>
                        </a:rPr>
                        <a:t>Sporto nevyriausybinių organizacijų projektų finansavimas</a:t>
                      </a:r>
                      <a:endParaRPr lang="lt-L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4,0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4,0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6</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46">
                <a:tc>
                  <a:txBody>
                    <a:bodyPr/>
                    <a:lstStyle/>
                    <a:p>
                      <a:pPr lvl="0" algn="l" fontAlgn="b"/>
                      <a:r>
                        <a:rPr lang="lt-LT" sz="1200" u="none" strike="noStrike" dirty="0">
                          <a:solidFill>
                            <a:srgbClr val="002060"/>
                          </a:solidFill>
                          <a:effectLst/>
                          <a:latin typeface="+mj-lt"/>
                          <a:cs typeface="Times New Roman" panose="02020603050405020304" pitchFamily="18" charset="0"/>
                        </a:rPr>
                        <a:t>9.14.</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pl-PL" sz="1200" u="none" strike="noStrike" dirty="0">
                          <a:solidFill>
                            <a:srgbClr val="002060"/>
                          </a:solidFill>
                          <a:effectLst/>
                          <a:latin typeface="+mj-lt"/>
                          <a:cs typeface="Times New Roman" panose="02020603050405020304" pitchFamily="18" charset="0"/>
                        </a:rPr>
                        <a:t>Rajono </a:t>
                      </a:r>
                      <a:r>
                        <a:rPr lang="pl-PL" sz="1200" u="none" strike="noStrike" dirty="0" err="1">
                          <a:solidFill>
                            <a:srgbClr val="002060"/>
                          </a:solidFill>
                          <a:effectLst/>
                          <a:latin typeface="+mj-lt"/>
                          <a:cs typeface="Times New Roman" panose="02020603050405020304" pitchFamily="18" charset="0"/>
                        </a:rPr>
                        <a:t>reprezentacinių</a:t>
                      </a:r>
                      <a:r>
                        <a:rPr lang="pl-PL" sz="1200" u="none" strike="noStrike" dirty="0">
                          <a:solidFill>
                            <a:srgbClr val="002060"/>
                          </a:solidFill>
                          <a:effectLst/>
                          <a:latin typeface="+mj-lt"/>
                          <a:cs typeface="Times New Roman" panose="02020603050405020304" pitchFamily="18" charset="0"/>
                        </a:rPr>
                        <a:t> </a:t>
                      </a:r>
                      <a:r>
                        <a:rPr lang="pl-PL" sz="1200" u="none" strike="noStrike" dirty="0" err="1">
                          <a:solidFill>
                            <a:srgbClr val="002060"/>
                          </a:solidFill>
                          <a:effectLst/>
                          <a:latin typeface="+mj-lt"/>
                          <a:cs typeface="Times New Roman" panose="02020603050405020304" pitchFamily="18" charset="0"/>
                        </a:rPr>
                        <a:t>sporto</a:t>
                      </a:r>
                      <a:r>
                        <a:rPr lang="pl-PL" sz="1200" u="none" strike="noStrike" dirty="0">
                          <a:solidFill>
                            <a:srgbClr val="002060"/>
                          </a:solidFill>
                          <a:effectLst/>
                          <a:latin typeface="+mj-lt"/>
                          <a:cs typeface="Times New Roman" panose="02020603050405020304" pitchFamily="18" charset="0"/>
                        </a:rPr>
                        <a:t> </a:t>
                      </a:r>
                      <a:r>
                        <a:rPr lang="pl-PL" sz="1200" u="none" strike="noStrike" dirty="0" err="1">
                          <a:solidFill>
                            <a:srgbClr val="002060"/>
                          </a:solidFill>
                          <a:effectLst/>
                          <a:latin typeface="+mj-lt"/>
                          <a:cs typeface="Times New Roman" panose="02020603050405020304" pitchFamily="18" charset="0"/>
                        </a:rPr>
                        <a:t>renginių</a:t>
                      </a:r>
                      <a:r>
                        <a:rPr lang="pl-PL" sz="1200" u="none" strike="noStrike" dirty="0">
                          <a:solidFill>
                            <a:srgbClr val="002060"/>
                          </a:solidFill>
                          <a:effectLst/>
                          <a:latin typeface="+mj-lt"/>
                          <a:cs typeface="Times New Roman" panose="02020603050405020304" pitchFamily="18" charset="0"/>
                        </a:rPr>
                        <a:t> </a:t>
                      </a:r>
                      <a:r>
                        <a:rPr lang="pl-PL" sz="1200" u="none" strike="noStrike" dirty="0" err="1">
                          <a:solidFill>
                            <a:srgbClr val="002060"/>
                          </a:solidFill>
                          <a:effectLst/>
                          <a:latin typeface="+mj-lt"/>
                          <a:cs typeface="Times New Roman" panose="02020603050405020304" pitchFamily="18" charset="0"/>
                        </a:rPr>
                        <a:t>programa</a:t>
                      </a:r>
                      <a:endParaRPr lang="pl-PL"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17,0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17,0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17</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46">
                <a:tc>
                  <a:txBody>
                    <a:bodyPr/>
                    <a:lstStyle/>
                    <a:p>
                      <a:pPr lvl="0" algn="l" fontAlgn="b"/>
                      <a:r>
                        <a:rPr lang="lt-LT" sz="1200" u="none" strike="noStrike" dirty="0">
                          <a:solidFill>
                            <a:srgbClr val="002060"/>
                          </a:solidFill>
                          <a:effectLst/>
                          <a:latin typeface="+mj-lt"/>
                          <a:cs typeface="Times New Roman" panose="02020603050405020304" pitchFamily="18" charset="0"/>
                        </a:rPr>
                        <a:t>9.15.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Talentingų žmonių rėmimo programa</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2,0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2,0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46">
                <a:tc>
                  <a:txBody>
                    <a:bodyPr/>
                    <a:lstStyle/>
                    <a:p>
                      <a:pPr lvl="0" algn="l" fontAlgn="b"/>
                      <a:r>
                        <a:rPr lang="lt-LT" sz="1200" u="none" strike="noStrike" dirty="0">
                          <a:solidFill>
                            <a:srgbClr val="002060"/>
                          </a:solidFill>
                          <a:effectLst/>
                          <a:latin typeface="+mj-lt"/>
                          <a:cs typeface="Times New Roman" panose="02020603050405020304" pitchFamily="18" charset="0"/>
                        </a:rPr>
                        <a:t>9.16</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Jaunimo politikos įgyvendinimo programa</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15,0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24,2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29</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3346">
                <a:tc>
                  <a:txBody>
                    <a:bodyPr/>
                    <a:lstStyle/>
                    <a:p>
                      <a:pPr lvl="0" algn="l" fontAlgn="b"/>
                      <a:r>
                        <a:rPr lang="lt-LT" sz="1200" u="none" strike="noStrike" dirty="0">
                          <a:solidFill>
                            <a:srgbClr val="002060"/>
                          </a:solidFill>
                          <a:effectLst/>
                          <a:latin typeface="+mj-lt"/>
                          <a:cs typeface="Times New Roman" panose="02020603050405020304" pitchFamily="18" charset="0"/>
                        </a:rPr>
                        <a:t>9.17</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l" fontAlgn="b"/>
                      <a:r>
                        <a:rPr lang="lt-LT" sz="1200" u="none" strike="noStrike" dirty="0">
                          <a:solidFill>
                            <a:srgbClr val="002060"/>
                          </a:solidFill>
                          <a:effectLst/>
                          <a:latin typeface="+mj-lt"/>
                          <a:cs typeface="Times New Roman" panose="02020603050405020304" pitchFamily="18" charset="0"/>
                        </a:rPr>
                        <a:t>Pirmoko krepšelis</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 </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6,0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b"/>
                      <a:r>
                        <a:rPr lang="lt-LT" sz="1200" u="none" strike="noStrike" dirty="0">
                          <a:solidFill>
                            <a:srgbClr val="002060"/>
                          </a:solidFill>
                          <a:effectLst/>
                          <a:latin typeface="+mj-lt"/>
                          <a:cs typeface="Times New Roman" panose="02020603050405020304" pitchFamily="18" charset="0"/>
                        </a:rPr>
                        <a:t>6</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4089362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endParaRPr lang="lt-LT"/>
          </a:p>
        </p:txBody>
      </p:sp>
      <p:sp>
        <p:nvSpPr>
          <p:cNvPr id="2" name="Date Placeholder 1">
            <a:extLst>
              <a:ext uri="{FF2B5EF4-FFF2-40B4-BE49-F238E27FC236}">
                <a16:creationId xmlns:a16="http://schemas.microsoft.com/office/drawing/2014/main" xmlns="" id="{41BC5C63-8486-5646-B8A6-3443DBE2DD82}"/>
              </a:ext>
            </a:extLst>
          </p:cNvPr>
          <p:cNvSpPr>
            <a:spLocks noGrp="1"/>
          </p:cNvSpPr>
          <p:nvPr>
            <p:ph type="dt" sz="half" idx="10"/>
          </p:nvPr>
        </p:nvSpPr>
        <p:spPr/>
        <p:txBody>
          <a:bodyPr/>
          <a:lstStyle/>
          <a:p>
            <a:fld id="{411E0E2E-86A7-1740-9536-422DE669C107}" type="datetimeyyyy">
              <a:rPr lang="en-US" smtClean="0"/>
              <a:pPr/>
              <a:t>2022</a:t>
            </a:fld>
            <a:endParaRPr lang="x-none" dirty="0"/>
          </a:p>
        </p:txBody>
      </p:sp>
      <p:sp>
        <p:nvSpPr>
          <p:cNvPr id="4" name="Teksto vietos rezervavimo ženklas 3"/>
          <p:cNvSpPr>
            <a:spLocks noGrp="1"/>
          </p:cNvSpPr>
          <p:nvPr>
            <p:ph type="body" sz="quarter" idx="13"/>
          </p:nvPr>
        </p:nvSpPr>
        <p:spPr/>
        <p:txBody>
          <a:bodyPr/>
          <a:lstStyle/>
          <a:p>
            <a:endParaRPr lang="lt-LT"/>
          </a:p>
        </p:txBody>
      </p:sp>
      <p:graphicFrame>
        <p:nvGraphicFramePr>
          <p:cNvPr id="7" name="Lentelė 6"/>
          <p:cNvGraphicFramePr>
            <a:graphicFrameLocks noGrp="1"/>
          </p:cNvGraphicFramePr>
          <p:nvPr>
            <p:extLst>
              <p:ext uri="{D42A27DB-BD31-4B8C-83A1-F6EECF244321}">
                <p14:modId xmlns:p14="http://schemas.microsoft.com/office/powerpoint/2010/main" val="3579903732"/>
              </p:ext>
            </p:extLst>
          </p:nvPr>
        </p:nvGraphicFramePr>
        <p:xfrm>
          <a:off x="1722532" y="2286389"/>
          <a:ext cx="8569326" cy="409575"/>
        </p:xfrm>
        <a:graphic>
          <a:graphicData uri="http://schemas.openxmlformats.org/drawingml/2006/table">
            <a:tbl>
              <a:tblPr>
                <a:tableStyleId>{5C22544A-7EE6-4342-B048-85BDC9FD1C3A}</a:tableStyleId>
              </a:tblPr>
              <a:tblGrid>
                <a:gridCol w="864134"/>
                <a:gridCol w="3960613"/>
                <a:gridCol w="1296201"/>
                <a:gridCol w="1266337"/>
                <a:gridCol w="1182041"/>
              </a:tblGrid>
              <a:tr h="409575">
                <a:tc>
                  <a:txBody>
                    <a:bodyPr/>
                    <a:lstStyle/>
                    <a:p>
                      <a:pPr algn="ctr" fontAlgn="t"/>
                      <a:r>
                        <a:rPr lang="lt-LT" sz="1200" u="none" strike="noStrike" dirty="0">
                          <a:solidFill>
                            <a:srgbClr val="002060"/>
                          </a:solidFill>
                          <a:effectLst/>
                          <a:latin typeface="+mj-lt"/>
                        </a:rPr>
                        <a:t>Eil. </a:t>
                      </a:r>
                      <a:r>
                        <a:rPr lang="lt-LT" sz="1200" u="none" strike="noStrike" dirty="0" smtClean="0">
                          <a:solidFill>
                            <a:srgbClr val="002060"/>
                          </a:solidFill>
                          <a:effectLst/>
                          <a:latin typeface="+mj-lt"/>
                        </a:rPr>
                        <a:t>Nr</a:t>
                      </a:r>
                      <a:r>
                        <a:rPr lang="lt-LT" sz="1200" u="none" strike="noStrike" dirty="0">
                          <a:solidFill>
                            <a:srgbClr val="002060"/>
                          </a:solidFill>
                          <a:effectLst/>
                          <a:latin typeface="+mj-lt"/>
                        </a:rPr>
                        <a:t>.</a:t>
                      </a:r>
                      <a:endParaRPr lang="lt-LT" sz="1200" b="0" i="0" u="none" strike="noStrike" dirty="0">
                        <a:solidFill>
                          <a:srgbClr val="00206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lt-LT" sz="1200" u="none" strike="noStrike" dirty="0">
                          <a:solidFill>
                            <a:srgbClr val="002060"/>
                          </a:solidFill>
                          <a:effectLst/>
                          <a:latin typeface="+mj-lt"/>
                        </a:rPr>
                        <a:t>Asignavimų valdytojo pavadinimas</a:t>
                      </a:r>
                      <a:endParaRPr lang="lt-LT" sz="1200" b="0" i="0" u="none" strike="noStrike" dirty="0">
                        <a:solidFill>
                          <a:srgbClr val="00206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lt-LT" sz="1200" u="none" strike="noStrike" dirty="0" smtClean="0">
                          <a:solidFill>
                            <a:srgbClr val="002060"/>
                          </a:solidFill>
                          <a:effectLst/>
                          <a:latin typeface="+mj-lt"/>
                        </a:rPr>
                        <a:t>Skirta</a:t>
                      </a:r>
                      <a:r>
                        <a:rPr lang="lt-LT" sz="1200" u="none" strike="noStrike" baseline="0" dirty="0" smtClean="0">
                          <a:solidFill>
                            <a:srgbClr val="002060"/>
                          </a:solidFill>
                          <a:effectLst/>
                          <a:latin typeface="+mj-lt"/>
                        </a:rPr>
                        <a:t> </a:t>
                      </a:r>
                      <a:r>
                        <a:rPr lang="lt-LT" sz="1200" u="none" strike="noStrike" dirty="0" smtClean="0">
                          <a:solidFill>
                            <a:srgbClr val="002060"/>
                          </a:solidFill>
                          <a:effectLst/>
                          <a:latin typeface="+mj-lt"/>
                        </a:rPr>
                        <a:t>2021 </a:t>
                      </a:r>
                      <a:r>
                        <a:rPr lang="lt-LT" sz="1200" u="none" strike="noStrike" dirty="0">
                          <a:solidFill>
                            <a:srgbClr val="002060"/>
                          </a:solidFill>
                          <a:effectLst/>
                          <a:latin typeface="+mj-lt"/>
                        </a:rPr>
                        <a:t>m.</a:t>
                      </a:r>
                      <a:endParaRPr lang="lt-LT" sz="1200" b="0" i="0" u="none" strike="noStrike" dirty="0">
                        <a:solidFill>
                          <a:srgbClr val="00206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lt-LT" sz="1200" u="none" strike="noStrike" dirty="0">
                          <a:solidFill>
                            <a:srgbClr val="002060"/>
                          </a:solidFill>
                          <a:effectLst/>
                          <a:latin typeface="+mj-lt"/>
                        </a:rPr>
                        <a:t>Poreikis  2022 m.</a:t>
                      </a:r>
                      <a:endParaRPr lang="lt-LT" sz="1200" b="0" i="0" u="none" strike="noStrike" dirty="0">
                        <a:solidFill>
                          <a:srgbClr val="00206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t-LT" sz="1200" u="none" strike="noStrike" dirty="0">
                          <a:solidFill>
                            <a:srgbClr val="002060"/>
                          </a:solidFill>
                          <a:effectLst/>
                          <a:latin typeface="+mj-lt"/>
                        </a:rPr>
                        <a:t>Planuojama skirti</a:t>
                      </a:r>
                      <a:endParaRPr lang="lt-LT" sz="1200" b="0" i="0" u="none" strike="noStrike" dirty="0">
                        <a:solidFill>
                          <a:srgbClr val="00206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Lentelė 7"/>
          <p:cNvGraphicFramePr>
            <a:graphicFrameLocks noGrp="1"/>
          </p:cNvGraphicFramePr>
          <p:nvPr>
            <p:extLst>
              <p:ext uri="{D42A27DB-BD31-4B8C-83A1-F6EECF244321}">
                <p14:modId xmlns:p14="http://schemas.microsoft.com/office/powerpoint/2010/main" val="1414107371"/>
              </p:ext>
            </p:extLst>
          </p:nvPr>
        </p:nvGraphicFramePr>
        <p:xfrm>
          <a:off x="1722532" y="2695964"/>
          <a:ext cx="8569325" cy="3430790"/>
        </p:xfrm>
        <a:graphic>
          <a:graphicData uri="http://schemas.openxmlformats.org/drawingml/2006/table">
            <a:tbl>
              <a:tblPr>
                <a:tableStyleId>{5C22544A-7EE6-4342-B048-85BDC9FD1C3A}</a:tableStyleId>
              </a:tblPr>
              <a:tblGrid>
                <a:gridCol w="864134"/>
                <a:gridCol w="3960612"/>
                <a:gridCol w="1292516"/>
                <a:gridCol w="1269508"/>
                <a:gridCol w="1182555"/>
              </a:tblGrid>
              <a:tr h="260881">
                <a:tc>
                  <a:txBody>
                    <a:bodyPr/>
                    <a:lstStyle/>
                    <a:p>
                      <a:pPr lvl="1" algn="l" fontAlgn="b"/>
                      <a:r>
                        <a:rPr lang="lt-LT" sz="1200" b="1" u="none" strike="noStrike" dirty="0">
                          <a:solidFill>
                            <a:schemeClr val="accent2"/>
                          </a:solidFill>
                          <a:effectLst/>
                          <a:latin typeface="+mj-lt"/>
                          <a:cs typeface="Times New Roman" panose="02020603050405020304" pitchFamily="18" charset="0"/>
                        </a:rPr>
                        <a:t>10.</a:t>
                      </a:r>
                      <a:endParaRPr lang="lt-LT" sz="12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r>
                        <a:rPr lang="lt-LT" sz="1200" b="1" u="none" strike="noStrike" dirty="0">
                          <a:solidFill>
                            <a:schemeClr val="accent2"/>
                          </a:solidFill>
                          <a:effectLst/>
                          <a:latin typeface="+mj-lt"/>
                          <a:cs typeface="Times New Roman" panose="02020603050405020304" pitchFamily="18" charset="0"/>
                        </a:rPr>
                        <a:t>KOMUNIKACIJOS IR </a:t>
                      </a:r>
                      <a:r>
                        <a:rPr lang="lt-LT" sz="1200" b="1" u="none" strike="noStrike" dirty="0" smtClean="0">
                          <a:solidFill>
                            <a:schemeClr val="accent2"/>
                          </a:solidFill>
                          <a:effectLst/>
                          <a:latin typeface="+mj-lt"/>
                          <a:cs typeface="Times New Roman" panose="02020603050405020304" pitchFamily="18" charset="0"/>
                        </a:rPr>
                        <a:t>KULTŪRO</a:t>
                      </a:r>
                      <a:r>
                        <a:rPr lang="lt-LT" sz="1200" b="1" u="none" strike="noStrike" baseline="0" dirty="0" smtClean="0">
                          <a:solidFill>
                            <a:schemeClr val="accent2"/>
                          </a:solidFill>
                          <a:effectLst/>
                          <a:latin typeface="+mj-lt"/>
                          <a:cs typeface="Times New Roman" panose="02020603050405020304" pitchFamily="18" charset="0"/>
                        </a:rPr>
                        <a:t>S </a:t>
                      </a:r>
                      <a:r>
                        <a:rPr lang="lt-LT" sz="1200" b="1" u="none" strike="noStrike" dirty="0" smtClean="0">
                          <a:solidFill>
                            <a:schemeClr val="accent2"/>
                          </a:solidFill>
                          <a:effectLst/>
                          <a:latin typeface="+mj-lt"/>
                          <a:cs typeface="Times New Roman" panose="02020603050405020304" pitchFamily="18" charset="0"/>
                        </a:rPr>
                        <a:t>SKYRIUS</a:t>
                      </a:r>
                      <a:endParaRPr lang="lt-LT" sz="12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b="1" u="none" strike="noStrike" dirty="0">
                          <a:solidFill>
                            <a:schemeClr val="accent2"/>
                          </a:solidFill>
                          <a:effectLst/>
                          <a:latin typeface="+mj-lt"/>
                          <a:cs typeface="Times New Roman" panose="02020603050405020304" pitchFamily="18" charset="0"/>
                        </a:rPr>
                        <a:t>124,3</a:t>
                      </a:r>
                      <a:endParaRPr lang="lt-LT" sz="12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b="1" u="none" strike="noStrike" dirty="0">
                          <a:solidFill>
                            <a:schemeClr val="accent2"/>
                          </a:solidFill>
                          <a:effectLst/>
                          <a:latin typeface="+mj-lt"/>
                          <a:cs typeface="Times New Roman" panose="02020603050405020304" pitchFamily="18" charset="0"/>
                        </a:rPr>
                        <a:t>172,0</a:t>
                      </a:r>
                      <a:endParaRPr lang="lt-LT" sz="12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b="1" u="none" strike="noStrike" dirty="0">
                          <a:solidFill>
                            <a:schemeClr val="accent2"/>
                          </a:solidFill>
                          <a:effectLst/>
                          <a:latin typeface="+mj-lt"/>
                          <a:cs typeface="Times New Roman" panose="02020603050405020304" pitchFamily="18" charset="0"/>
                        </a:rPr>
                        <a:t>348,595</a:t>
                      </a:r>
                      <a:endParaRPr lang="lt-LT" sz="12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39">
                <a:tc>
                  <a:txBody>
                    <a:bodyPr/>
                    <a:lstStyle/>
                    <a:p>
                      <a:pPr lvl="1" algn="l" fontAlgn="b"/>
                      <a:r>
                        <a:rPr lang="lt-LT" sz="1200" u="none" strike="noStrike" dirty="0">
                          <a:solidFill>
                            <a:srgbClr val="002060"/>
                          </a:solidFill>
                          <a:effectLst/>
                          <a:latin typeface="+mj-lt"/>
                          <a:cs typeface="Times New Roman" panose="02020603050405020304" pitchFamily="18" charset="0"/>
                        </a:rPr>
                        <a:t>10.1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t"/>
                      <a:r>
                        <a:rPr lang="pt-BR" sz="1200" u="none" strike="noStrike" dirty="0">
                          <a:solidFill>
                            <a:srgbClr val="002060"/>
                          </a:solidFill>
                          <a:effectLst/>
                          <a:latin typeface="+mj-lt"/>
                          <a:cs typeface="Times New Roman" panose="02020603050405020304" pitchFamily="18" charset="0"/>
                        </a:rPr>
                        <a:t>Tarptautinis bendradarbiavimo veiklų finansavimas ir organizavimas</a:t>
                      </a:r>
                      <a:endParaRPr lang="pt-BR"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11,0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16,0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16</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119">
                <a:tc>
                  <a:txBody>
                    <a:bodyPr/>
                    <a:lstStyle/>
                    <a:p>
                      <a:pPr lvl="1" algn="l" fontAlgn="b"/>
                      <a:r>
                        <a:rPr lang="lt-LT" sz="1200" u="none" strike="noStrike" dirty="0">
                          <a:solidFill>
                            <a:srgbClr val="002060"/>
                          </a:solidFill>
                          <a:effectLst/>
                          <a:latin typeface="+mj-lt"/>
                          <a:cs typeface="Times New Roman" panose="02020603050405020304" pitchFamily="18" charset="0"/>
                        </a:rPr>
                        <a:t>10.2.</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r>
                        <a:rPr lang="lt-LT" sz="1200" u="none" strike="noStrike" dirty="0">
                          <a:solidFill>
                            <a:srgbClr val="002060"/>
                          </a:solidFill>
                          <a:effectLst/>
                          <a:latin typeface="+mj-lt"/>
                          <a:cs typeface="Times New Roman" panose="02020603050405020304" pitchFamily="18" charset="0"/>
                        </a:rPr>
                        <a:t>Rajono renginių finansavimas</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56,0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65,0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65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119">
                <a:tc>
                  <a:txBody>
                    <a:bodyPr/>
                    <a:lstStyle/>
                    <a:p>
                      <a:pPr lvl="1" algn="l" fontAlgn="b"/>
                      <a:r>
                        <a:rPr lang="lt-LT" sz="1200" u="none" strike="noStrike" dirty="0">
                          <a:solidFill>
                            <a:srgbClr val="002060"/>
                          </a:solidFill>
                          <a:effectLst/>
                          <a:latin typeface="+mj-lt"/>
                          <a:cs typeface="Times New Roman" panose="02020603050405020304" pitchFamily="18" charset="0"/>
                        </a:rPr>
                        <a:t>10.3.</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r>
                        <a:rPr lang="lt-LT" sz="1200" u="none" strike="noStrike" dirty="0">
                          <a:solidFill>
                            <a:srgbClr val="002060"/>
                          </a:solidFill>
                          <a:effectLst/>
                          <a:latin typeface="+mj-lt"/>
                          <a:cs typeface="Times New Roman" panose="02020603050405020304" pitchFamily="18" charset="0"/>
                        </a:rPr>
                        <a:t>Nevyriausybinių </a:t>
                      </a:r>
                      <a:r>
                        <a:rPr lang="lt-LT" sz="1200" u="none" strike="noStrike" dirty="0" smtClean="0">
                          <a:solidFill>
                            <a:srgbClr val="002060"/>
                          </a:solidFill>
                          <a:effectLst/>
                          <a:latin typeface="+mj-lt"/>
                          <a:cs typeface="Times New Roman" panose="02020603050405020304" pitchFamily="18" charset="0"/>
                        </a:rPr>
                        <a:t>organizacijų </a:t>
                      </a:r>
                      <a:r>
                        <a:rPr lang="lt-LT" sz="1200" u="none" strike="noStrike" dirty="0">
                          <a:solidFill>
                            <a:srgbClr val="002060"/>
                          </a:solidFill>
                          <a:effectLst/>
                          <a:latin typeface="+mj-lt"/>
                          <a:cs typeface="Times New Roman" panose="02020603050405020304" pitchFamily="18" charset="0"/>
                        </a:rPr>
                        <a:t>projektų </a:t>
                      </a:r>
                      <a:r>
                        <a:rPr lang="lt-LT" sz="1200" u="none" strike="noStrike" dirty="0" smtClean="0">
                          <a:solidFill>
                            <a:srgbClr val="002060"/>
                          </a:solidFill>
                          <a:effectLst/>
                          <a:latin typeface="+mj-lt"/>
                          <a:cs typeface="Times New Roman" panose="02020603050405020304" pitchFamily="18" charset="0"/>
                        </a:rPr>
                        <a:t>finansavimas</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4,0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16,0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41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39">
                <a:tc>
                  <a:txBody>
                    <a:bodyPr/>
                    <a:lstStyle/>
                    <a:p>
                      <a:pPr lvl="1" algn="l" fontAlgn="b"/>
                      <a:r>
                        <a:rPr lang="lt-LT" sz="1200" u="none" strike="noStrike" dirty="0">
                          <a:solidFill>
                            <a:srgbClr val="002060"/>
                          </a:solidFill>
                          <a:effectLst/>
                          <a:latin typeface="+mj-lt"/>
                          <a:cs typeface="Times New Roman" panose="02020603050405020304" pitchFamily="18" charset="0"/>
                        </a:rPr>
                        <a:t>10.4.</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r>
                        <a:rPr lang="pt-BR" sz="1200" u="none" strike="noStrike" dirty="0">
                          <a:solidFill>
                            <a:srgbClr val="002060"/>
                          </a:solidFill>
                          <a:effectLst/>
                          <a:latin typeface="+mj-lt"/>
                          <a:cs typeface="Times New Roman" panose="02020603050405020304" pitchFamily="18" charset="0"/>
                        </a:rPr>
                        <a:t>Leidybos ir komunikacijos priemonių finansavimas</a:t>
                      </a:r>
                      <a:endParaRPr lang="pt-BR"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30,0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45,0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45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119">
                <a:tc>
                  <a:txBody>
                    <a:bodyPr/>
                    <a:lstStyle/>
                    <a:p>
                      <a:pPr lvl="1" algn="l" fontAlgn="b"/>
                      <a:r>
                        <a:rPr lang="lt-LT" sz="1200" u="none" strike="noStrike" dirty="0">
                          <a:solidFill>
                            <a:srgbClr val="002060"/>
                          </a:solidFill>
                          <a:effectLst/>
                          <a:latin typeface="+mj-lt"/>
                          <a:cs typeface="Times New Roman" panose="02020603050405020304" pitchFamily="18" charset="0"/>
                        </a:rPr>
                        <a:t>10.5.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r>
                        <a:rPr lang="lt-LT" sz="1200" u="none" strike="noStrike" dirty="0">
                          <a:solidFill>
                            <a:srgbClr val="002060"/>
                          </a:solidFill>
                          <a:effectLst/>
                          <a:latin typeface="+mj-lt"/>
                          <a:cs typeface="Times New Roman" panose="02020603050405020304" pitchFamily="18" charset="0"/>
                        </a:rPr>
                        <a:t>Kaimo kultūrinės veiklos finansavimas</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10,0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10,0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10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39">
                <a:tc>
                  <a:txBody>
                    <a:bodyPr/>
                    <a:lstStyle/>
                    <a:p>
                      <a:pPr lvl="1" algn="l" fontAlgn="b"/>
                      <a:r>
                        <a:rPr lang="lt-LT" sz="1200" u="none" strike="noStrike" dirty="0">
                          <a:solidFill>
                            <a:srgbClr val="002060"/>
                          </a:solidFill>
                          <a:effectLst/>
                          <a:latin typeface="+mj-lt"/>
                          <a:cs typeface="Times New Roman" panose="02020603050405020304" pitchFamily="18" charset="0"/>
                        </a:rPr>
                        <a:t>10.6.</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t"/>
                      <a:r>
                        <a:rPr lang="lt-LT" sz="1200" u="none" strike="noStrike" dirty="0">
                          <a:solidFill>
                            <a:srgbClr val="002060"/>
                          </a:solidFill>
                          <a:effectLst/>
                          <a:latin typeface="+mj-lt"/>
                          <a:cs typeface="Times New Roman" panose="02020603050405020304" pitchFamily="18" charset="0"/>
                        </a:rPr>
                        <a:t>Kultūrinės veiklos sklaidos ir kokybės gerinimo finansavimas</a:t>
                      </a:r>
                      <a:endParaRPr lang="lt-L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7,250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11,000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11</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4358">
                <a:tc>
                  <a:txBody>
                    <a:bodyPr/>
                    <a:lstStyle/>
                    <a:p>
                      <a:pPr lvl="1" algn="l" fontAlgn="b"/>
                      <a:r>
                        <a:rPr lang="lt-LT" sz="1200" u="none" strike="noStrike" dirty="0">
                          <a:solidFill>
                            <a:srgbClr val="002060"/>
                          </a:solidFill>
                          <a:effectLst/>
                          <a:latin typeface="+mj-lt"/>
                          <a:cs typeface="Times New Roman" panose="02020603050405020304" pitchFamily="18" charset="0"/>
                        </a:rPr>
                        <a:t>10.7.</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t"/>
                      <a:r>
                        <a:rPr lang="lt-LT" sz="1200" u="none" strike="noStrike" dirty="0">
                          <a:solidFill>
                            <a:srgbClr val="002060"/>
                          </a:solidFill>
                          <a:effectLst/>
                          <a:latin typeface="+mj-lt"/>
                          <a:cs typeface="Times New Roman" panose="02020603050405020304" pitchFamily="18" charset="0"/>
                        </a:rPr>
                        <a:t>Etninės kultūros</a:t>
                      </a:r>
                      <a:r>
                        <a:rPr lang="lt-LT" sz="1200" u="none" strike="noStrike" dirty="0" smtClean="0">
                          <a:solidFill>
                            <a:srgbClr val="002060"/>
                          </a:solidFill>
                          <a:effectLst/>
                          <a:latin typeface="+mj-lt"/>
                          <a:cs typeface="Times New Roman" panose="02020603050405020304" pitchFamily="18" charset="0"/>
                        </a:rPr>
                        <a:t>, istorijos </a:t>
                      </a:r>
                      <a:r>
                        <a:rPr lang="lt-LT" sz="1200" u="none" strike="noStrike" dirty="0">
                          <a:solidFill>
                            <a:srgbClr val="002060"/>
                          </a:solidFill>
                          <a:effectLst/>
                          <a:latin typeface="+mj-lt"/>
                          <a:cs typeface="Times New Roman" panose="02020603050405020304" pitchFamily="18" charset="0"/>
                        </a:rPr>
                        <a:t>ir tautinės atminties išsaugojimo veiklų finansavimas ir organizavimas</a:t>
                      </a:r>
                      <a:endParaRPr lang="lt-L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6,0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9,0</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9</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39">
                <a:tc>
                  <a:txBody>
                    <a:bodyPr/>
                    <a:lstStyle/>
                    <a:p>
                      <a:pPr lvl="1" algn="l" fontAlgn="b"/>
                      <a:r>
                        <a:rPr lang="lt-LT" sz="1200" u="none" strike="noStrike" dirty="0">
                          <a:solidFill>
                            <a:srgbClr val="002060"/>
                          </a:solidFill>
                          <a:effectLst/>
                          <a:latin typeface="+mj-lt"/>
                          <a:cs typeface="Times New Roman" panose="02020603050405020304" pitchFamily="18" charset="0"/>
                        </a:rPr>
                        <a:t>10.8</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t"/>
                      <a:r>
                        <a:rPr lang="lt-LT" sz="1200" u="none" strike="noStrike" dirty="0">
                          <a:solidFill>
                            <a:srgbClr val="002060"/>
                          </a:solidFill>
                          <a:effectLst/>
                          <a:latin typeface="+mj-lt"/>
                          <a:cs typeface="Times New Roman" panose="02020603050405020304" pitchFamily="18" charset="0"/>
                        </a:rPr>
                        <a:t>VšĮ </a:t>
                      </a:r>
                      <a:r>
                        <a:rPr lang="lt-LT" sz="1200" u="none" strike="noStrike" dirty="0" smtClean="0">
                          <a:solidFill>
                            <a:srgbClr val="002060"/>
                          </a:solidFill>
                          <a:effectLst/>
                          <a:latin typeface="+mj-lt"/>
                          <a:cs typeface="Times New Roman" panose="02020603050405020304" pitchFamily="18" charset="0"/>
                        </a:rPr>
                        <a:t>,,Rokiškio </a:t>
                      </a:r>
                      <a:r>
                        <a:rPr lang="lt-LT" sz="1200" u="none" strike="noStrike" dirty="0">
                          <a:solidFill>
                            <a:srgbClr val="002060"/>
                          </a:solidFill>
                          <a:effectLst/>
                          <a:latin typeface="+mj-lt"/>
                          <a:cs typeface="Times New Roman" panose="02020603050405020304" pitchFamily="18" charset="0"/>
                        </a:rPr>
                        <a:t>t</a:t>
                      </a:r>
                      <a:r>
                        <a:rPr lang="lt-LT" sz="1200" u="none" strike="noStrike" dirty="0" smtClean="0">
                          <a:solidFill>
                            <a:srgbClr val="002060"/>
                          </a:solidFill>
                          <a:effectLst/>
                          <a:latin typeface="+mj-lt"/>
                          <a:cs typeface="Times New Roman" panose="02020603050405020304" pitchFamily="18" charset="0"/>
                        </a:rPr>
                        <a:t>urizmo </a:t>
                      </a:r>
                      <a:r>
                        <a:rPr lang="lt-LT" sz="1200" u="none" strike="noStrike" dirty="0">
                          <a:solidFill>
                            <a:srgbClr val="002060"/>
                          </a:solidFill>
                          <a:effectLst/>
                          <a:latin typeface="+mj-lt"/>
                          <a:cs typeface="Times New Roman" panose="02020603050405020304" pitchFamily="18" charset="0"/>
                        </a:rPr>
                        <a:t>ir </a:t>
                      </a:r>
                      <a:r>
                        <a:rPr lang="lt-LT" sz="1200" u="none" strike="noStrike" dirty="0" smtClean="0">
                          <a:solidFill>
                            <a:srgbClr val="002060"/>
                          </a:solidFill>
                          <a:effectLst/>
                          <a:latin typeface="+mj-lt"/>
                          <a:cs typeface="Times New Roman" panose="02020603050405020304" pitchFamily="18" charset="0"/>
                        </a:rPr>
                        <a:t>verslo informacijos centras</a:t>
                      </a:r>
                      <a:r>
                        <a:rPr lang="lt-LT" sz="1200" u="none" strike="noStrike" dirty="0">
                          <a:solidFill>
                            <a:srgbClr val="002060"/>
                          </a:solidFill>
                          <a:effectLst/>
                          <a:latin typeface="+mj-lt"/>
                          <a:cs typeface="Times New Roman" panose="02020603050405020304" pitchFamily="18" charset="0"/>
                        </a:rPr>
                        <a:t>"  dalininko įnašui</a:t>
                      </a:r>
                      <a:endParaRPr lang="lt-LT" sz="1200" b="0" i="0" u="none" strike="noStrike" dirty="0">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 </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 </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65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119">
                <a:tc>
                  <a:txBody>
                    <a:bodyPr/>
                    <a:lstStyle/>
                    <a:p>
                      <a:pPr lvl="1" algn="l" fontAlgn="b"/>
                      <a:r>
                        <a:rPr lang="lt-LT" sz="1200" u="none" strike="noStrike" dirty="0">
                          <a:solidFill>
                            <a:srgbClr val="002060"/>
                          </a:solidFill>
                          <a:effectLst/>
                          <a:latin typeface="+mj-lt"/>
                          <a:cs typeface="Times New Roman" panose="02020603050405020304" pitchFamily="18" charset="0"/>
                        </a:rPr>
                        <a:t>10.9</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t"/>
                      <a:r>
                        <a:rPr lang="lt-LT" sz="1200" u="none" strike="noStrike">
                          <a:solidFill>
                            <a:srgbClr val="002060"/>
                          </a:solidFill>
                          <a:effectLst/>
                          <a:latin typeface="+mj-lt"/>
                          <a:cs typeface="Times New Roman" panose="02020603050405020304" pitchFamily="18" charset="0"/>
                        </a:rPr>
                        <a:t>Turizmo programa</a:t>
                      </a:r>
                      <a:endParaRPr lang="lt-LT" sz="1200" b="0" i="0" u="none" strike="noStrike">
                        <a:solidFill>
                          <a:srgbClr val="002060"/>
                        </a:solidFill>
                        <a:effectLst/>
                        <a:latin typeface="+mj-lt"/>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 </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 </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u="none" strike="noStrike" dirty="0">
                          <a:solidFill>
                            <a:srgbClr val="002060"/>
                          </a:solidFill>
                          <a:effectLst/>
                          <a:latin typeface="+mj-lt"/>
                          <a:cs typeface="Times New Roman" panose="02020603050405020304" pitchFamily="18" charset="0"/>
                        </a:rPr>
                        <a:t>86,595</a:t>
                      </a:r>
                      <a:endParaRPr lang="lt-LT" sz="1200" b="0"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119">
                <a:tc>
                  <a:txBody>
                    <a:bodyPr/>
                    <a:lstStyle/>
                    <a:p>
                      <a:pPr lvl="1" algn="l" fontAlgn="b"/>
                      <a:r>
                        <a:rPr lang="lt-LT" sz="1200" b="1" u="none" strike="noStrike" dirty="0">
                          <a:solidFill>
                            <a:srgbClr val="002060"/>
                          </a:solidFill>
                          <a:effectLst/>
                          <a:latin typeface="+mj-lt"/>
                          <a:cs typeface="Times New Roman" panose="02020603050405020304" pitchFamily="18" charset="0"/>
                        </a:rPr>
                        <a:t> </a:t>
                      </a:r>
                      <a:endParaRPr lang="lt-LT" sz="1200" b="1" i="0" u="none" strike="noStrike" dirty="0">
                        <a:solidFill>
                          <a:srgbClr val="002060"/>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fontAlgn="b"/>
                      <a:r>
                        <a:rPr lang="lt-LT" sz="1200" b="1" u="none" strike="noStrike" dirty="0">
                          <a:solidFill>
                            <a:schemeClr val="accent2"/>
                          </a:solidFill>
                          <a:effectLst/>
                          <a:latin typeface="+mj-lt"/>
                          <a:cs typeface="Times New Roman" panose="02020603050405020304" pitchFamily="18" charset="0"/>
                        </a:rPr>
                        <a:t>IŠ VISO:</a:t>
                      </a:r>
                      <a:endParaRPr lang="lt-LT" sz="12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b="1" u="none" strike="noStrike" dirty="0">
                          <a:solidFill>
                            <a:schemeClr val="accent2"/>
                          </a:solidFill>
                          <a:effectLst/>
                          <a:latin typeface="+mj-lt"/>
                          <a:cs typeface="Times New Roman" panose="02020603050405020304" pitchFamily="18" charset="0"/>
                        </a:rPr>
                        <a:t>4939,917</a:t>
                      </a:r>
                      <a:endParaRPr lang="lt-LT" sz="12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b="1" u="none" strike="noStrike" dirty="0">
                          <a:solidFill>
                            <a:schemeClr val="accent2"/>
                          </a:solidFill>
                          <a:effectLst/>
                          <a:latin typeface="+mj-lt"/>
                          <a:cs typeface="Times New Roman" panose="02020603050405020304" pitchFamily="18" charset="0"/>
                        </a:rPr>
                        <a:t>9706,748</a:t>
                      </a:r>
                      <a:endParaRPr lang="lt-LT" sz="12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fontAlgn="b"/>
                      <a:r>
                        <a:rPr lang="lt-LT" sz="1200" b="1" u="none" strike="noStrike" dirty="0">
                          <a:solidFill>
                            <a:schemeClr val="accent2"/>
                          </a:solidFill>
                          <a:effectLst/>
                          <a:latin typeface="+mj-lt"/>
                          <a:cs typeface="Times New Roman" panose="02020603050405020304" pitchFamily="18" charset="0"/>
                        </a:rPr>
                        <a:t>7319,453</a:t>
                      </a:r>
                      <a:endParaRPr lang="lt-LT" sz="1200" b="1" i="0" u="none" strike="noStrike" dirty="0">
                        <a:solidFill>
                          <a:schemeClr val="accent2"/>
                        </a:solidFill>
                        <a:effectLst/>
                        <a:latin typeface="+mj-lt"/>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54848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356253" y="617532"/>
            <a:ext cx="7231444" cy="424732"/>
          </a:xfrm>
        </p:spPr>
        <p:txBody>
          <a:bodyPr/>
          <a:lstStyle/>
          <a:p>
            <a:r>
              <a:rPr lang="lt-LT" sz="2400" dirty="0" smtClean="0"/>
              <a:t>2021 m. biudžeto paskirstymas pagal programas</a:t>
            </a:r>
            <a:endParaRPr lang="lt-LT" sz="2400" dirty="0"/>
          </a:p>
        </p:txBody>
      </p:sp>
      <p:sp>
        <p:nvSpPr>
          <p:cNvPr id="3" name="Datos vietos rezervavimo ženklas 2"/>
          <p:cNvSpPr>
            <a:spLocks noGrp="1"/>
          </p:cNvSpPr>
          <p:nvPr>
            <p:ph type="dt" sz="half" idx="10"/>
          </p:nvPr>
        </p:nvSpPr>
        <p:spPr/>
        <p:txBody>
          <a:bodyPr/>
          <a:lstStyle/>
          <a:p>
            <a:r>
              <a:rPr lang="lt-LT" dirty="0" smtClean="0"/>
              <a:t>2022</a:t>
            </a:r>
            <a:endParaRPr lang="x-none"/>
          </a:p>
        </p:txBody>
      </p:sp>
      <p:sp>
        <p:nvSpPr>
          <p:cNvPr id="5" name="Skaidrės numerio vietos rezervavimo ženklas 4"/>
          <p:cNvSpPr>
            <a:spLocks noGrp="1"/>
          </p:cNvSpPr>
          <p:nvPr>
            <p:ph type="sldNum" sz="quarter" idx="12"/>
          </p:nvPr>
        </p:nvSpPr>
        <p:spPr/>
        <p:txBody>
          <a:bodyPr/>
          <a:lstStyle/>
          <a:p>
            <a:fld id="{3FAD04EE-1878-2047-8E3A-873E54783374}" type="slidenum">
              <a:rPr lang="x-none" smtClean="0"/>
              <a:t>25</a:t>
            </a:fld>
            <a:endParaRPr lang="x-none"/>
          </a:p>
        </p:txBody>
      </p:sp>
      <p:sp>
        <p:nvSpPr>
          <p:cNvPr id="6" name="Teksto vietos rezervavimo ženklas 5"/>
          <p:cNvSpPr>
            <a:spLocks noGrp="1"/>
          </p:cNvSpPr>
          <p:nvPr>
            <p:ph type="body" sz="quarter" idx="13"/>
          </p:nvPr>
        </p:nvSpPr>
        <p:spPr>
          <a:xfrm>
            <a:off x="7699761" y="1042264"/>
            <a:ext cx="2435551" cy="258532"/>
          </a:xfrm>
        </p:spPr>
        <p:txBody>
          <a:bodyPr/>
          <a:lstStyle/>
          <a:p>
            <a:r>
              <a:rPr lang="lt-LT" sz="1200" dirty="0" smtClean="0">
                <a:latin typeface="+mj-lt"/>
              </a:rPr>
              <a:t>(sumos – tūkst. Eur)</a:t>
            </a:r>
            <a:endParaRPr lang="lt-LT" sz="1200" dirty="0">
              <a:latin typeface="+mj-lt"/>
            </a:endParaRPr>
          </a:p>
        </p:txBody>
      </p:sp>
      <p:graphicFrame>
        <p:nvGraphicFramePr>
          <p:cNvPr id="7" name="Turinio vietos rezervavimo ženklas 6"/>
          <p:cNvGraphicFramePr>
            <a:graphicFrameLocks/>
          </p:cNvGraphicFramePr>
          <p:nvPr>
            <p:extLst>
              <p:ext uri="{D42A27DB-BD31-4B8C-83A1-F6EECF244321}">
                <p14:modId xmlns:p14="http://schemas.microsoft.com/office/powerpoint/2010/main" val="3343553146"/>
              </p:ext>
            </p:extLst>
          </p:nvPr>
        </p:nvGraphicFramePr>
        <p:xfrm>
          <a:off x="1768980" y="2178695"/>
          <a:ext cx="8614161" cy="4400852"/>
        </p:xfrm>
        <a:graphic>
          <a:graphicData uri="http://schemas.openxmlformats.org/drawingml/2006/table">
            <a:tbl>
              <a:tblPr/>
              <a:tblGrid>
                <a:gridCol w="1965366"/>
                <a:gridCol w="1073286"/>
                <a:gridCol w="1073286"/>
                <a:gridCol w="1113358"/>
                <a:gridCol w="1096671"/>
                <a:gridCol w="1159668"/>
                <a:gridCol w="1132526"/>
              </a:tblGrid>
              <a:tr h="358428">
                <a:tc rowSpan="2">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1" i="0" u="none" strike="noStrike" cap="none" normalizeH="0" baseline="0" dirty="0" smtClean="0">
                          <a:ln>
                            <a:noFill/>
                          </a:ln>
                          <a:solidFill>
                            <a:srgbClr val="002060"/>
                          </a:solidFill>
                          <a:effectLst/>
                          <a:latin typeface="+mj-lt"/>
                          <a:cs typeface="Times New Roman" pitchFamily="18" charset="0"/>
                        </a:rPr>
                        <a:t>Programa</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rowSpan="2">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1" i="0" u="none" strike="noStrike" cap="none" normalizeH="0" baseline="0" dirty="0" smtClean="0">
                          <a:ln>
                            <a:noFill/>
                          </a:ln>
                          <a:solidFill>
                            <a:srgbClr val="002060"/>
                          </a:solidFill>
                          <a:effectLst/>
                          <a:latin typeface="+mj-lt"/>
                          <a:cs typeface="Times New Roman" pitchFamily="18" charset="0"/>
                        </a:rPr>
                        <a:t>2021 m. planas</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rowSpan="2">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1" i="0" u="none" strike="noStrike" cap="none" normalizeH="0" baseline="0" dirty="0" smtClean="0">
                          <a:ln>
                            <a:noFill/>
                          </a:ln>
                          <a:solidFill>
                            <a:srgbClr val="002060"/>
                          </a:solidFill>
                          <a:effectLst/>
                          <a:latin typeface="+mj-lt"/>
                          <a:cs typeface="Times New Roman" pitchFamily="18" charset="0"/>
                        </a:rPr>
                        <a:t>2022 m. planas</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gridSpan="2">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1" i="0" u="none" strike="noStrike" cap="none" normalizeH="0" baseline="0" dirty="0" smtClean="0">
                          <a:ln>
                            <a:noFill/>
                          </a:ln>
                          <a:solidFill>
                            <a:srgbClr val="002060"/>
                          </a:solidFill>
                          <a:effectLst/>
                          <a:latin typeface="+mj-lt"/>
                          <a:cs typeface="Times New Roman" pitchFamily="18" charset="0"/>
                        </a:rPr>
                        <a:t>Struktūra, proc.</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hMerge="1">
                  <a:txBody>
                    <a:bodyPr/>
                    <a:lstStyle/>
                    <a:p>
                      <a:endParaRPr lang="lt-LT"/>
                    </a:p>
                  </a:txBody>
                  <a:tcPr/>
                </a:tc>
                <a:tc gridSpan="2">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1" i="0" u="none" strike="noStrike" cap="none" normalizeH="0" baseline="0" dirty="0" smtClean="0">
                          <a:ln>
                            <a:noFill/>
                          </a:ln>
                          <a:solidFill>
                            <a:srgbClr val="002060"/>
                          </a:solidFill>
                          <a:effectLst/>
                          <a:latin typeface="+mj-lt"/>
                          <a:cs typeface="Times New Roman" pitchFamily="18" charset="0"/>
                        </a:rPr>
                        <a:t>Pokytis 2021 m.       palyginti su 2020 m.</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hMerge="1">
                  <a:txBody>
                    <a:bodyPr/>
                    <a:lstStyle/>
                    <a:p>
                      <a:endParaRPr lang="lt-LT"/>
                    </a:p>
                  </a:txBody>
                  <a:tcPr/>
                </a:tc>
              </a:tr>
              <a:tr h="225729">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2021 m.</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2022m.</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suma+ -</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proc., + -</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r>
              <a:tr h="4856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altLang="lt-LT" sz="1200" b="1" i="0" u="none" strike="noStrike" cap="none" normalizeH="0" baseline="0" dirty="0" smtClean="0">
                          <a:ln>
                            <a:noFill/>
                          </a:ln>
                          <a:solidFill>
                            <a:srgbClr val="002060"/>
                          </a:solidFill>
                          <a:effectLst/>
                          <a:latin typeface="+mj-lt"/>
                          <a:cs typeface="Times New Roman" pitchFamily="18" charset="0"/>
                        </a:rPr>
                        <a:t>1. Savivaldybės funkcijų įgyvendinimas ir valdymas</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5135,9</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6519,2</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14,60</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rtl="0" fontAlgn="ctr"/>
                      <a:r>
                        <a:rPr lang="lt-LT" sz="1200" b="0" i="0" u="none" strike="noStrike" dirty="0" smtClean="0">
                          <a:solidFill>
                            <a:srgbClr val="002060"/>
                          </a:solidFill>
                          <a:effectLst/>
                          <a:latin typeface="+mj-lt"/>
                        </a:rPr>
                        <a:t>15,3</a:t>
                      </a:r>
                      <a:endParaRPr lang="lt-LT" sz="1200" b="0" i="0" u="none" strike="noStrike" dirty="0">
                        <a:solidFill>
                          <a:srgbClr val="00206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rtl="0" fontAlgn="ctr"/>
                      <a:r>
                        <a:rPr lang="lt-LT" sz="1200" b="0" i="0" u="none" strike="noStrike" dirty="0">
                          <a:solidFill>
                            <a:srgbClr val="002060"/>
                          </a:solidFill>
                          <a:effectLst/>
                          <a:latin typeface="+mj-lt"/>
                        </a:rPr>
                        <a:t>1383,3</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rtl="0" fontAlgn="ctr"/>
                      <a:r>
                        <a:rPr lang="lt-LT" sz="1200" b="0" i="0" u="none" strike="noStrike" dirty="0">
                          <a:solidFill>
                            <a:srgbClr val="002060"/>
                          </a:solidFill>
                          <a:effectLst/>
                          <a:latin typeface="+mj-lt"/>
                        </a:rPr>
                        <a:t>26,9</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053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altLang="lt-LT" sz="1200" b="1" i="0" u="none" strike="noStrike" cap="none" normalizeH="0" baseline="0" dirty="0" smtClean="0">
                          <a:ln>
                            <a:noFill/>
                          </a:ln>
                          <a:solidFill>
                            <a:srgbClr val="002060"/>
                          </a:solidFill>
                          <a:effectLst/>
                          <a:latin typeface="+mj-lt"/>
                          <a:cs typeface="Times New Roman" pitchFamily="18" charset="0"/>
                        </a:rPr>
                        <a:t>2. Ugdymo kokybės ir mokymosi aplinkos užtikrinimas</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16296,7</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18355,7</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46,40</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rtl="0" fontAlgn="ctr"/>
                      <a:r>
                        <a:rPr lang="lt-LT" sz="1200" b="0" i="0" u="none" strike="noStrike" dirty="0" smtClean="0">
                          <a:solidFill>
                            <a:srgbClr val="002060"/>
                          </a:solidFill>
                          <a:effectLst/>
                          <a:latin typeface="+mj-lt"/>
                        </a:rPr>
                        <a:t>43,1</a:t>
                      </a:r>
                      <a:endParaRPr lang="lt-LT" sz="1200" b="0" i="0" u="none" strike="noStrike" dirty="0">
                        <a:solidFill>
                          <a:srgbClr val="00206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rtl="0" fontAlgn="ctr"/>
                      <a:r>
                        <a:rPr lang="lt-LT" sz="1200" b="0" i="0" u="none" strike="noStrike" dirty="0" smtClean="0">
                          <a:solidFill>
                            <a:srgbClr val="002060"/>
                          </a:solidFill>
                          <a:effectLst/>
                          <a:latin typeface="+mj-lt"/>
                        </a:rPr>
                        <a:t>2059</a:t>
                      </a:r>
                      <a:endParaRPr lang="lt-LT" sz="1200" b="0" i="0" u="none" strike="noStrike" dirty="0">
                        <a:solidFill>
                          <a:srgbClr val="00206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rtl="0" fontAlgn="ctr"/>
                      <a:r>
                        <a:rPr lang="lt-LT" sz="1200" b="0" i="0" u="none" strike="noStrike" dirty="0" smtClean="0">
                          <a:solidFill>
                            <a:srgbClr val="002060"/>
                          </a:solidFill>
                          <a:effectLst/>
                          <a:latin typeface="+mj-lt"/>
                        </a:rPr>
                        <a:t>12,7</a:t>
                      </a:r>
                      <a:endParaRPr lang="lt-LT" sz="1200" b="0" i="0" u="none" strike="noStrike" dirty="0">
                        <a:solidFill>
                          <a:srgbClr val="00206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81262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altLang="lt-LT" sz="1200" b="1" i="0" u="none" strike="noStrike" cap="none" normalizeH="0" baseline="0" dirty="0" smtClean="0">
                          <a:ln>
                            <a:noFill/>
                          </a:ln>
                          <a:solidFill>
                            <a:srgbClr val="002060"/>
                          </a:solidFill>
                          <a:effectLst/>
                          <a:latin typeface="+mj-lt"/>
                          <a:cs typeface="Times New Roman" pitchFamily="18" charset="0"/>
                        </a:rPr>
                        <a:t>3. Kultūros, sporto bendruomenės ir vaikų ir jaunimo gyvenimo aktyvinimo programa</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3088,4</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3468,4</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8,80</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rtl="0" fontAlgn="ctr"/>
                      <a:r>
                        <a:rPr lang="lt-LT" sz="1200" b="0" i="0" u="none" strike="noStrike" dirty="0" smtClean="0">
                          <a:solidFill>
                            <a:srgbClr val="002060"/>
                          </a:solidFill>
                          <a:effectLst/>
                          <a:latin typeface="+mj-lt"/>
                        </a:rPr>
                        <a:t>8,1</a:t>
                      </a:r>
                      <a:endParaRPr lang="lt-LT" sz="1200" b="0" i="0" u="none" strike="noStrike" dirty="0">
                        <a:solidFill>
                          <a:srgbClr val="00206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rtl="0" fontAlgn="ctr"/>
                      <a:r>
                        <a:rPr lang="lt-LT" sz="1200" b="0" i="0" u="none" strike="noStrike">
                          <a:solidFill>
                            <a:srgbClr val="002060"/>
                          </a:solidFill>
                          <a:effectLst/>
                          <a:latin typeface="+mj-lt"/>
                        </a:rPr>
                        <a:t>380</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rtl="0" fontAlgn="ctr"/>
                      <a:r>
                        <a:rPr lang="lt-LT" sz="1200" b="0" i="0" u="none" strike="noStrike" dirty="0">
                          <a:solidFill>
                            <a:srgbClr val="002060"/>
                          </a:solidFill>
                          <a:effectLst/>
                          <a:latin typeface="+mj-lt"/>
                        </a:rPr>
                        <a:t>12,3</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8799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altLang="lt-LT" sz="1200" b="1" i="0" u="none" strike="noStrike" cap="none" normalizeH="0" baseline="0" dirty="0" smtClean="0">
                          <a:ln>
                            <a:noFill/>
                          </a:ln>
                          <a:solidFill>
                            <a:srgbClr val="002060"/>
                          </a:solidFill>
                          <a:effectLst/>
                          <a:latin typeface="+mj-lt"/>
                          <a:cs typeface="Times New Roman" pitchFamily="18" charset="0"/>
                        </a:rPr>
                        <a:t>4. Socialinės paramos ir sveikatos apsaugos paslaugų kokybės gerinimas</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5983,4</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8066,3</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17,00</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rtl="0" fontAlgn="ctr"/>
                      <a:r>
                        <a:rPr lang="lt-LT" sz="1200" b="0" i="0" u="none" strike="noStrike" dirty="0" smtClean="0">
                          <a:solidFill>
                            <a:srgbClr val="002060"/>
                          </a:solidFill>
                          <a:effectLst/>
                          <a:latin typeface="+mj-lt"/>
                        </a:rPr>
                        <a:t>18,9</a:t>
                      </a:r>
                      <a:endParaRPr lang="lt-LT" sz="1200" b="0" i="0" u="none" strike="noStrike" dirty="0">
                        <a:solidFill>
                          <a:srgbClr val="00206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rtl="0" fontAlgn="ctr"/>
                      <a:r>
                        <a:rPr lang="lt-LT" sz="1200" b="0" i="0" u="none" strike="noStrike" dirty="0" smtClean="0">
                          <a:solidFill>
                            <a:srgbClr val="002060"/>
                          </a:solidFill>
                          <a:effectLst/>
                          <a:latin typeface="+mj-lt"/>
                        </a:rPr>
                        <a:t>2082,9</a:t>
                      </a:r>
                      <a:endParaRPr lang="lt-LT" sz="1200" b="0" i="0" u="none" strike="noStrike" dirty="0">
                        <a:solidFill>
                          <a:srgbClr val="00206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rtl="0" fontAlgn="ctr"/>
                      <a:r>
                        <a:rPr lang="lt-LT" sz="1200" b="0" i="0" u="none" strike="noStrike" dirty="0" smtClean="0">
                          <a:solidFill>
                            <a:srgbClr val="002060"/>
                          </a:solidFill>
                          <a:effectLst/>
                          <a:latin typeface="+mj-lt"/>
                        </a:rPr>
                        <a:t>34,8</a:t>
                      </a:r>
                      <a:endParaRPr lang="lt-LT" sz="1200" b="0" i="0" u="none" strike="noStrike" dirty="0">
                        <a:solidFill>
                          <a:srgbClr val="00206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0467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altLang="lt-LT" sz="1200" b="1" i="0" u="none" strike="noStrike" cap="none" normalizeH="0" baseline="0" dirty="0" smtClean="0">
                          <a:ln>
                            <a:noFill/>
                          </a:ln>
                          <a:solidFill>
                            <a:srgbClr val="002060"/>
                          </a:solidFill>
                          <a:effectLst/>
                          <a:latin typeface="+mj-lt"/>
                          <a:cs typeface="Times New Roman" pitchFamily="18" charset="0"/>
                        </a:rPr>
                        <a:t>5. Rajono infrastruktūros objektų priežiūra, plėtra ir modernizavimas</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2337,6</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3744,7</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6,70</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rtl="0" fontAlgn="ctr"/>
                      <a:r>
                        <a:rPr lang="lt-LT" sz="1200" b="0" i="0" u="none" strike="noStrike" dirty="0" smtClean="0">
                          <a:solidFill>
                            <a:srgbClr val="002060"/>
                          </a:solidFill>
                          <a:effectLst/>
                          <a:latin typeface="+mj-lt"/>
                        </a:rPr>
                        <a:t>8,8</a:t>
                      </a:r>
                      <a:endParaRPr lang="lt-LT" sz="1200" b="0" i="0" u="none" strike="noStrike" dirty="0">
                        <a:solidFill>
                          <a:srgbClr val="002060"/>
                        </a:solidFill>
                        <a:effectLst/>
                        <a:latin typeface="+mj-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rtl="0" fontAlgn="ctr"/>
                      <a:r>
                        <a:rPr lang="lt-LT" sz="1200" b="0" i="0" u="none" strike="noStrike" dirty="0">
                          <a:solidFill>
                            <a:srgbClr val="002060"/>
                          </a:solidFill>
                          <a:effectLst/>
                          <a:latin typeface="+mj-lt"/>
                        </a:rPr>
                        <a:t>1407,1</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rtl="0" fontAlgn="ctr"/>
                      <a:r>
                        <a:rPr lang="lt-LT" sz="1200" b="0" i="0" u="none" strike="noStrike" dirty="0">
                          <a:solidFill>
                            <a:srgbClr val="002060"/>
                          </a:solidFill>
                          <a:effectLst/>
                          <a:latin typeface="+mj-lt"/>
                        </a:rPr>
                        <a:t>60,2</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4500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altLang="lt-LT" sz="1200" b="1" i="0" u="none" strike="noStrike" cap="none" normalizeH="0" baseline="0" dirty="0" smtClean="0">
                          <a:ln>
                            <a:noFill/>
                          </a:ln>
                          <a:solidFill>
                            <a:srgbClr val="002060"/>
                          </a:solidFill>
                          <a:effectLst/>
                          <a:latin typeface="+mj-lt"/>
                          <a:cs typeface="Times New Roman" pitchFamily="18" charset="0"/>
                        </a:rPr>
                        <a:t>6. Kaimo plėtra, aplinkos apsauga ir verslo plėtra</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2278,6</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2457,2</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200" b="0" i="0" u="none" strike="noStrike" cap="none" normalizeH="0" baseline="0" dirty="0" smtClean="0">
                          <a:ln>
                            <a:noFill/>
                          </a:ln>
                          <a:solidFill>
                            <a:srgbClr val="002060"/>
                          </a:solidFill>
                          <a:effectLst/>
                          <a:latin typeface="+mj-lt"/>
                          <a:cs typeface="Times New Roman" pitchFamily="18" charset="0"/>
                        </a:rPr>
                        <a:t>6,50</a:t>
                      </a:r>
                    </a:p>
                  </a:txBody>
                  <a:tcPr marL="53247" marR="532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rtl="0" fontAlgn="ctr"/>
                      <a:r>
                        <a:rPr lang="lt-LT" sz="1200" b="0" i="0" u="none" strike="noStrike" dirty="0">
                          <a:solidFill>
                            <a:srgbClr val="002060"/>
                          </a:solidFill>
                          <a:effectLst/>
                          <a:latin typeface="+mj-lt"/>
                        </a:rPr>
                        <a:t>5,8</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rtl="0" fontAlgn="ctr"/>
                      <a:r>
                        <a:rPr lang="lt-LT" sz="1200" b="0" i="0" u="none" strike="noStrike" dirty="0">
                          <a:solidFill>
                            <a:srgbClr val="002060"/>
                          </a:solidFill>
                          <a:effectLst/>
                          <a:latin typeface="+mj-lt"/>
                        </a:rPr>
                        <a:t>178,6</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rtl="0" fontAlgn="ctr"/>
                      <a:r>
                        <a:rPr lang="lt-LT" sz="1200" b="0" i="0" u="none" strike="noStrike" dirty="0">
                          <a:solidFill>
                            <a:srgbClr val="002060"/>
                          </a:solidFill>
                          <a:effectLst/>
                          <a:latin typeface="+mj-lt"/>
                        </a:rPr>
                        <a:t>7,8</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14952740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r>
              <a:rPr lang="lt-LT" dirty="0" smtClean="0"/>
              <a:t>2022</a:t>
            </a:r>
            <a:endParaRPr lang="x-none"/>
          </a:p>
        </p:txBody>
      </p:sp>
      <p:sp>
        <p:nvSpPr>
          <p:cNvPr id="5" name="Skaidrės numerio vietos rezervavimo ženklas 4"/>
          <p:cNvSpPr>
            <a:spLocks noGrp="1"/>
          </p:cNvSpPr>
          <p:nvPr>
            <p:ph type="sldNum" sz="quarter" idx="12"/>
          </p:nvPr>
        </p:nvSpPr>
        <p:spPr/>
        <p:txBody>
          <a:bodyPr/>
          <a:lstStyle/>
          <a:p>
            <a:fld id="{3FAD04EE-1878-2047-8E3A-873E54783374}" type="slidenum">
              <a:rPr lang="x-none" smtClean="0"/>
              <a:t>26</a:t>
            </a:fld>
            <a:endParaRPr lang="x-none"/>
          </a:p>
        </p:txBody>
      </p:sp>
      <p:graphicFrame>
        <p:nvGraphicFramePr>
          <p:cNvPr id="2" name="Diagrama 1"/>
          <p:cNvGraphicFramePr/>
          <p:nvPr>
            <p:extLst>
              <p:ext uri="{D42A27DB-BD31-4B8C-83A1-F6EECF244321}">
                <p14:modId xmlns:p14="http://schemas.microsoft.com/office/powerpoint/2010/main" val="3711027315"/>
              </p:ext>
            </p:extLst>
          </p:nvPr>
        </p:nvGraphicFramePr>
        <p:xfrm>
          <a:off x="-897310" y="504202"/>
          <a:ext cx="11818836" cy="58050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5230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r>
              <a:rPr lang="lt-LT" dirty="0" smtClean="0"/>
              <a:t>2022</a:t>
            </a:r>
            <a:endParaRPr lang="x-none"/>
          </a:p>
        </p:txBody>
      </p:sp>
      <p:sp>
        <p:nvSpPr>
          <p:cNvPr id="5" name="Skaidrės numerio vietos rezervavimo ženklas 4"/>
          <p:cNvSpPr>
            <a:spLocks noGrp="1"/>
          </p:cNvSpPr>
          <p:nvPr>
            <p:ph type="sldNum" sz="quarter" idx="12"/>
          </p:nvPr>
        </p:nvSpPr>
        <p:spPr/>
        <p:txBody>
          <a:bodyPr/>
          <a:lstStyle/>
          <a:p>
            <a:fld id="{3FAD04EE-1878-2047-8E3A-873E54783374}" type="slidenum">
              <a:rPr lang="x-none" smtClean="0"/>
              <a:t>27</a:t>
            </a:fld>
            <a:endParaRPr lang="x-none"/>
          </a:p>
        </p:txBody>
      </p:sp>
      <p:graphicFrame>
        <p:nvGraphicFramePr>
          <p:cNvPr id="4" name="Diagrama 3"/>
          <p:cNvGraphicFramePr/>
          <p:nvPr>
            <p:extLst>
              <p:ext uri="{D42A27DB-BD31-4B8C-83A1-F6EECF244321}">
                <p14:modId xmlns:p14="http://schemas.microsoft.com/office/powerpoint/2010/main" val="1872339093"/>
              </p:ext>
            </p:extLst>
          </p:nvPr>
        </p:nvGraphicFramePr>
        <p:xfrm>
          <a:off x="709300" y="963113"/>
          <a:ext cx="5776957"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7920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r>
              <a:rPr lang="lt-LT" dirty="0" smtClean="0"/>
              <a:t>2022</a:t>
            </a:r>
            <a:endParaRPr lang="x-none"/>
          </a:p>
        </p:txBody>
      </p:sp>
      <p:sp>
        <p:nvSpPr>
          <p:cNvPr id="5" name="Skaidrės numerio vietos rezervavimo ženklas 4"/>
          <p:cNvSpPr>
            <a:spLocks noGrp="1"/>
          </p:cNvSpPr>
          <p:nvPr>
            <p:ph type="sldNum" sz="quarter" idx="12"/>
          </p:nvPr>
        </p:nvSpPr>
        <p:spPr/>
        <p:txBody>
          <a:bodyPr/>
          <a:lstStyle/>
          <a:p>
            <a:fld id="{3FAD04EE-1878-2047-8E3A-873E54783374}" type="slidenum">
              <a:rPr lang="x-none" smtClean="0"/>
              <a:t>28</a:t>
            </a:fld>
            <a:endParaRPr lang="x-none"/>
          </a:p>
        </p:txBody>
      </p:sp>
      <p:sp>
        <p:nvSpPr>
          <p:cNvPr id="10" name="Antraštė 9"/>
          <p:cNvSpPr>
            <a:spLocks noGrp="1"/>
          </p:cNvSpPr>
          <p:nvPr>
            <p:ph type="title"/>
          </p:nvPr>
        </p:nvSpPr>
        <p:spPr>
          <a:xfrm>
            <a:off x="421512" y="706957"/>
            <a:ext cx="5167438" cy="1053477"/>
          </a:xfrm>
        </p:spPr>
        <p:txBody>
          <a:bodyPr>
            <a:normAutofit/>
          </a:bodyPr>
          <a:lstStyle/>
          <a:p>
            <a:pPr algn="ctr"/>
            <a:r>
              <a:rPr lang="lt-LT" sz="2800" dirty="0" smtClean="0"/>
              <a:t>Darbo užmokesčio augimas 2022 – 2022 m. </a:t>
            </a:r>
            <a:endParaRPr lang="lt-LT" sz="2800" dirty="0"/>
          </a:p>
        </p:txBody>
      </p:sp>
      <p:graphicFrame>
        <p:nvGraphicFramePr>
          <p:cNvPr id="12" name="Diagrama 11"/>
          <p:cNvGraphicFramePr/>
          <p:nvPr>
            <p:extLst>
              <p:ext uri="{D42A27DB-BD31-4B8C-83A1-F6EECF244321}">
                <p14:modId xmlns:p14="http://schemas.microsoft.com/office/powerpoint/2010/main" val="2782754011"/>
              </p:ext>
            </p:extLst>
          </p:nvPr>
        </p:nvGraphicFramePr>
        <p:xfrm>
          <a:off x="194654" y="1602228"/>
          <a:ext cx="6342879" cy="48906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6051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50478DC2-7B36-F647-A719-798D39B9991A}"/>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5" name="Slide Number Placeholder 4">
            <a:extLst>
              <a:ext uri="{FF2B5EF4-FFF2-40B4-BE49-F238E27FC236}">
                <a16:creationId xmlns:a16="http://schemas.microsoft.com/office/drawing/2014/main" xmlns="" id="{32CA48E9-4890-8C43-9ABB-12E0B7A97AC6}"/>
              </a:ext>
            </a:extLst>
          </p:cNvPr>
          <p:cNvSpPr>
            <a:spLocks noGrp="1"/>
          </p:cNvSpPr>
          <p:nvPr>
            <p:ph type="sldNum" sz="quarter" idx="12"/>
          </p:nvPr>
        </p:nvSpPr>
        <p:spPr/>
        <p:txBody>
          <a:bodyPr/>
          <a:lstStyle/>
          <a:p>
            <a:fld id="{3FAD04EE-1878-2047-8E3A-873E54783374}" type="slidenum">
              <a:rPr lang="x-none" smtClean="0"/>
              <a:t>29</a:t>
            </a:fld>
            <a:endParaRPr lang="x-none"/>
          </a:p>
        </p:txBody>
      </p:sp>
      <p:sp>
        <p:nvSpPr>
          <p:cNvPr id="8" name="Text Placeholder 7">
            <a:extLst>
              <a:ext uri="{FF2B5EF4-FFF2-40B4-BE49-F238E27FC236}">
                <a16:creationId xmlns:a16="http://schemas.microsoft.com/office/drawing/2014/main" xmlns="" id="{A06E1EFF-BB24-3E40-9CC0-37E3889EED8E}"/>
              </a:ext>
            </a:extLst>
          </p:cNvPr>
          <p:cNvSpPr>
            <a:spLocks noGrp="1"/>
          </p:cNvSpPr>
          <p:nvPr>
            <p:ph type="body" sz="quarter" idx="13"/>
          </p:nvPr>
        </p:nvSpPr>
        <p:spPr>
          <a:xfrm>
            <a:off x="412749" y="2397095"/>
            <a:ext cx="4620724" cy="1615155"/>
          </a:xfrm>
        </p:spPr>
        <p:txBody>
          <a:bodyPr>
            <a:normAutofit/>
          </a:bodyPr>
          <a:lstStyle/>
          <a:p>
            <a:pPr marL="285750" indent="-285750">
              <a:buFont typeface="Arial" panose="020B0604020202020204" pitchFamily="34" charset="0"/>
              <a:buChar char="•"/>
            </a:pPr>
            <a:r>
              <a:rPr lang="lt-LT" sz="1600" dirty="0" smtClean="0">
                <a:latin typeface="+mj-lt"/>
              </a:rPr>
              <a:t>Asociacija „Rokiškio </a:t>
            </a:r>
            <a:r>
              <a:rPr lang="lt-LT" sz="1600" dirty="0">
                <a:latin typeface="+mj-lt"/>
              </a:rPr>
              <a:t>verslo </a:t>
            </a:r>
            <a:r>
              <a:rPr lang="lt-LT" sz="1600" dirty="0" smtClean="0">
                <a:latin typeface="+mj-lt"/>
              </a:rPr>
              <a:t>klubas“</a:t>
            </a:r>
            <a:endParaRPr lang="lt-LT" sz="1600" dirty="0">
              <a:latin typeface="+mj-lt"/>
            </a:endParaRPr>
          </a:p>
          <a:p>
            <a:pPr marL="285750" indent="-285750">
              <a:buFont typeface="Arial" panose="020B0604020202020204" pitchFamily="34" charset="0"/>
              <a:buChar char="•"/>
            </a:pPr>
            <a:r>
              <a:rPr lang="lt-LT" sz="1600" dirty="0">
                <a:latin typeface="+mj-lt"/>
              </a:rPr>
              <a:t>Rokiškio rajono savivaldybės </a:t>
            </a:r>
            <a:r>
              <a:rPr lang="lt-LT" sz="1600" dirty="0" smtClean="0">
                <a:latin typeface="+mj-lt"/>
              </a:rPr>
              <a:t>Šeimos </a:t>
            </a:r>
            <a:r>
              <a:rPr lang="lt-LT" sz="1600" dirty="0">
                <a:latin typeface="+mj-lt"/>
              </a:rPr>
              <a:t>taryba</a:t>
            </a:r>
          </a:p>
          <a:p>
            <a:pPr marL="285750" indent="-285750">
              <a:buFont typeface="Arial" panose="020B0604020202020204" pitchFamily="34" charset="0"/>
              <a:buChar char="•"/>
            </a:pPr>
            <a:endParaRPr lang="x-none" sz="1200" i="1" dirty="0"/>
          </a:p>
        </p:txBody>
      </p:sp>
      <p:sp>
        <p:nvSpPr>
          <p:cNvPr id="2" name="Antraštė 1"/>
          <p:cNvSpPr>
            <a:spLocks noGrp="1"/>
          </p:cNvSpPr>
          <p:nvPr>
            <p:ph type="title"/>
          </p:nvPr>
        </p:nvSpPr>
        <p:spPr>
          <a:xfrm>
            <a:off x="421512" y="365126"/>
            <a:ext cx="5577636" cy="1344034"/>
          </a:xfrm>
        </p:spPr>
        <p:txBody>
          <a:bodyPr/>
          <a:lstStyle/>
          <a:p>
            <a:r>
              <a:rPr lang="lt-LT" b="1" dirty="0" smtClean="0"/>
              <a:t>Gauti pasiūlymai dėl biudžeto projekto:</a:t>
            </a:r>
            <a:endParaRPr lang="lt-LT" dirty="0"/>
          </a:p>
        </p:txBody>
      </p:sp>
    </p:spTree>
    <p:extLst>
      <p:ext uri="{BB962C8B-B14F-4D97-AF65-F5344CB8AC3E}">
        <p14:creationId xmlns:p14="http://schemas.microsoft.com/office/powerpoint/2010/main" val="166598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C893A6A-2C85-3847-8EDE-E70BB6379833}"/>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4" name="Slide Number Placeholder 3">
            <a:extLst>
              <a:ext uri="{FF2B5EF4-FFF2-40B4-BE49-F238E27FC236}">
                <a16:creationId xmlns:a16="http://schemas.microsoft.com/office/drawing/2014/main" xmlns="" id="{71BBD6F9-908D-1B4E-B832-E5BDA5846009}"/>
              </a:ext>
            </a:extLst>
          </p:cNvPr>
          <p:cNvSpPr>
            <a:spLocks noGrp="1"/>
          </p:cNvSpPr>
          <p:nvPr>
            <p:ph type="sldNum" sz="quarter" idx="12"/>
          </p:nvPr>
        </p:nvSpPr>
        <p:spPr/>
        <p:txBody>
          <a:bodyPr/>
          <a:lstStyle/>
          <a:p>
            <a:fld id="{3FAD04EE-1878-2047-8E3A-873E54783374}" type="slidenum">
              <a:rPr lang="x-none" smtClean="0"/>
              <a:t>3</a:t>
            </a:fld>
            <a:endParaRPr lang="x-none"/>
          </a:p>
        </p:txBody>
      </p:sp>
      <p:sp>
        <p:nvSpPr>
          <p:cNvPr id="8" name="Text Placeholder 7">
            <a:extLst>
              <a:ext uri="{FF2B5EF4-FFF2-40B4-BE49-F238E27FC236}">
                <a16:creationId xmlns:a16="http://schemas.microsoft.com/office/drawing/2014/main" xmlns="" id="{7B4BBFAE-3A30-7445-A102-47947A5CD284}"/>
              </a:ext>
            </a:extLst>
          </p:cNvPr>
          <p:cNvSpPr>
            <a:spLocks noGrp="1"/>
          </p:cNvSpPr>
          <p:nvPr>
            <p:ph type="body" sz="quarter" idx="13"/>
          </p:nvPr>
        </p:nvSpPr>
        <p:spPr>
          <a:xfrm>
            <a:off x="2475894" y="2546647"/>
            <a:ext cx="7240206" cy="3461460"/>
          </a:xfrm>
        </p:spPr>
        <p:txBody>
          <a:bodyPr/>
          <a:lstStyle/>
          <a:p>
            <a:r>
              <a:rPr lang="lt-LT" altLang="lt-LT" sz="2400" dirty="0">
                <a:solidFill>
                  <a:srgbClr val="002060"/>
                </a:solidFill>
                <a:latin typeface="Times New Roman" pitchFamily="18" charset="0"/>
                <a:cs typeface="Times New Roman" pitchFamily="18" charset="0"/>
              </a:rPr>
              <a:t>Savivaldybės biudžeto pajamos planuojamos vadovaujantis Lietuvos </a:t>
            </a:r>
            <a:r>
              <a:rPr lang="lt-LT" altLang="lt-LT" sz="2400" dirty="0" smtClean="0">
                <a:solidFill>
                  <a:srgbClr val="002060"/>
                </a:solidFill>
                <a:latin typeface="Times New Roman" pitchFamily="18" charset="0"/>
                <a:cs typeface="Times New Roman" pitchFamily="18" charset="0"/>
              </a:rPr>
              <a:t>Respublikos 2022 metų  </a:t>
            </a:r>
            <a:r>
              <a:rPr lang="lt-LT" altLang="lt-LT" sz="2400" dirty="0">
                <a:solidFill>
                  <a:srgbClr val="002060"/>
                </a:solidFill>
                <a:latin typeface="Times New Roman" pitchFamily="18" charset="0"/>
                <a:cs typeface="Times New Roman" pitchFamily="18" charset="0"/>
              </a:rPr>
              <a:t>valstybės </a:t>
            </a:r>
            <a:r>
              <a:rPr lang="lt-LT" altLang="lt-LT" sz="2400" dirty="0" smtClean="0">
                <a:solidFill>
                  <a:srgbClr val="002060"/>
                </a:solidFill>
                <a:latin typeface="Times New Roman" pitchFamily="18" charset="0"/>
                <a:cs typeface="Times New Roman" pitchFamily="18" charset="0"/>
              </a:rPr>
              <a:t>biudžeto ir savivaldybių </a:t>
            </a:r>
            <a:r>
              <a:rPr lang="lt-LT" altLang="lt-LT" sz="2400" dirty="0">
                <a:solidFill>
                  <a:srgbClr val="002060"/>
                </a:solidFill>
                <a:latin typeface="Times New Roman" pitchFamily="18" charset="0"/>
                <a:cs typeface="Times New Roman" pitchFamily="18" charset="0"/>
              </a:rPr>
              <a:t>biudžetų </a:t>
            </a:r>
            <a:r>
              <a:rPr lang="lt-LT" altLang="lt-LT" sz="2400" dirty="0" smtClean="0">
                <a:solidFill>
                  <a:srgbClr val="002060"/>
                </a:solidFill>
                <a:latin typeface="Times New Roman" pitchFamily="18" charset="0"/>
                <a:cs typeface="Times New Roman" pitchFamily="18" charset="0"/>
              </a:rPr>
              <a:t>finansinių  rodiklių </a:t>
            </a:r>
            <a:r>
              <a:rPr lang="lt-LT" altLang="lt-LT" sz="2400" dirty="0">
                <a:solidFill>
                  <a:srgbClr val="002060"/>
                </a:solidFill>
                <a:latin typeface="Times New Roman" pitchFamily="18" charset="0"/>
                <a:cs typeface="Times New Roman" pitchFamily="18" charset="0"/>
              </a:rPr>
              <a:t>patvirtinimo </a:t>
            </a:r>
            <a:r>
              <a:rPr lang="lt-LT" altLang="lt-LT" sz="2400" dirty="0" smtClean="0">
                <a:solidFill>
                  <a:srgbClr val="002060"/>
                </a:solidFill>
                <a:latin typeface="Times New Roman" pitchFamily="18" charset="0"/>
                <a:cs typeface="Times New Roman" pitchFamily="18" charset="0"/>
              </a:rPr>
              <a:t>įstatymu, </a:t>
            </a:r>
            <a:r>
              <a:rPr lang="lt-LT" altLang="lt-LT" sz="2400" dirty="0">
                <a:solidFill>
                  <a:srgbClr val="002060"/>
                </a:solidFill>
                <a:latin typeface="Times New Roman" pitchFamily="18" charset="0"/>
                <a:cs typeface="Times New Roman" pitchFamily="18" charset="0"/>
              </a:rPr>
              <a:t>kurio 2 straipsnyje patvirtinti savivaldybių finansiniai rodikliai, o 5 </a:t>
            </a:r>
            <a:r>
              <a:rPr lang="lt-LT" altLang="lt-LT" sz="2400" dirty="0" smtClean="0">
                <a:solidFill>
                  <a:srgbClr val="002060"/>
                </a:solidFill>
                <a:latin typeface="Times New Roman" pitchFamily="18" charset="0"/>
                <a:cs typeface="Times New Roman" pitchFamily="18" charset="0"/>
              </a:rPr>
              <a:t>priede – </a:t>
            </a:r>
            <a:r>
              <a:rPr lang="lt-LT" altLang="lt-LT" sz="2400" dirty="0">
                <a:solidFill>
                  <a:srgbClr val="002060"/>
                </a:solidFill>
                <a:latin typeface="Times New Roman" pitchFamily="18" charset="0"/>
                <a:cs typeface="Times New Roman" pitchFamily="18" charset="0"/>
              </a:rPr>
              <a:t>savivaldybėms numatomas finansinis rodiklis </a:t>
            </a:r>
            <a:r>
              <a:rPr lang="lt-LT" altLang="lt-LT" sz="2400" dirty="0" smtClean="0">
                <a:solidFill>
                  <a:srgbClr val="002060"/>
                </a:solidFill>
                <a:latin typeface="Times New Roman" pitchFamily="18" charset="0"/>
                <a:cs typeface="Times New Roman" pitchFamily="18" charset="0"/>
              </a:rPr>
              <a:t>(prognozuojamos </a:t>
            </a:r>
            <a:r>
              <a:rPr lang="lt-LT" altLang="lt-LT" sz="2400" dirty="0">
                <a:solidFill>
                  <a:srgbClr val="002060"/>
                </a:solidFill>
                <a:latin typeface="Times New Roman" pitchFamily="18" charset="0"/>
                <a:cs typeface="Times New Roman" pitchFamily="18" charset="0"/>
              </a:rPr>
              <a:t>pajamos iš gyventojų pajamų mokesčio be įplaukų iš fiksuoto pajamų mokesčio už veiklas, kuriomis verčiamasi, turint </a:t>
            </a:r>
            <a:r>
              <a:rPr lang="lt-LT" altLang="lt-LT" sz="2400" dirty="0" smtClean="0">
                <a:solidFill>
                  <a:srgbClr val="002060"/>
                </a:solidFill>
                <a:latin typeface="Times New Roman" pitchFamily="18" charset="0"/>
                <a:cs typeface="Times New Roman" pitchFamily="18" charset="0"/>
              </a:rPr>
              <a:t>verslo</a:t>
            </a:r>
            <a:r>
              <a:rPr lang="en-US" altLang="lt-LT" sz="2400" dirty="0" smtClean="0">
                <a:solidFill>
                  <a:srgbClr val="002060"/>
                </a:solidFill>
                <a:latin typeface="Times New Roman" pitchFamily="18" charset="0"/>
                <a:cs typeface="Times New Roman" pitchFamily="18" charset="0"/>
              </a:rPr>
              <a:t> </a:t>
            </a:r>
            <a:r>
              <a:rPr lang="lt-LT" altLang="lt-LT" sz="2400" dirty="0" smtClean="0">
                <a:solidFill>
                  <a:srgbClr val="002060"/>
                </a:solidFill>
                <a:latin typeface="Times New Roman" pitchFamily="18" charset="0"/>
                <a:cs typeface="Times New Roman" pitchFamily="18" charset="0"/>
              </a:rPr>
              <a:t>liudijimą).</a:t>
            </a:r>
            <a:endParaRPr lang="lt-LT" altLang="lt-LT" sz="2400" dirty="0">
              <a:solidFill>
                <a:srgbClr val="002060"/>
              </a:solidFill>
            </a:endParaRPr>
          </a:p>
          <a:p>
            <a:endParaRPr lang="x-none" dirty="0"/>
          </a:p>
        </p:txBody>
      </p:sp>
    </p:spTree>
    <p:extLst>
      <p:ext uri="{BB962C8B-B14F-4D97-AF65-F5344CB8AC3E}">
        <p14:creationId xmlns:p14="http://schemas.microsoft.com/office/powerpoint/2010/main" val="1626601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r>
              <a:rPr lang="lt-LT" dirty="0" smtClean="0"/>
              <a:t>2022</a:t>
            </a:r>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pPr/>
              <a:t>30</a:t>
            </a:fld>
            <a:endParaRPr lang="x-none"/>
          </a:p>
        </p:txBody>
      </p:sp>
      <p:sp>
        <p:nvSpPr>
          <p:cNvPr id="10" name="Teksto vietos rezervavimo ženklas 9"/>
          <p:cNvSpPr>
            <a:spLocks noGrp="1"/>
          </p:cNvSpPr>
          <p:nvPr>
            <p:ph type="body" sz="quarter" idx="13"/>
          </p:nvPr>
        </p:nvSpPr>
        <p:spPr>
          <a:xfrm>
            <a:off x="412750" y="555478"/>
            <a:ext cx="5159108" cy="5937398"/>
          </a:xfrm>
        </p:spPr>
        <p:txBody>
          <a:bodyPr>
            <a:normAutofit lnSpcReduction="10000"/>
          </a:bodyPr>
          <a:lstStyle/>
          <a:p>
            <a:pPr marL="285750" indent="-285750" algn="just">
              <a:buFont typeface="Arial" panose="020B0604020202020204" pitchFamily="34" charset="0"/>
              <a:buChar char="•"/>
            </a:pPr>
            <a:r>
              <a:rPr lang="lt-LT" sz="1400" dirty="0" smtClean="0">
                <a:latin typeface="+mj-lt"/>
              </a:rPr>
              <a:t>Susipažinus su 2022 biudžetu, teikiame pastabas ir siūlymus:</a:t>
            </a:r>
          </a:p>
          <a:p>
            <a:pPr algn="just"/>
            <a:r>
              <a:rPr lang="lt-LT" sz="1400" dirty="0" smtClean="0">
                <a:latin typeface="+mj-lt"/>
              </a:rPr>
              <a:t>	Susipažinus su biudžetu manome, kad nepakankamai skiriame lėšų: vaikų ir jaunimo socializacijos programai (skirta 30 tūkst.), Jaunimo politikos įgyvendinimo programai (kartu ir jaunimo vasaros užimtumo ir integracijos į darbo rinką programa, kuriai anksčiau teikėme siūlymą padidinti programos lėšas iš NT mokesčio) – 29 tūkst. </a:t>
            </a:r>
            <a:r>
              <a:rPr lang="lt-LT" sz="1400" dirty="0">
                <a:latin typeface="+mj-lt"/>
              </a:rPr>
              <a:t>S</a:t>
            </a:r>
            <a:r>
              <a:rPr lang="lt-LT" sz="1400" dirty="0" smtClean="0">
                <a:latin typeface="+mj-lt"/>
              </a:rPr>
              <a:t>mulkaus ir vidutinio verslo plėtros programai – 80 tūkst. Rokiškio verslo klubo atstovai pritarė 2015 m. gegužės 29 d. Rokiškio rajono savivaldybės tarybos sprendimui dėl „Nekilnojamojo turto mokesčio tarifų nustatymas 2016 metams“, t.y. padidinti komercinio nekilnojamojo turto mokesčio tarifą 0,2 procento. Buvo sutartą, jog pusė surinktos viršplaninės sumos iš Nekilnojamojo turto mokesčio bus skirta Smulkaus ir vidutinio verslo plėtros programai ir kita pusė Jaunimo socializacijos programai finansuoti. </a:t>
            </a:r>
          </a:p>
          <a:p>
            <a:pPr algn="just"/>
            <a:r>
              <a:rPr lang="lt-LT" sz="1400" dirty="0" smtClean="0">
                <a:latin typeface="+mj-lt"/>
              </a:rPr>
              <a:t>	Remiantis Rokiškio verslo klubo atstovų pritarimu dėl NT mokesčių didinimo, Rokiškio rajono savivaldybės smulkaus ir vidutinio verslo plėtros programos nuostatų 4.3. punktu, siūlome 50 procentų iš nekilnojamojo turto mokesčio viršplaninių pajamų nukreipti smulkaus ir vidutinio verslo plėtros programai – 95tūkst. ir kitą 50 procentų – 95 tūkst. Paskirstyti vaikų ir jaunimo socializacijos programai bei jaunimo vasaros užimtumo ir integracijos į darbo rinką programai.</a:t>
            </a:r>
          </a:p>
          <a:p>
            <a:pPr algn="just"/>
            <a:r>
              <a:rPr lang="lt-LT" sz="1400" dirty="0" smtClean="0">
                <a:latin typeface="+mj-lt"/>
              </a:rPr>
              <a:t>	Prašome atsižvelgti į pateiktas pastabas ir siūlymus.</a:t>
            </a:r>
          </a:p>
          <a:p>
            <a:pPr algn="just"/>
            <a:endParaRPr lang="lt-LT" sz="1400" dirty="0">
              <a:latin typeface="+mj-lt"/>
            </a:endParaRPr>
          </a:p>
          <a:p>
            <a:pPr algn="just"/>
            <a:r>
              <a:rPr lang="lt-LT" sz="1400" dirty="0" smtClean="0">
                <a:latin typeface="+mj-lt"/>
              </a:rPr>
              <a:t>Rokiškio verslo klubo prezidentas Irmantas </a:t>
            </a:r>
            <a:r>
              <a:rPr lang="lt-LT" sz="1400" dirty="0" err="1" smtClean="0">
                <a:latin typeface="+mj-lt"/>
              </a:rPr>
              <a:t>Tarvydis</a:t>
            </a:r>
            <a:endParaRPr lang="lt-LT" sz="1400" dirty="0">
              <a:latin typeface="+mj-lt"/>
            </a:endParaRPr>
          </a:p>
        </p:txBody>
      </p:sp>
    </p:spTree>
    <p:extLst>
      <p:ext uri="{BB962C8B-B14F-4D97-AF65-F5344CB8AC3E}">
        <p14:creationId xmlns:p14="http://schemas.microsoft.com/office/powerpoint/2010/main" val="1351122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r>
              <a:rPr lang="lt-LT" dirty="0" smtClean="0"/>
              <a:t>2022</a:t>
            </a:r>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pPr/>
              <a:t>31</a:t>
            </a:fld>
            <a:endParaRPr lang="x-none"/>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55460" y="677521"/>
            <a:ext cx="5446712" cy="57213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55460" y="689227"/>
            <a:ext cx="5446712" cy="57213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845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FFCC2A4-9A69-8A4F-9263-7F04F619F7E7}"/>
              </a:ext>
            </a:extLst>
          </p:cNvPr>
          <p:cNvSpPr>
            <a:spLocks noGrp="1"/>
          </p:cNvSpPr>
          <p:nvPr>
            <p:ph type="dt" sz="half" idx="10"/>
          </p:nvPr>
        </p:nvSpPr>
        <p:spPr/>
        <p:txBody>
          <a:bodyPr/>
          <a:lstStyle/>
          <a:p>
            <a:fld id="{411E0E2E-86A7-1740-9536-422DE669C107}" type="datetimeyyyy">
              <a:rPr lang="en-US" smtClean="0"/>
              <a:pPr/>
              <a:t>2022</a:t>
            </a:fld>
            <a:endParaRPr lang="x-none" dirty="0"/>
          </a:p>
        </p:txBody>
      </p:sp>
      <p:sp>
        <p:nvSpPr>
          <p:cNvPr id="14" name="Title 13">
            <a:extLst>
              <a:ext uri="{FF2B5EF4-FFF2-40B4-BE49-F238E27FC236}">
                <a16:creationId xmlns:a16="http://schemas.microsoft.com/office/drawing/2014/main" xmlns="" id="{8348C7E0-15A8-064C-9D0E-711D4B522382}"/>
              </a:ext>
            </a:extLst>
          </p:cNvPr>
          <p:cNvSpPr>
            <a:spLocks noGrp="1"/>
          </p:cNvSpPr>
          <p:nvPr>
            <p:ph type="title"/>
          </p:nvPr>
        </p:nvSpPr>
        <p:spPr>
          <a:xfrm>
            <a:off x="555476" y="365125"/>
            <a:ext cx="5267306" cy="1395309"/>
          </a:xfrm>
        </p:spPr>
        <p:txBody>
          <a:bodyPr>
            <a:normAutofit/>
          </a:bodyPr>
          <a:lstStyle/>
          <a:p>
            <a:pPr algn="ctr"/>
            <a:r>
              <a:rPr lang="lt-LT" sz="2400" dirty="0" smtClean="0"/>
              <a:t>Nekilnojamojo turto mokesčio tarifai 2022 m. ir skiriami asignavimai smulkiam ir vidutiniam verslui</a:t>
            </a:r>
            <a:endParaRPr lang="x-none" sz="2400" dirty="0"/>
          </a:p>
        </p:txBody>
      </p:sp>
      <p:graphicFrame>
        <p:nvGraphicFramePr>
          <p:cNvPr id="5" name="Turinio vietos rezervavimo ženklas 3"/>
          <p:cNvGraphicFramePr>
            <a:graphicFrameLocks/>
          </p:cNvGraphicFramePr>
          <p:nvPr>
            <p:extLst>
              <p:ext uri="{D42A27DB-BD31-4B8C-83A1-F6EECF244321}">
                <p14:modId xmlns:p14="http://schemas.microsoft.com/office/powerpoint/2010/main" val="566029473"/>
              </p:ext>
            </p:extLst>
          </p:nvPr>
        </p:nvGraphicFramePr>
        <p:xfrm>
          <a:off x="555476" y="2588047"/>
          <a:ext cx="5222855" cy="2827512"/>
        </p:xfrm>
        <a:graphic>
          <a:graphicData uri="http://schemas.openxmlformats.org/drawingml/2006/table">
            <a:tbl>
              <a:tblPr>
                <a:tableStyleId>{775DCB02-9BB8-47FD-8907-85C794F793BA}</a:tableStyleId>
              </a:tblPr>
              <a:tblGrid>
                <a:gridCol w="1241110"/>
                <a:gridCol w="886508"/>
                <a:gridCol w="1299246"/>
                <a:gridCol w="1795991"/>
              </a:tblGrid>
              <a:tr h="582443">
                <a:tc>
                  <a:txBody>
                    <a:bodyPr/>
                    <a:lstStyle/>
                    <a:p>
                      <a:pPr algn="l" fontAlgn="b"/>
                      <a:r>
                        <a:rPr lang="lt-LT" sz="1100" u="none" strike="noStrike" dirty="0">
                          <a:effectLst/>
                          <a:latin typeface="+mj-lt"/>
                        </a:rPr>
                        <a:t> </a:t>
                      </a:r>
                      <a:endParaRPr lang="lt-LT" sz="1100" b="0" i="0" u="none" strike="noStrike" dirty="0">
                        <a:solidFill>
                          <a:schemeClr val="bg1"/>
                        </a:solidFill>
                        <a:effectLst/>
                        <a:latin typeface="+mj-lt"/>
                      </a:endParaRPr>
                    </a:p>
                  </a:txBody>
                  <a:tcPr marL="9525" marR="9525" marT="9524" marB="0" anchor="ctr"/>
                </a:tc>
                <a:tc>
                  <a:txBody>
                    <a:bodyPr/>
                    <a:lstStyle/>
                    <a:p>
                      <a:pPr algn="ctr" fontAlgn="b"/>
                      <a:r>
                        <a:rPr lang="lt-LT" sz="1200" u="none" strike="noStrike" dirty="0">
                          <a:effectLst/>
                          <a:latin typeface="+mj-lt"/>
                        </a:rPr>
                        <a:t>NTM tarifas</a:t>
                      </a:r>
                      <a:endParaRPr lang="lt-LT" sz="1200" b="0" i="0" u="none" strike="noStrike" dirty="0">
                        <a:solidFill>
                          <a:schemeClr val="bg1"/>
                        </a:solidFill>
                        <a:effectLst/>
                        <a:latin typeface="+mj-lt"/>
                        <a:cs typeface="Times New Roman" panose="02020603050405020304" pitchFamily="18" charset="0"/>
                      </a:endParaRPr>
                    </a:p>
                  </a:txBody>
                  <a:tcPr marL="9525" marR="9525" marT="9524" marB="0" anchor="ctr"/>
                </a:tc>
                <a:tc>
                  <a:txBody>
                    <a:bodyPr/>
                    <a:lstStyle/>
                    <a:p>
                      <a:pPr algn="ctr" fontAlgn="b"/>
                      <a:r>
                        <a:rPr lang="lt-LT" sz="1200" u="none" strike="noStrike" dirty="0">
                          <a:effectLst/>
                          <a:latin typeface="+mj-lt"/>
                        </a:rPr>
                        <a:t>S</a:t>
                      </a:r>
                      <a:r>
                        <a:rPr lang="lt-LT" sz="1200" u="none" strike="noStrike" dirty="0" smtClean="0">
                          <a:effectLst/>
                          <a:latin typeface="+mj-lt"/>
                        </a:rPr>
                        <a:t>kiriama 2022 m.</a:t>
                      </a:r>
                    </a:p>
                    <a:p>
                      <a:pPr algn="ctr" fontAlgn="b"/>
                      <a:r>
                        <a:rPr lang="lt-LT" sz="1200" u="none" strike="noStrike" dirty="0" smtClean="0">
                          <a:effectLst/>
                          <a:latin typeface="+mj-lt"/>
                        </a:rPr>
                        <a:t>SVV </a:t>
                      </a:r>
                      <a:r>
                        <a:rPr lang="lt-LT" sz="1200" u="none" strike="noStrike" dirty="0">
                          <a:effectLst/>
                          <a:latin typeface="+mj-lt"/>
                        </a:rPr>
                        <a:t>(</a:t>
                      </a:r>
                      <a:r>
                        <a:rPr lang="lt-LT" sz="1200" u="none" strike="noStrike" dirty="0" smtClean="0">
                          <a:effectLst/>
                          <a:latin typeface="+mj-lt"/>
                        </a:rPr>
                        <a:t>tūkst.</a:t>
                      </a:r>
                      <a:r>
                        <a:rPr lang="lt-LT" sz="1200" u="none" strike="noStrike" baseline="0" dirty="0" smtClean="0">
                          <a:effectLst/>
                          <a:latin typeface="+mj-lt"/>
                        </a:rPr>
                        <a:t> E</a:t>
                      </a:r>
                      <a:r>
                        <a:rPr lang="lt-LT" sz="1200" u="none" strike="noStrike" dirty="0" smtClean="0">
                          <a:effectLst/>
                          <a:latin typeface="+mj-lt"/>
                        </a:rPr>
                        <a:t>ur</a:t>
                      </a:r>
                      <a:r>
                        <a:rPr lang="lt-LT" sz="1200" u="none" strike="noStrike" dirty="0">
                          <a:effectLst/>
                          <a:latin typeface="+mj-lt"/>
                        </a:rPr>
                        <a:t>)</a:t>
                      </a:r>
                      <a:endParaRPr lang="lt-LT" sz="1200" b="0" i="0" u="none" strike="noStrike" dirty="0">
                        <a:solidFill>
                          <a:schemeClr val="bg1"/>
                        </a:solidFill>
                        <a:effectLst/>
                        <a:latin typeface="+mj-lt"/>
                        <a:cs typeface="Times New Roman" panose="02020603050405020304" pitchFamily="18" charset="0"/>
                      </a:endParaRPr>
                    </a:p>
                  </a:txBody>
                  <a:tcPr marL="9525" marR="9525" marT="9524" marB="0" anchor="ctr"/>
                </a:tc>
                <a:tc>
                  <a:txBody>
                    <a:bodyPr/>
                    <a:lstStyle/>
                    <a:p>
                      <a:pPr algn="ctr" fontAlgn="b"/>
                      <a:r>
                        <a:rPr lang="lt-LT" sz="1200" u="none" strike="noStrike" dirty="0">
                          <a:effectLst/>
                          <a:latin typeface="+mj-lt"/>
                        </a:rPr>
                        <a:t> </a:t>
                      </a:r>
                      <a:endParaRPr lang="lt-LT" sz="1200" b="0" i="0" u="none" strike="noStrike" dirty="0">
                        <a:solidFill>
                          <a:schemeClr val="bg1"/>
                        </a:solidFill>
                        <a:effectLst/>
                        <a:latin typeface="+mj-lt"/>
                        <a:cs typeface="Times New Roman" panose="02020603050405020304" pitchFamily="18" charset="0"/>
                      </a:endParaRPr>
                    </a:p>
                  </a:txBody>
                  <a:tcPr marL="9525" marR="9525" marT="9524" marB="0" anchor="ctr"/>
                </a:tc>
              </a:tr>
              <a:tr h="403277">
                <a:tc>
                  <a:txBody>
                    <a:bodyPr/>
                    <a:lstStyle/>
                    <a:p>
                      <a:pPr algn="l" fontAlgn="b"/>
                      <a:r>
                        <a:rPr lang="lt-LT" sz="1200" u="none" strike="noStrike" dirty="0">
                          <a:effectLst/>
                          <a:latin typeface="+mj-lt"/>
                        </a:rPr>
                        <a:t>Rokiškis</a:t>
                      </a:r>
                      <a:endParaRPr lang="lt-LT" sz="1200" b="0" i="0" u="none" strike="noStrike" dirty="0">
                        <a:solidFill>
                          <a:schemeClr val="bg1"/>
                        </a:solidFill>
                        <a:effectLst/>
                        <a:latin typeface="+mj-lt"/>
                        <a:cs typeface="Times New Roman" panose="02020603050405020304" pitchFamily="18" charset="0"/>
                      </a:endParaRPr>
                    </a:p>
                  </a:txBody>
                  <a:tcPr marL="9525" marR="9525" marT="9524" marB="0" anchor="b"/>
                </a:tc>
                <a:tc>
                  <a:txBody>
                    <a:bodyPr/>
                    <a:lstStyle/>
                    <a:p>
                      <a:pPr algn="ctr" fontAlgn="b"/>
                      <a:r>
                        <a:rPr lang="lt-LT" sz="1000" u="none" strike="noStrike" dirty="0">
                          <a:effectLst/>
                          <a:latin typeface="+mj-lt"/>
                        </a:rPr>
                        <a:t>0,5</a:t>
                      </a:r>
                      <a:endParaRPr lang="lt-LT" sz="1000" b="0" i="0" u="none" strike="noStrike" dirty="0">
                        <a:solidFill>
                          <a:srgbClr val="002060"/>
                        </a:solidFill>
                        <a:effectLst/>
                        <a:latin typeface="+mj-lt"/>
                        <a:cs typeface="Times New Roman" panose="02020603050405020304" pitchFamily="18" charset="0"/>
                      </a:endParaRPr>
                    </a:p>
                  </a:txBody>
                  <a:tcPr marL="9525" marR="9525" marT="9524" marB="0" anchor="ctr"/>
                </a:tc>
                <a:tc>
                  <a:txBody>
                    <a:bodyPr/>
                    <a:lstStyle/>
                    <a:p>
                      <a:pPr algn="ctr" fontAlgn="b"/>
                      <a:r>
                        <a:rPr lang="lt-LT" sz="1000" u="none" strike="noStrike" dirty="0">
                          <a:effectLst/>
                          <a:latin typeface="+mj-lt"/>
                        </a:rPr>
                        <a:t>110</a:t>
                      </a:r>
                      <a:endParaRPr lang="lt-LT" sz="1000" b="0" i="0" u="none" strike="noStrike" dirty="0">
                        <a:solidFill>
                          <a:srgbClr val="002060"/>
                        </a:solidFill>
                        <a:effectLst/>
                        <a:latin typeface="+mj-lt"/>
                        <a:cs typeface="Times New Roman" panose="02020603050405020304" pitchFamily="18" charset="0"/>
                      </a:endParaRPr>
                    </a:p>
                  </a:txBody>
                  <a:tcPr marL="9525" marR="9525" marT="9524" marB="0" anchor="ctr"/>
                </a:tc>
                <a:tc>
                  <a:txBody>
                    <a:bodyPr/>
                    <a:lstStyle/>
                    <a:p>
                      <a:pPr algn="ctr" fontAlgn="b"/>
                      <a:r>
                        <a:rPr lang="lt-LT" sz="1000" u="none" strike="noStrike" dirty="0" smtClean="0">
                          <a:effectLst/>
                          <a:latin typeface="+mj-lt"/>
                        </a:rPr>
                        <a:t>80,00 - SVV ir </a:t>
                      </a:r>
                    </a:p>
                    <a:p>
                      <a:pPr algn="ctr" fontAlgn="b"/>
                      <a:r>
                        <a:rPr lang="lt-LT" sz="1000" u="none" strike="noStrike" dirty="0" smtClean="0">
                          <a:effectLst/>
                          <a:latin typeface="+mj-lt"/>
                        </a:rPr>
                        <a:t>30,00 </a:t>
                      </a:r>
                      <a:r>
                        <a:rPr lang="lt-LT" sz="1000" u="none" strike="noStrike" dirty="0">
                          <a:effectLst/>
                          <a:latin typeface="+mj-lt"/>
                        </a:rPr>
                        <a:t>„</a:t>
                      </a:r>
                      <a:r>
                        <a:rPr lang="lt-LT" sz="1000" u="none" strike="noStrike" dirty="0" smtClean="0">
                          <a:effectLst/>
                          <a:latin typeface="+mj-lt"/>
                        </a:rPr>
                        <a:t>Spiečiui</a:t>
                      </a:r>
                      <a:r>
                        <a:rPr lang="lt-LT" sz="1000" u="none" strike="noStrike" dirty="0">
                          <a:effectLst/>
                          <a:latin typeface="+mj-lt"/>
                        </a:rPr>
                        <a:t>"</a:t>
                      </a:r>
                      <a:endParaRPr lang="lt-LT" sz="1000" b="0" i="0" u="none" strike="noStrike" dirty="0">
                        <a:solidFill>
                          <a:srgbClr val="002060"/>
                        </a:solidFill>
                        <a:effectLst/>
                        <a:latin typeface="+mj-lt"/>
                        <a:cs typeface="Times New Roman" panose="02020603050405020304" pitchFamily="18" charset="0"/>
                      </a:endParaRPr>
                    </a:p>
                  </a:txBody>
                  <a:tcPr marL="9525" marR="9525" marT="9524" marB="0" anchor="ctr"/>
                </a:tc>
              </a:tr>
              <a:tr h="230224">
                <a:tc>
                  <a:txBody>
                    <a:bodyPr/>
                    <a:lstStyle/>
                    <a:p>
                      <a:pPr algn="l" fontAlgn="b"/>
                      <a:r>
                        <a:rPr lang="lt-LT" sz="1200" u="none" strike="noStrike" dirty="0">
                          <a:effectLst/>
                          <a:latin typeface="+mj-lt"/>
                        </a:rPr>
                        <a:t>Panevėžio </a:t>
                      </a:r>
                      <a:r>
                        <a:rPr lang="lt-LT" sz="1200" u="none" strike="noStrike" dirty="0" smtClean="0">
                          <a:effectLst/>
                          <a:latin typeface="+mj-lt"/>
                        </a:rPr>
                        <a:t>r.</a:t>
                      </a:r>
                      <a:endParaRPr lang="lt-LT" sz="1200" b="0" i="0" u="none" strike="noStrike" dirty="0">
                        <a:solidFill>
                          <a:schemeClr val="bg1"/>
                        </a:solidFill>
                        <a:effectLst/>
                        <a:latin typeface="+mj-lt"/>
                        <a:cs typeface="Times New Roman" panose="02020603050405020304" pitchFamily="18" charset="0"/>
                      </a:endParaRPr>
                    </a:p>
                  </a:txBody>
                  <a:tcPr marL="9525" marR="9525" marT="9524" marB="0" anchor="b"/>
                </a:tc>
                <a:tc>
                  <a:txBody>
                    <a:bodyPr/>
                    <a:lstStyle/>
                    <a:p>
                      <a:pPr algn="ctr" fontAlgn="b"/>
                      <a:r>
                        <a:rPr lang="lt-LT" sz="1000" u="none" strike="noStrike" dirty="0">
                          <a:effectLst/>
                          <a:latin typeface="+mj-lt"/>
                        </a:rPr>
                        <a:t>0,5</a:t>
                      </a:r>
                      <a:endParaRPr lang="lt-LT" sz="1000" b="0" i="0" u="none" strike="noStrike" dirty="0">
                        <a:solidFill>
                          <a:srgbClr val="002060"/>
                        </a:solidFill>
                        <a:effectLst/>
                        <a:latin typeface="+mj-lt"/>
                        <a:cs typeface="Times New Roman" panose="02020603050405020304" pitchFamily="18" charset="0"/>
                      </a:endParaRPr>
                    </a:p>
                  </a:txBody>
                  <a:tcPr marL="9525" marR="9525" marT="9524" marB="0" anchor="ctr"/>
                </a:tc>
                <a:tc>
                  <a:txBody>
                    <a:bodyPr/>
                    <a:lstStyle/>
                    <a:p>
                      <a:pPr algn="ctr" fontAlgn="b"/>
                      <a:r>
                        <a:rPr lang="lt-LT" sz="1000" u="none" strike="noStrike" dirty="0">
                          <a:effectLst/>
                          <a:latin typeface="+mj-lt"/>
                        </a:rPr>
                        <a:t>40</a:t>
                      </a:r>
                      <a:endParaRPr lang="lt-LT" sz="1000" b="0" i="0" u="none" strike="noStrike" dirty="0">
                        <a:solidFill>
                          <a:srgbClr val="002060"/>
                        </a:solidFill>
                        <a:effectLst/>
                        <a:latin typeface="+mj-lt"/>
                        <a:cs typeface="Times New Roman" panose="02020603050405020304" pitchFamily="18" charset="0"/>
                      </a:endParaRPr>
                    </a:p>
                  </a:txBody>
                  <a:tcPr marL="9525" marR="9525" marT="9524" marB="0" anchor="ctr"/>
                </a:tc>
                <a:tc>
                  <a:txBody>
                    <a:bodyPr/>
                    <a:lstStyle/>
                    <a:p>
                      <a:pPr algn="l" fontAlgn="b"/>
                      <a:r>
                        <a:rPr lang="lt-LT" sz="1000" u="none" strike="noStrike" dirty="0">
                          <a:effectLst/>
                          <a:latin typeface="+mj-lt"/>
                        </a:rPr>
                        <a:t> </a:t>
                      </a:r>
                      <a:endParaRPr lang="lt-LT" sz="1000" b="0" i="0" u="none" strike="noStrike" dirty="0">
                        <a:solidFill>
                          <a:srgbClr val="002060"/>
                        </a:solidFill>
                        <a:effectLst/>
                        <a:latin typeface="+mj-lt"/>
                        <a:cs typeface="Times New Roman" panose="02020603050405020304" pitchFamily="18" charset="0"/>
                      </a:endParaRPr>
                    </a:p>
                  </a:txBody>
                  <a:tcPr marL="9525" marR="9525" marT="9524" marB="0" anchor="ctr"/>
                </a:tc>
              </a:tr>
              <a:tr h="230224">
                <a:tc>
                  <a:txBody>
                    <a:bodyPr/>
                    <a:lstStyle/>
                    <a:p>
                      <a:pPr algn="l" fontAlgn="b"/>
                      <a:r>
                        <a:rPr lang="lt-LT" sz="1200" u="none" strike="noStrike" dirty="0">
                          <a:effectLst/>
                          <a:latin typeface="+mj-lt"/>
                        </a:rPr>
                        <a:t>Pasvalys</a:t>
                      </a:r>
                      <a:endParaRPr lang="lt-LT" sz="1200" b="0" i="0" u="none" strike="noStrike" dirty="0">
                        <a:solidFill>
                          <a:schemeClr val="bg1"/>
                        </a:solidFill>
                        <a:effectLst/>
                        <a:latin typeface="+mj-lt"/>
                        <a:cs typeface="Times New Roman" panose="02020603050405020304" pitchFamily="18" charset="0"/>
                      </a:endParaRPr>
                    </a:p>
                  </a:txBody>
                  <a:tcPr marL="9525" marR="9525" marT="9524" marB="0" anchor="b"/>
                </a:tc>
                <a:tc>
                  <a:txBody>
                    <a:bodyPr/>
                    <a:lstStyle/>
                    <a:p>
                      <a:pPr algn="ctr" fontAlgn="b"/>
                      <a:r>
                        <a:rPr lang="lt-LT" sz="1000" u="none" strike="noStrike" dirty="0">
                          <a:effectLst/>
                          <a:latin typeface="+mj-lt"/>
                        </a:rPr>
                        <a:t>0,8-1</a:t>
                      </a:r>
                      <a:endParaRPr lang="lt-LT" sz="1000" b="0" i="0" u="none" strike="noStrike" dirty="0">
                        <a:solidFill>
                          <a:srgbClr val="002060"/>
                        </a:solidFill>
                        <a:effectLst/>
                        <a:latin typeface="+mj-lt"/>
                        <a:cs typeface="Times New Roman" panose="02020603050405020304" pitchFamily="18" charset="0"/>
                      </a:endParaRPr>
                    </a:p>
                  </a:txBody>
                  <a:tcPr marL="9525" marR="9525" marT="9524" marB="0" anchor="ctr"/>
                </a:tc>
                <a:tc>
                  <a:txBody>
                    <a:bodyPr/>
                    <a:lstStyle/>
                    <a:p>
                      <a:pPr algn="ctr" fontAlgn="b"/>
                      <a:r>
                        <a:rPr lang="lt-LT" sz="1000" u="none" strike="noStrike" dirty="0">
                          <a:effectLst/>
                          <a:latin typeface="+mj-lt"/>
                        </a:rPr>
                        <a:t>5</a:t>
                      </a:r>
                      <a:endParaRPr lang="lt-LT" sz="1000" b="0" i="0" u="none" strike="noStrike" dirty="0">
                        <a:solidFill>
                          <a:srgbClr val="002060"/>
                        </a:solidFill>
                        <a:effectLst/>
                        <a:latin typeface="+mj-lt"/>
                        <a:cs typeface="Times New Roman" panose="02020603050405020304" pitchFamily="18" charset="0"/>
                      </a:endParaRPr>
                    </a:p>
                  </a:txBody>
                  <a:tcPr marL="9525" marR="9525" marT="9524" marB="0" anchor="ctr"/>
                </a:tc>
                <a:tc>
                  <a:txBody>
                    <a:bodyPr/>
                    <a:lstStyle/>
                    <a:p>
                      <a:pPr algn="l" fontAlgn="b"/>
                      <a:r>
                        <a:rPr lang="lt-LT" sz="1000" u="none" strike="noStrike" dirty="0">
                          <a:effectLst/>
                          <a:latin typeface="+mj-lt"/>
                        </a:rPr>
                        <a:t> </a:t>
                      </a:r>
                      <a:endParaRPr lang="lt-LT" sz="1000" b="0" i="0" u="none" strike="noStrike" dirty="0">
                        <a:solidFill>
                          <a:srgbClr val="002060"/>
                        </a:solidFill>
                        <a:effectLst/>
                        <a:latin typeface="+mj-lt"/>
                        <a:cs typeface="Times New Roman" panose="02020603050405020304" pitchFamily="18" charset="0"/>
                      </a:endParaRPr>
                    </a:p>
                  </a:txBody>
                  <a:tcPr marL="9525" marR="9525" marT="9524" marB="0" anchor="ctr"/>
                </a:tc>
              </a:tr>
              <a:tr h="230224">
                <a:tc>
                  <a:txBody>
                    <a:bodyPr/>
                    <a:lstStyle/>
                    <a:p>
                      <a:pPr algn="l" fontAlgn="b"/>
                      <a:r>
                        <a:rPr lang="lt-LT" sz="1200" u="none" strike="noStrike" dirty="0">
                          <a:effectLst/>
                          <a:latin typeface="+mj-lt"/>
                        </a:rPr>
                        <a:t>Pakruojis</a:t>
                      </a:r>
                      <a:endParaRPr lang="lt-LT" sz="1200" b="0" i="0" u="none" strike="noStrike" dirty="0">
                        <a:solidFill>
                          <a:schemeClr val="bg1"/>
                        </a:solidFill>
                        <a:effectLst/>
                        <a:latin typeface="+mj-lt"/>
                        <a:cs typeface="Times New Roman" panose="02020603050405020304" pitchFamily="18" charset="0"/>
                      </a:endParaRPr>
                    </a:p>
                  </a:txBody>
                  <a:tcPr marL="9525" marR="9525" marT="9524" marB="0" anchor="b"/>
                </a:tc>
                <a:tc>
                  <a:txBody>
                    <a:bodyPr/>
                    <a:lstStyle/>
                    <a:p>
                      <a:pPr algn="ctr" fontAlgn="b"/>
                      <a:r>
                        <a:rPr lang="lt-LT" sz="1000" u="none" strike="noStrike">
                          <a:effectLst/>
                          <a:latin typeface="+mj-lt"/>
                        </a:rPr>
                        <a:t>1</a:t>
                      </a:r>
                      <a:endParaRPr lang="lt-LT" sz="1000" b="0" i="0" u="none" strike="noStrike">
                        <a:solidFill>
                          <a:srgbClr val="002060"/>
                        </a:solidFill>
                        <a:effectLst/>
                        <a:latin typeface="+mj-lt"/>
                        <a:cs typeface="Times New Roman" panose="02020603050405020304" pitchFamily="18" charset="0"/>
                      </a:endParaRPr>
                    </a:p>
                  </a:txBody>
                  <a:tcPr marL="9525" marR="9525" marT="9524" marB="0" anchor="ctr"/>
                </a:tc>
                <a:tc>
                  <a:txBody>
                    <a:bodyPr/>
                    <a:lstStyle/>
                    <a:p>
                      <a:pPr algn="ctr" fontAlgn="b"/>
                      <a:r>
                        <a:rPr lang="lt-LT" sz="1000" u="none" strike="noStrike" dirty="0">
                          <a:effectLst/>
                          <a:latin typeface="+mj-lt"/>
                        </a:rPr>
                        <a:t>25</a:t>
                      </a:r>
                      <a:endParaRPr lang="lt-LT" sz="1000" b="0" i="0" u="none" strike="noStrike" dirty="0">
                        <a:solidFill>
                          <a:srgbClr val="002060"/>
                        </a:solidFill>
                        <a:effectLst/>
                        <a:latin typeface="+mj-lt"/>
                        <a:cs typeface="Times New Roman" panose="02020603050405020304" pitchFamily="18" charset="0"/>
                      </a:endParaRPr>
                    </a:p>
                  </a:txBody>
                  <a:tcPr marL="9525" marR="9525" marT="9524" marB="0" anchor="ctr"/>
                </a:tc>
                <a:tc>
                  <a:txBody>
                    <a:bodyPr/>
                    <a:lstStyle/>
                    <a:p>
                      <a:pPr algn="l" fontAlgn="b"/>
                      <a:r>
                        <a:rPr lang="lt-LT" sz="1000" u="none" strike="noStrike" dirty="0">
                          <a:effectLst/>
                          <a:latin typeface="+mj-lt"/>
                        </a:rPr>
                        <a:t> </a:t>
                      </a:r>
                      <a:endParaRPr lang="lt-LT" sz="1000" b="0" i="0" u="none" strike="noStrike" dirty="0">
                        <a:solidFill>
                          <a:srgbClr val="002060"/>
                        </a:solidFill>
                        <a:effectLst/>
                        <a:latin typeface="+mj-lt"/>
                        <a:cs typeface="Times New Roman" panose="02020603050405020304" pitchFamily="18" charset="0"/>
                      </a:endParaRPr>
                    </a:p>
                  </a:txBody>
                  <a:tcPr marL="9525" marR="9525" marT="9524" marB="0" anchor="ctr"/>
                </a:tc>
              </a:tr>
              <a:tr h="230224">
                <a:tc>
                  <a:txBody>
                    <a:bodyPr/>
                    <a:lstStyle/>
                    <a:p>
                      <a:pPr algn="l" fontAlgn="b"/>
                      <a:r>
                        <a:rPr lang="lt-LT" sz="1200" u="none" strike="noStrike" dirty="0">
                          <a:effectLst/>
                          <a:latin typeface="+mj-lt"/>
                        </a:rPr>
                        <a:t>Utena</a:t>
                      </a:r>
                      <a:endParaRPr lang="lt-LT" sz="1200" b="0" i="0" u="none" strike="noStrike" dirty="0">
                        <a:solidFill>
                          <a:schemeClr val="bg1"/>
                        </a:solidFill>
                        <a:effectLst/>
                        <a:latin typeface="+mj-lt"/>
                        <a:cs typeface="Times New Roman" panose="02020603050405020304" pitchFamily="18" charset="0"/>
                      </a:endParaRPr>
                    </a:p>
                  </a:txBody>
                  <a:tcPr marL="9525" marR="9525" marT="9524" marB="0" anchor="b"/>
                </a:tc>
                <a:tc>
                  <a:txBody>
                    <a:bodyPr/>
                    <a:lstStyle/>
                    <a:p>
                      <a:pPr algn="ctr" fontAlgn="b"/>
                      <a:r>
                        <a:rPr lang="lt-LT" sz="1000" u="none" strike="noStrike">
                          <a:effectLst/>
                          <a:latin typeface="+mj-lt"/>
                        </a:rPr>
                        <a:t>0,9</a:t>
                      </a:r>
                      <a:endParaRPr lang="lt-LT" sz="1000" b="0" i="0" u="none" strike="noStrike">
                        <a:solidFill>
                          <a:srgbClr val="002060"/>
                        </a:solidFill>
                        <a:effectLst/>
                        <a:latin typeface="+mj-lt"/>
                        <a:cs typeface="Times New Roman" panose="02020603050405020304" pitchFamily="18" charset="0"/>
                      </a:endParaRPr>
                    </a:p>
                  </a:txBody>
                  <a:tcPr marL="9525" marR="9525" marT="9524" marB="0" anchor="ctr"/>
                </a:tc>
                <a:tc>
                  <a:txBody>
                    <a:bodyPr/>
                    <a:lstStyle/>
                    <a:p>
                      <a:pPr algn="ctr" fontAlgn="b"/>
                      <a:r>
                        <a:rPr lang="lt-LT" sz="1000" u="none" strike="noStrike" dirty="0">
                          <a:effectLst/>
                          <a:latin typeface="+mj-lt"/>
                        </a:rPr>
                        <a:t>90</a:t>
                      </a:r>
                      <a:endParaRPr lang="lt-LT" sz="1000" b="0" i="0" u="none" strike="noStrike" dirty="0">
                        <a:solidFill>
                          <a:srgbClr val="002060"/>
                        </a:solidFill>
                        <a:effectLst/>
                        <a:latin typeface="+mj-lt"/>
                        <a:cs typeface="Times New Roman" panose="02020603050405020304" pitchFamily="18" charset="0"/>
                      </a:endParaRPr>
                    </a:p>
                  </a:txBody>
                  <a:tcPr marL="9525" marR="9525" marT="9524" marB="0" anchor="ctr"/>
                </a:tc>
                <a:tc>
                  <a:txBody>
                    <a:bodyPr/>
                    <a:lstStyle/>
                    <a:p>
                      <a:pPr algn="l" fontAlgn="b"/>
                      <a:r>
                        <a:rPr lang="lt-LT" sz="1000" u="none" strike="noStrike" dirty="0">
                          <a:effectLst/>
                          <a:latin typeface="+mj-lt"/>
                        </a:rPr>
                        <a:t> </a:t>
                      </a:r>
                      <a:endParaRPr lang="lt-LT" sz="1000" b="0" i="0" u="none" strike="noStrike" dirty="0">
                        <a:solidFill>
                          <a:srgbClr val="002060"/>
                        </a:solidFill>
                        <a:effectLst/>
                        <a:latin typeface="+mj-lt"/>
                        <a:cs typeface="Times New Roman" panose="02020603050405020304" pitchFamily="18" charset="0"/>
                      </a:endParaRPr>
                    </a:p>
                  </a:txBody>
                  <a:tcPr marL="9525" marR="9525" marT="9524" marB="0" anchor="ctr"/>
                </a:tc>
              </a:tr>
              <a:tr h="230224">
                <a:tc>
                  <a:txBody>
                    <a:bodyPr/>
                    <a:lstStyle/>
                    <a:p>
                      <a:pPr algn="l" fontAlgn="b"/>
                      <a:r>
                        <a:rPr lang="lt-LT" sz="1200" u="none" strike="noStrike" dirty="0">
                          <a:effectLst/>
                          <a:latin typeface="+mj-lt"/>
                        </a:rPr>
                        <a:t>Zarasai</a:t>
                      </a:r>
                      <a:endParaRPr lang="lt-LT" sz="1200" b="0" i="0" u="none" strike="noStrike" dirty="0">
                        <a:solidFill>
                          <a:schemeClr val="bg1"/>
                        </a:solidFill>
                        <a:effectLst/>
                        <a:latin typeface="+mj-lt"/>
                        <a:cs typeface="Times New Roman" panose="02020603050405020304" pitchFamily="18" charset="0"/>
                      </a:endParaRPr>
                    </a:p>
                  </a:txBody>
                  <a:tcPr marL="9525" marR="9525" marT="9524" marB="0" anchor="b"/>
                </a:tc>
                <a:tc>
                  <a:txBody>
                    <a:bodyPr/>
                    <a:lstStyle/>
                    <a:p>
                      <a:pPr algn="ctr" fontAlgn="b"/>
                      <a:r>
                        <a:rPr lang="lt-LT" sz="1000" u="none" strike="noStrike">
                          <a:effectLst/>
                          <a:latin typeface="+mj-lt"/>
                        </a:rPr>
                        <a:t>0,7</a:t>
                      </a:r>
                      <a:endParaRPr lang="lt-LT" sz="1000" b="0" i="0" u="none" strike="noStrike">
                        <a:solidFill>
                          <a:srgbClr val="002060"/>
                        </a:solidFill>
                        <a:effectLst/>
                        <a:latin typeface="+mj-lt"/>
                        <a:cs typeface="Times New Roman" panose="02020603050405020304" pitchFamily="18" charset="0"/>
                      </a:endParaRPr>
                    </a:p>
                  </a:txBody>
                  <a:tcPr marL="9525" marR="9525" marT="9524" marB="0" anchor="ctr"/>
                </a:tc>
                <a:tc>
                  <a:txBody>
                    <a:bodyPr/>
                    <a:lstStyle/>
                    <a:p>
                      <a:pPr algn="ctr" fontAlgn="b"/>
                      <a:r>
                        <a:rPr lang="lt-LT" sz="1000" u="none" strike="noStrike">
                          <a:effectLst/>
                          <a:latin typeface="+mj-lt"/>
                        </a:rPr>
                        <a:t>50</a:t>
                      </a:r>
                      <a:endParaRPr lang="lt-LT" sz="1000" b="0" i="0" u="none" strike="noStrike">
                        <a:solidFill>
                          <a:srgbClr val="002060"/>
                        </a:solidFill>
                        <a:effectLst/>
                        <a:latin typeface="+mj-lt"/>
                        <a:cs typeface="Times New Roman" panose="02020603050405020304" pitchFamily="18" charset="0"/>
                      </a:endParaRPr>
                    </a:p>
                  </a:txBody>
                  <a:tcPr marL="9525" marR="9525" marT="9524" marB="0" anchor="ctr"/>
                </a:tc>
                <a:tc>
                  <a:txBody>
                    <a:bodyPr/>
                    <a:lstStyle/>
                    <a:p>
                      <a:pPr algn="l" fontAlgn="b"/>
                      <a:r>
                        <a:rPr lang="lt-LT" sz="1000" u="none" strike="noStrike" dirty="0">
                          <a:effectLst/>
                          <a:latin typeface="+mj-lt"/>
                        </a:rPr>
                        <a:t> </a:t>
                      </a:r>
                      <a:endParaRPr lang="lt-LT" sz="1000" b="0" i="0" u="none" strike="noStrike" dirty="0">
                        <a:solidFill>
                          <a:srgbClr val="002060"/>
                        </a:solidFill>
                        <a:effectLst/>
                        <a:latin typeface="+mj-lt"/>
                        <a:cs typeface="Times New Roman" panose="02020603050405020304" pitchFamily="18" charset="0"/>
                      </a:endParaRPr>
                    </a:p>
                  </a:txBody>
                  <a:tcPr marL="9525" marR="9525" marT="9524" marB="0" anchor="ctr"/>
                </a:tc>
              </a:tr>
              <a:tr h="230224">
                <a:tc>
                  <a:txBody>
                    <a:bodyPr/>
                    <a:lstStyle/>
                    <a:p>
                      <a:pPr algn="l" fontAlgn="b"/>
                      <a:r>
                        <a:rPr lang="lt-LT" sz="1200" u="none" strike="noStrike" dirty="0">
                          <a:effectLst/>
                          <a:latin typeface="+mj-lt"/>
                        </a:rPr>
                        <a:t>Anykščiai</a:t>
                      </a:r>
                      <a:endParaRPr lang="lt-LT" sz="1200" b="0" i="0" u="none" strike="noStrike" dirty="0">
                        <a:solidFill>
                          <a:schemeClr val="bg1"/>
                        </a:solidFill>
                        <a:effectLst/>
                        <a:latin typeface="+mj-lt"/>
                        <a:cs typeface="Times New Roman" panose="02020603050405020304" pitchFamily="18" charset="0"/>
                      </a:endParaRPr>
                    </a:p>
                  </a:txBody>
                  <a:tcPr marL="9525" marR="9525" marT="9524" marB="0" anchor="b"/>
                </a:tc>
                <a:tc>
                  <a:txBody>
                    <a:bodyPr/>
                    <a:lstStyle/>
                    <a:p>
                      <a:pPr algn="ctr" fontAlgn="b"/>
                      <a:r>
                        <a:rPr lang="lt-LT" sz="1000" u="none" strike="noStrike">
                          <a:effectLst/>
                          <a:latin typeface="+mj-lt"/>
                        </a:rPr>
                        <a:t>1</a:t>
                      </a:r>
                      <a:endParaRPr lang="lt-LT" sz="1000" b="0" i="0" u="none" strike="noStrike">
                        <a:solidFill>
                          <a:srgbClr val="002060"/>
                        </a:solidFill>
                        <a:effectLst/>
                        <a:latin typeface="+mj-lt"/>
                        <a:cs typeface="Times New Roman" panose="02020603050405020304" pitchFamily="18" charset="0"/>
                      </a:endParaRPr>
                    </a:p>
                  </a:txBody>
                  <a:tcPr marL="9525" marR="9525" marT="9524" marB="0" anchor="ctr"/>
                </a:tc>
                <a:tc>
                  <a:txBody>
                    <a:bodyPr/>
                    <a:lstStyle/>
                    <a:p>
                      <a:pPr algn="ctr" fontAlgn="b"/>
                      <a:r>
                        <a:rPr lang="lt-LT" sz="1000" u="none" strike="noStrike">
                          <a:effectLst/>
                          <a:latin typeface="+mj-lt"/>
                        </a:rPr>
                        <a:t>40</a:t>
                      </a:r>
                      <a:endParaRPr lang="lt-LT" sz="1000" b="0" i="0" u="none" strike="noStrike">
                        <a:solidFill>
                          <a:srgbClr val="002060"/>
                        </a:solidFill>
                        <a:effectLst/>
                        <a:latin typeface="+mj-lt"/>
                        <a:cs typeface="Times New Roman" panose="02020603050405020304" pitchFamily="18" charset="0"/>
                      </a:endParaRPr>
                    </a:p>
                  </a:txBody>
                  <a:tcPr marL="9525" marR="9525" marT="9524" marB="0" anchor="ctr"/>
                </a:tc>
                <a:tc>
                  <a:txBody>
                    <a:bodyPr/>
                    <a:lstStyle/>
                    <a:p>
                      <a:pPr algn="l" fontAlgn="b"/>
                      <a:r>
                        <a:rPr lang="lt-LT" sz="1000" u="none" strike="noStrike" dirty="0">
                          <a:effectLst/>
                          <a:latin typeface="+mj-lt"/>
                        </a:rPr>
                        <a:t> </a:t>
                      </a:r>
                      <a:endParaRPr lang="lt-LT" sz="1000" b="0" i="0" u="none" strike="noStrike" dirty="0">
                        <a:solidFill>
                          <a:srgbClr val="002060"/>
                        </a:solidFill>
                        <a:effectLst/>
                        <a:latin typeface="+mj-lt"/>
                        <a:cs typeface="Times New Roman" panose="02020603050405020304" pitchFamily="18" charset="0"/>
                      </a:endParaRPr>
                    </a:p>
                  </a:txBody>
                  <a:tcPr marL="9525" marR="9525" marT="9524" marB="0" anchor="ctr"/>
                </a:tc>
              </a:tr>
              <a:tr h="230224">
                <a:tc>
                  <a:txBody>
                    <a:bodyPr/>
                    <a:lstStyle/>
                    <a:p>
                      <a:pPr algn="l" fontAlgn="b"/>
                      <a:r>
                        <a:rPr lang="lt-LT" sz="1200" u="none" strike="noStrike" dirty="0">
                          <a:effectLst/>
                          <a:latin typeface="+mj-lt"/>
                        </a:rPr>
                        <a:t>Biržai</a:t>
                      </a:r>
                      <a:endParaRPr lang="lt-LT" sz="1200" b="0" i="0" u="none" strike="noStrike" dirty="0">
                        <a:solidFill>
                          <a:schemeClr val="bg1"/>
                        </a:solidFill>
                        <a:effectLst/>
                        <a:latin typeface="+mj-lt"/>
                        <a:cs typeface="Times New Roman" panose="02020603050405020304" pitchFamily="18" charset="0"/>
                      </a:endParaRPr>
                    </a:p>
                  </a:txBody>
                  <a:tcPr marL="9525" marR="9525" marT="9524" marB="0" anchor="b"/>
                </a:tc>
                <a:tc>
                  <a:txBody>
                    <a:bodyPr/>
                    <a:lstStyle/>
                    <a:p>
                      <a:pPr algn="ctr" fontAlgn="b"/>
                      <a:r>
                        <a:rPr lang="lt-LT" sz="1000" u="none" strike="noStrike">
                          <a:effectLst/>
                          <a:latin typeface="+mj-lt"/>
                        </a:rPr>
                        <a:t>0,5-1</a:t>
                      </a:r>
                      <a:endParaRPr lang="lt-LT" sz="1000" b="0" i="0" u="none" strike="noStrike">
                        <a:solidFill>
                          <a:srgbClr val="002060"/>
                        </a:solidFill>
                        <a:effectLst/>
                        <a:latin typeface="+mj-lt"/>
                        <a:cs typeface="Times New Roman" panose="02020603050405020304" pitchFamily="18" charset="0"/>
                      </a:endParaRPr>
                    </a:p>
                  </a:txBody>
                  <a:tcPr marL="9525" marR="9525" marT="9524" marB="0" anchor="ctr"/>
                </a:tc>
                <a:tc>
                  <a:txBody>
                    <a:bodyPr/>
                    <a:lstStyle/>
                    <a:p>
                      <a:pPr algn="ctr" fontAlgn="b"/>
                      <a:r>
                        <a:rPr lang="lt-LT" sz="1000" u="none" strike="noStrike">
                          <a:effectLst/>
                          <a:latin typeface="+mj-lt"/>
                        </a:rPr>
                        <a:t>5</a:t>
                      </a:r>
                      <a:endParaRPr lang="lt-LT" sz="1000" b="0" i="0" u="none" strike="noStrike">
                        <a:solidFill>
                          <a:srgbClr val="002060"/>
                        </a:solidFill>
                        <a:effectLst/>
                        <a:latin typeface="+mj-lt"/>
                        <a:cs typeface="Times New Roman" panose="02020603050405020304" pitchFamily="18" charset="0"/>
                      </a:endParaRPr>
                    </a:p>
                  </a:txBody>
                  <a:tcPr marL="9525" marR="9525" marT="9524" marB="0" anchor="ctr"/>
                </a:tc>
                <a:tc>
                  <a:txBody>
                    <a:bodyPr/>
                    <a:lstStyle/>
                    <a:p>
                      <a:pPr algn="l" fontAlgn="b"/>
                      <a:r>
                        <a:rPr lang="lt-LT" sz="1000" u="none" strike="noStrike" dirty="0">
                          <a:effectLst/>
                          <a:latin typeface="+mj-lt"/>
                        </a:rPr>
                        <a:t> </a:t>
                      </a:r>
                      <a:endParaRPr lang="lt-LT" sz="1000" b="0" i="0" u="none" strike="noStrike" dirty="0">
                        <a:solidFill>
                          <a:srgbClr val="002060"/>
                        </a:solidFill>
                        <a:effectLst/>
                        <a:latin typeface="+mj-lt"/>
                        <a:cs typeface="Times New Roman" panose="02020603050405020304" pitchFamily="18" charset="0"/>
                      </a:endParaRPr>
                    </a:p>
                  </a:txBody>
                  <a:tcPr marL="9525" marR="9525" marT="9524" marB="0" anchor="ctr"/>
                </a:tc>
              </a:tr>
              <a:tr h="230224">
                <a:tc>
                  <a:txBody>
                    <a:bodyPr/>
                    <a:lstStyle/>
                    <a:p>
                      <a:pPr algn="l" fontAlgn="b"/>
                      <a:r>
                        <a:rPr lang="lt-LT" sz="1200" u="none" strike="noStrike" dirty="0">
                          <a:effectLst/>
                          <a:latin typeface="+mj-lt"/>
                        </a:rPr>
                        <a:t>Kupiškis</a:t>
                      </a:r>
                      <a:endParaRPr lang="lt-LT" sz="1200" b="0" i="0" u="none" strike="noStrike" dirty="0">
                        <a:solidFill>
                          <a:schemeClr val="bg1"/>
                        </a:solidFill>
                        <a:effectLst/>
                        <a:latin typeface="+mj-lt"/>
                        <a:cs typeface="Times New Roman" panose="02020603050405020304" pitchFamily="18" charset="0"/>
                      </a:endParaRPr>
                    </a:p>
                  </a:txBody>
                  <a:tcPr marL="9525" marR="9525" marT="9524" marB="0" anchor="b"/>
                </a:tc>
                <a:tc>
                  <a:txBody>
                    <a:bodyPr/>
                    <a:lstStyle/>
                    <a:p>
                      <a:pPr algn="ctr" fontAlgn="b"/>
                      <a:r>
                        <a:rPr lang="lt-LT" sz="1000" u="none" strike="noStrike">
                          <a:effectLst/>
                          <a:latin typeface="+mj-lt"/>
                        </a:rPr>
                        <a:t>1</a:t>
                      </a:r>
                      <a:endParaRPr lang="lt-LT" sz="1000" b="0" i="0" u="none" strike="noStrike">
                        <a:solidFill>
                          <a:srgbClr val="002060"/>
                        </a:solidFill>
                        <a:effectLst/>
                        <a:latin typeface="+mj-lt"/>
                        <a:cs typeface="Times New Roman" panose="02020603050405020304" pitchFamily="18" charset="0"/>
                      </a:endParaRPr>
                    </a:p>
                  </a:txBody>
                  <a:tcPr marL="9525" marR="9525" marT="9524" marB="0" anchor="ctr"/>
                </a:tc>
                <a:tc>
                  <a:txBody>
                    <a:bodyPr/>
                    <a:lstStyle/>
                    <a:p>
                      <a:pPr algn="ctr" fontAlgn="b"/>
                      <a:r>
                        <a:rPr lang="lt-LT" sz="1000" u="none" strike="noStrike">
                          <a:effectLst/>
                          <a:latin typeface="+mj-lt"/>
                        </a:rPr>
                        <a:t>22</a:t>
                      </a:r>
                      <a:endParaRPr lang="lt-LT" sz="1000" b="0" i="0" u="none" strike="noStrike">
                        <a:solidFill>
                          <a:srgbClr val="002060"/>
                        </a:solidFill>
                        <a:effectLst/>
                        <a:latin typeface="+mj-lt"/>
                        <a:cs typeface="Times New Roman" panose="02020603050405020304" pitchFamily="18" charset="0"/>
                      </a:endParaRPr>
                    </a:p>
                  </a:txBody>
                  <a:tcPr marL="9525" marR="9525" marT="9524" marB="0" anchor="ctr"/>
                </a:tc>
                <a:tc>
                  <a:txBody>
                    <a:bodyPr/>
                    <a:lstStyle/>
                    <a:p>
                      <a:pPr algn="l" fontAlgn="b"/>
                      <a:r>
                        <a:rPr lang="lt-LT" sz="1000" u="none" strike="noStrike" dirty="0">
                          <a:effectLst/>
                          <a:latin typeface="+mj-lt"/>
                        </a:rPr>
                        <a:t> </a:t>
                      </a:r>
                      <a:endParaRPr lang="lt-LT" sz="1000" b="0" i="0" u="none" strike="noStrike" dirty="0">
                        <a:solidFill>
                          <a:srgbClr val="002060"/>
                        </a:solidFill>
                        <a:effectLst/>
                        <a:latin typeface="+mj-lt"/>
                        <a:cs typeface="Times New Roman" panose="02020603050405020304" pitchFamily="18" charset="0"/>
                      </a:endParaRPr>
                    </a:p>
                  </a:txBody>
                  <a:tcPr marL="9525" marR="9525" marT="9524" marB="0" anchor="ctr"/>
                </a:tc>
              </a:tr>
            </a:tbl>
          </a:graphicData>
        </a:graphic>
      </p:graphicFrame>
    </p:spTree>
    <p:extLst>
      <p:ext uri="{BB962C8B-B14F-4D97-AF65-F5344CB8AC3E}">
        <p14:creationId xmlns:p14="http://schemas.microsoft.com/office/powerpoint/2010/main" val="2616326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3D0AAF0-AB18-B945-9C4F-53BB88B0FEC2}"/>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3" name="Footer Placeholder 2">
            <a:extLst>
              <a:ext uri="{FF2B5EF4-FFF2-40B4-BE49-F238E27FC236}">
                <a16:creationId xmlns:a16="http://schemas.microsoft.com/office/drawing/2014/main" xmlns="" id="{EC397E26-6F66-3A49-AEF9-E5D55C6DB8C9}"/>
              </a:ext>
            </a:extLst>
          </p:cNvPr>
          <p:cNvSpPr>
            <a:spLocks noGrp="1"/>
          </p:cNvSpPr>
          <p:nvPr>
            <p:ph type="ftr" sz="quarter" idx="11"/>
          </p:nvPr>
        </p:nvSpPr>
        <p:spPr/>
        <p:txBody>
          <a:bodyPr/>
          <a:lstStyle/>
          <a:p>
            <a:r>
              <a:rPr lang="en-GB"/>
              <a:t>Tema</a:t>
            </a:r>
            <a:endParaRPr lang="x-none"/>
          </a:p>
        </p:txBody>
      </p:sp>
      <p:sp>
        <p:nvSpPr>
          <p:cNvPr id="4" name="Slide Number Placeholder 3">
            <a:extLst>
              <a:ext uri="{FF2B5EF4-FFF2-40B4-BE49-F238E27FC236}">
                <a16:creationId xmlns:a16="http://schemas.microsoft.com/office/drawing/2014/main" xmlns="" id="{4065323C-C915-A14D-AABF-87D85579F02D}"/>
              </a:ext>
            </a:extLst>
          </p:cNvPr>
          <p:cNvSpPr>
            <a:spLocks noGrp="1"/>
          </p:cNvSpPr>
          <p:nvPr>
            <p:ph type="sldNum" sz="quarter" idx="12"/>
          </p:nvPr>
        </p:nvSpPr>
        <p:spPr/>
        <p:txBody>
          <a:bodyPr/>
          <a:lstStyle/>
          <a:p>
            <a:fld id="{3FAD04EE-1878-2047-8E3A-873E54783374}" type="slidenum">
              <a:rPr lang="x-none" smtClean="0"/>
              <a:t>33</a:t>
            </a:fld>
            <a:endParaRPr lang="x-none"/>
          </a:p>
        </p:txBody>
      </p:sp>
      <p:graphicFrame>
        <p:nvGraphicFramePr>
          <p:cNvPr id="6" name="Turinio vietos rezervavimo ženklas 5"/>
          <p:cNvGraphicFramePr>
            <a:graphicFrameLocks noGrp="1"/>
          </p:cNvGraphicFramePr>
          <p:nvPr>
            <p:ph idx="1"/>
            <p:extLst>
              <p:ext uri="{D42A27DB-BD31-4B8C-83A1-F6EECF244321}">
                <p14:modId xmlns:p14="http://schemas.microsoft.com/office/powerpoint/2010/main" val="2972537698"/>
              </p:ext>
            </p:extLst>
          </p:nvPr>
        </p:nvGraphicFramePr>
        <p:xfrm>
          <a:off x="559007" y="302677"/>
          <a:ext cx="10931525" cy="6397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9" name="Tiesioji rodyklės jungtis 18"/>
          <p:cNvCxnSpPr/>
          <p:nvPr/>
        </p:nvCxnSpPr>
        <p:spPr>
          <a:xfrm>
            <a:off x="2573709" y="3100700"/>
            <a:ext cx="0" cy="572568"/>
          </a:xfrm>
          <a:prstGeom prst="straightConnector1">
            <a:avLst/>
          </a:prstGeom>
          <a:ln w="76200">
            <a:solidFill>
              <a:schemeClr val="accent1"/>
            </a:solidFill>
            <a:tailEnd type="arrow"/>
          </a:ln>
        </p:spPr>
        <p:style>
          <a:lnRef idx="2">
            <a:schemeClr val="accent5"/>
          </a:lnRef>
          <a:fillRef idx="0">
            <a:schemeClr val="accent5"/>
          </a:fillRef>
          <a:effectRef idx="1">
            <a:schemeClr val="accent5"/>
          </a:effectRef>
          <a:fontRef idx="minor">
            <a:schemeClr val="tx1"/>
          </a:fontRef>
        </p:style>
      </p:cxnSp>
      <p:cxnSp>
        <p:nvCxnSpPr>
          <p:cNvPr id="25" name="Tiesioji rodyklės jungtis 24"/>
          <p:cNvCxnSpPr/>
          <p:nvPr/>
        </p:nvCxnSpPr>
        <p:spPr>
          <a:xfrm>
            <a:off x="1243397" y="5469309"/>
            <a:ext cx="0" cy="494941"/>
          </a:xfrm>
          <a:prstGeom prst="straightConnector1">
            <a:avLst/>
          </a:prstGeom>
          <a:ln w="57150">
            <a:solidFill>
              <a:schemeClr val="accent1"/>
            </a:solidFill>
            <a:tailEnd type="arrow"/>
          </a:ln>
        </p:spPr>
        <p:style>
          <a:lnRef idx="2">
            <a:schemeClr val="accent5"/>
          </a:lnRef>
          <a:fillRef idx="0">
            <a:schemeClr val="accent5"/>
          </a:fillRef>
          <a:effectRef idx="1">
            <a:schemeClr val="accent5"/>
          </a:effectRef>
          <a:fontRef idx="minor">
            <a:schemeClr val="tx1"/>
          </a:fontRef>
        </p:style>
      </p:cxnSp>
      <p:cxnSp>
        <p:nvCxnSpPr>
          <p:cNvPr id="17" name="Tiesioji rodyklės jungtis 16"/>
          <p:cNvCxnSpPr/>
          <p:nvPr/>
        </p:nvCxnSpPr>
        <p:spPr>
          <a:xfrm>
            <a:off x="8554341" y="3100700"/>
            <a:ext cx="0" cy="572568"/>
          </a:xfrm>
          <a:prstGeom prst="straightConnector1">
            <a:avLst/>
          </a:prstGeom>
          <a:ln w="76200">
            <a:solidFill>
              <a:schemeClr val="accent1"/>
            </a:solidFill>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229249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50478DC2-7B36-F647-A719-798D39B9991A}"/>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5" name="Slide Number Placeholder 4">
            <a:extLst>
              <a:ext uri="{FF2B5EF4-FFF2-40B4-BE49-F238E27FC236}">
                <a16:creationId xmlns:a16="http://schemas.microsoft.com/office/drawing/2014/main" xmlns="" id="{32CA48E9-4890-8C43-9ABB-12E0B7A97AC6}"/>
              </a:ext>
            </a:extLst>
          </p:cNvPr>
          <p:cNvSpPr>
            <a:spLocks noGrp="1"/>
          </p:cNvSpPr>
          <p:nvPr>
            <p:ph type="sldNum" sz="quarter" idx="12"/>
          </p:nvPr>
        </p:nvSpPr>
        <p:spPr/>
        <p:txBody>
          <a:bodyPr/>
          <a:lstStyle/>
          <a:p>
            <a:fld id="{3FAD04EE-1878-2047-8E3A-873E54783374}" type="slidenum">
              <a:rPr lang="x-none" smtClean="0"/>
              <a:t>34</a:t>
            </a:fld>
            <a:endParaRPr lang="x-none"/>
          </a:p>
        </p:txBody>
      </p:sp>
      <p:sp>
        <p:nvSpPr>
          <p:cNvPr id="8" name="Text Placeholder 7">
            <a:extLst>
              <a:ext uri="{FF2B5EF4-FFF2-40B4-BE49-F238E27FC236}">
                <a16:creationId xmlns:a16="http://schemas.microsoft.com/office/drawing/2014/main" xmlns="" id="{A06E1EFF-BB24-3E40-9CC0-37E3889EED8E}"/>
              </a:ext>
            </a:extLst>
          </p:cNvPr>
          <p:cNvSpPr>
            <a:spLocks noGrp="1"/>
          </p:cNvSpPr>
          <p:nvPr>
            <p:ph type="body" sz="quarter" idx="13"/>
          </p:nvPr>
        </p:nvSpPr>
        <p:spPr>
          <a:xfrm>
            <a:off x="583666" y="3425899"/>
            <a:ext cx="3501224" cy="322811"/>
          </a:xfrm>
        </p:spPr>
        <p:txBody>
          <a:bodyPr>
            <a:noAutofit/>
          </a:bodyPr>
          <a:lstStyle/>
          <a:p>
            <a:pPr marL="285750" indent="-285750">
              <a:buFont typeface="Arial" panose="020B0604020202020204" pitchFamily="34" charset="0"/>
              <a:buChar char="•"/>
            </a:pPr>
            <a:r>
              <a:rPr lang="lt-LT" sz="1400" i="1" dirty="0" smtClean="0">
                <a:solidFill>
                  <a:schemeClr val="accent2"/>
                </a:solidFill>
                <a:latin typeface="+mj-lt"/>
              </a:rPr>
              <a:t>Likutis metų pradžiai – </a:t>
            </a:r>
            <a:r>
              <a:rPr lang="lt-LT" sz="1400" b="1" dirty="0" smtClean="0">
                <a:solidFill>
                  <a:schemeClr val="accent2"/>
                </a:solidFill>
                <a:latin typeface="+mj-lt"/>
              </a:rPr>
              <a:t> 2634,00 Eur</a:t>
            </a:r>
            <a:endParaRPr lang="x-none" sz="1400" i="1" dirty="0">
              <a:solidFill>
                <a:schemeClr val="accent2"/>
              </a:solidFill>
              <a:latin typeface="+mj-lt"/>
            </a:endParaRPr>
          </a:p>
        </p:txBody>
      </p:sp>
      <p:sp>
        <p:nvSpPr>
          <p:cNvPr id="2" name="Antraštė 1"/>
          <p:cNvSpPr>
            <a:spLocks noGrp="1"/>
          </p:cNvSpPr>
          <p:nvPr>
            <p:ph type="title"/>
          </p:nvPr>
        </p:nvSpPr>
        <p:spPr>
          <a:xfrm>
            <a:off x="421512" y="365127"/>
            <a:ext cx="6227116" cy="651824"/>
          </a:xfrm>
        </p:spPr>
        <p:txBody>
          <a:bodyPr/>
          <a:lstStyle/>
          <a:p>
            <a:r>
              <a:rPr lang="lt-LT" dirty="0" smtClean="0"/>
              <a:t>Jaunųjų talentų rėmimo programa</a:t>
            </a:r>
            <a:endParaRPr lang="lt-LT" dirty="0"/>
          </a:p>
        </p:txBody>
      </p:sp>
      <p:graphicFrame>
        <p:nvGraphicFramePr>
          <p:cNvPr id="6" name="Lentelė 5"/>
          <p:cNvGraphicFramePr>
            <a:graphicFrameLocks noGrp="1"/>
          </p:cNvGraphicFramePr>
          <p:nvPr>
            <p:extLst>
              <p:ext uri="{D42A27DB-BD31-4B8C-83A1-F6EECF244321}">
                <p14:modId xmlns:p14="http://schemas.microsoft.com/office/powerpoint/2010/main" val="1728446223"/>
              </p:ext>
            </p:extLst>
          </p:nvPr>
        </p:nvGraphicFramePr>
        <p:xfrm>
          <a:off x="583666" y="1798875"/>
          <a:ext cx="5090742" cy="1539246"/>
        </p:xfrm>
        <a:graphic>
          <a:graphicData uri="http://schemas.openxmlformats.org/drawingml/2006/table">
            <a:tbl>
              <a:tblPr firstRow="1" firstCol="1" bandRow="1"/>
              <a:tblGrid>
                <a:gridCol w="1065672"/>
                <a:gridCol w="1740818"/>
                <a:gridCol w="2284252"/>
              </a:tblGrid>
              <a:tr h="319297">
                <a:tc>
                  <a:txBody>
                    <a:bodyPr/>
                    <a:lstStyle/>
                    <a:p>
                      <a:pPr algn="ctr">
                        <a:lnSpc>
                          <a:spcPct val="115000"/>
                        </a:lnSpc>
                        <a:spcAft>
                          <a:spcPts val="0"/>
                        </a:spcAft>
                      </a:pPr>
                      <a:endParaRPr lang="lt-LT" sz="1600" dirty="0">
                        <a:solidFill>
                          <a:schemeClr val="tx1"/>
                        </a:solidFill>
                        <a:effectLst/>
                        <a:latin typeface="+mj-lt"/>
                        <a:ea typeface="Calibri"/>
                        <a:cs typeface="Times New Roman"/>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lt-LT" sz="1400" b="1" dirty="0">
                          <a:solidFill>
                            <a:schemeClr val="tx1"/>
                          </a:solidFill>
                          <a:effectLst/>
                          <a:latin typeface="+mj-lt"/>
                          <a:ea typeface="Calibri"/>
                          <a:cs typeface="Times New Roman"/>
                        </a:rPr>
                        <a:t>Skirta parama (</a:t>
                      </a:r>
                      <a:r>
                        <a:rPr lang="lt-LT" sz="1400" b="1" dirty="0" err="1">
                          <a:solidFill>
                            <a:schemeClr val="tx1"/>
                          </a:solidFill>
                          <a:effectLst/>
                          <a:latin typeface="+mj-lt"/>
                          <a:ea typeface="Calibri"/>
                          <a:cs typeface="Times New Roman"/>
                        </a:rPr>
                        <a:t>Eur</a:t>
                      </a:r>
                      <a:r>
                        <a:rPr lang="lt-LT" sz="1400" b="1" dirty="0">
                          <a:solidFill>
                            <a:schemeClr val="tx1"/>
                          </a:solidFill>
                          <a:effectLst/>
                          <a:latin typeface="+mj-lt"/>
                          <a:ea typeface="Calibri"/>
                          <a:cs typeface="Times New Roman"/>
                        </a:rPr>
                        <a:t>)</a:t>
                      </a: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lt-LT" sz="1400" b="1" dirty="0">
                          <a:solidFill>
                            <a:schemeClr val="tx1"/>
                          </a:solidFill>
                          <a:effectLst/>
                          <a:latin typeface="+mj-lt"/>
                          <a:ea typeface="Calibri"/>
                          <a:cs typeface="Times New Roman"/>
                        </a:rPr>
                        <a:t>Paramos gavėjų skaičius</a:t>
                      </a: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323131">
                <a:tc>
                  <a:txBody>
                    <a:bodyPr/>
                    <a:lstStyle/>
                    <a:p>
                      <a:pPr algn="ctr">
                        <a:lnSpc>
                          <a:spcPct val="115000"/>
                        </a:lnSpc>
                        <a:spcAft>
                          <a:spcPts val="0"/>
                        </a:spcAft>
                      </a:pPr>
                      <a:r>
                        <a:rPr lang="lt-LT" sz="1400" b="1" dirty="0" smtClean="0">
                          <a:solidFill>
                            <a:schemeClr val="tx1"/>
                          </a:solidFill>
                          <a:effectLst/>
                          <a:latin typeface="+mj-lt"/>
                          <a:ea typeface="Calibri"/>
                          <a:cs typeface="Times New Roman"/>
                        </a:rPr>
                        <a:t>2019 m. </a:t>
                      </a:r>
                      <a:endParaRPr lang="lt-LT" sz="1400" b="1" dirty="0">
                        <a:solidFill>
                          <a:schemeClr val="tx1"/>
                        </a:solidFill>
                        <a:effectLst/>
                        <a:latin typeface="+mj-lt"/>
                        <a:ea typeface="Calibri"/>
                        <a:cs typeface="Times New Roman"/>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lt-LT" sz="1100" dirty="0">
                          <a:solidFill>
                            <a:schemeClr val="tx1"/>
                          </a:solidFill>
                          <a:effectLst/>
                          <a:latin typeface="+mj-lt"/>
                          <a:ea typeface="Calibri"/>
                          <a:cs typeface="Times New Roman"/>
                        </a:rPr>
                        <a:t>1468,00</a:t>
                      </a:r>
                    </a:p>
                  </a:txBody>
                  <a:tcPr marL="68587" marR="68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lt-LT" sz="1100" dirty="0">
                          <a:solidFill>
                            <a:schemeClr val="tx1"/>
                          </a:solidFill>
                          <a:effectLst/>
                          <a:latin typeface="+mj-lt"/>
                          <a:ea typeface="Calibri"/>
                          <a:cs typeface="Times New Roman"/>
                        </a:rPr>
                        <a:t>4</a:t>
                      </a:r>
                    </a:p>
                  </a:txBody>
                  <a:tcPr marL="68587" marR="68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304420">
                <a:tc>
                  <a:txBody>
                    <a:bodyPr/>
                    <a:lstStyle/>
                    <a:p>
                      <a:pPr algn="ctr">
                        <a:lnSpc>
                          <a:spcPct val="115000"/>
                        </a:lnSpc>
                        <a:spcAft>
                          <a:spcPts val="0"/>
                        </a:spcAft>
                      </a:pPr>
                      <a:r>
                        <a:rPr lang="lt-LT" sz="1400" b="1" dirty="0" smtClean="0">
                          <a:solidFill>
                            <a:schemeClr val="tx1"/>
                          </a:solidFill>
                          <a:effectLst/>
                          <a:latin typeface="+mj-lt"/>
                          <a:ea typeface="Calibri"/>
                          <a:cs typeface="Times New Roman"/>
                        </a:rPr>
                        <a:t>2020 m. </a:t>
                      </a:r>
                      <a:endParaRPr lang="lt-LT" sz="1400" b="1" dirty="0">
                        <a:solidFill>
                          <a:schemeClr val="tx1"/>
                        </a:solidFill>
                        <a:effectLst/>
                        <a:latin typeface="+mj-lt"/>
                        <a:ea typeface="Calibri"/>
                        <a:cs typeface="Times New Roman"/>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lt-LT" sz="1100" dirty="0">
                          <a:solidFill>
                            <a:schemeClr val="tx1"/>
                          </a:solidFill>
                          <a:effectLst/>
                          <a:latin typeface="+mj-lt"/>
                          <a:ea typeface="Calibri"/>
                          <a:cs typeface="Times New Roman"/>
                        </a:rPr>
                        <a:t>130,00</a:t>
                      </a:r>
                    </a:p>
                  </a:txBody>
                  <a:tcPr marL="68587" marR="68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lt-LT" sz="1100" dirty="0">
                          <a:solidFill>
                            <a:schemeClr val="tx1"/>
                          </a:solidFill>
                          <a:effectLst/>
                          <a:latin typeface="+mj-lt"/>
                          <a:ea typeface="Calibri"/>
                          <a:cs typeface="Times New Roman"/>
                        </a:rPr>
                        <a:t>2</a:t>
                      </a:r>
                    </a:p>
                  </a:txBody>
                  <a:tcPr marL="68587" marR="68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441858">
                <a:tc>
                  <a:txBody>
                    <a:bodyPr/>
                    <a:lstStyle/>
                    <a:p>
                      <a:pPr algn="ctr">
                        <a:lnSpc>
                          <a:spcPct val="115000"/>
                        </a:lnSpc>
                        <a:spcAft>
                          <a:spcPts val="0"/>
                        </a:spcAft>
                      </a:pPr>
                      <a:r>
                        <a:rPr lang="lt-LT" sz="1400" b="1" dirty="0" smtClean="0">
                          <a:solidFill>
                            <a:schemeClr val="tx1"/>
                          </a:solidFill>
                          <a:effectLst/>
                          <a:latin typeface="+mj-lt"/>
                          <a:ea typeface="Calibri"/>
                          <a:cs typeface="Times New Roman"/>
                        </a:rPr>
                        <a:t>2021 m. </a:t>
                      </a:r>
                      <a:endParaRPr lang="lt-LT" sz="1400" b="1" dirty="0">
                        <a:solidFill>
                          <a:schemeClr val="tx1"/>
                        </a:solidFill>
                        <a:effectLst/>
                        <a:latin typeface="+mj-lt"/>
                        <a:ea typeface="Calibri"/>
                        <a:cs typeface="Times New Roman"/>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lt-LT" sz="1100" dirty="0">
                          <a:solidFill>
                            <a:schemeClr val="tx1"/>
                          </a:solidFill>
                          <a:effectLst/>
                          <a:latin typeface="+mj-lt"/>
                          <a:ea typeface="Calibri"/>
                          <a:cs typeface="Times New Roman"/>
                        </a:rPr>
                        <a:t>1764,00</a:t>
                      </a:r>
                    </a:p>
                  </a:txBody>
                  <a:tcPr marL="68587" marR="68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lt-LT" sz="1100" dirty="0">
                          <a:solidFill>
                            <a:schemeClr val="tx1"/>
                          </a:solidFill>
                          <a:effectLst/>
                          <a:latin typeface="+mj-lt"/>
                          <a:ea typeface="Calibri"/>
                          <a:cs typeface="Times New Roman"/>
                        </a:rPr>
                        <a:t>2</a:t>
                      </a:r>
                    </a:p>
                  </a:txBody>
                  <a:tcPr marL="68587" marR="68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bl>
          </a:graphicData>
        </a:graphic>
      </p:graphicFrame>
    </p:spTree>
    <p:extLst>
      <p:ext uri="{BB962C8B-B14F-4D97-AF65-F5344CB8AC3E}">
        <p14:creationId xmlns:p14="http://schemas.microsoft.com/office/powerpoint/2010/main" val="1173743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1BC5C63-8486-5646-B8A6-3443DBE2DD82}"/>
              </a:ext>
            </a:extLst>
          </p:cNvPr>
          <p:cNvSpPr>
            <a:spLocks noGrp="1"/>
          </p:cNvSpPr>
          <p:nvPr>
            <p:ph type="dt" sz="half" idx="2"/>
          </p:nvPr>
        </p:nvSpPr>
        <p:spPr/>
        <p:txBody>
          <a:bodyPr/>
          <a:lstStyle/>
          <a:p>
            <a:fld id="{411E0E2E-86A7-1740-9536-422DE669C107}" type="datetimeyyyy">
              <a:rPr lang="en-US" smtClean="0"/>
              <a:pPr/>
              <a:t>2022</a:t>
            </a:fld>
            <a:endParaRPr lang="x-none" dirty="0"/>
          </a:p>
        </p:txBody>
      </p:sp>
    </p:spTree>
    <p:extLst>
      <p:ext uri="{BB962C8B-B14F-4D97-AF65-F5344CB8AC3E}">
        <p14:creationId xmlns:p14="http://schemas.microsoft.com/office/powerpoint/2010/main" val="2045651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DDCF6E1-8FB8-024E-8884-9E434E36AB23}"/>
              </a:ext>
            </a:extLst>
          </p:cNvPr>
          <p:cNvSpPr>
            <a:spLocks noGrp="1"/>
          </p:cNvSpPr>
          <p:nvPr>
            <p:ph type="title"/>
          </p:nvPr>
        </p:nvSpPr>
        <p:spPr>
          <a:xfrm>
            <a:off x="2493418" y="3316715"/>
            <a:ext cx="7231444" cy="923330"/>
          </a:xfrm>
        </p:spPr>
        <p:txBody>
          <a:bodyPr/>
          <a:lstStyle/>
          <a:p>
            <a:r>
              <a:rPr lang="lt-LT" altLang="lt-LT" b="1" dirty="0">
                <a:solidFill>
                  <a:srgbClr val="002060"/>
                </a:solidFill>
                <a:latin typeface="+mj-lt"/>
              </a:rPr>
              <a:t>48,12 proc. – 22,07 mln. eurų</a:t>
            </a:r>
            <a:r>
              <a:rPr lang="lt-LT" altLang="lt-LT" b="1" dirty="0">
                <a:solidFill>
                  <a:srgbClr val="002060"/>
                </a:solidFill>
                <a:latin typeface="Times New Roman" pitchFamily="18" charset="0"/>
              </a:rPr>
              <a:t/>
            </a:r>
            <a:br>
              <a:rPr lang="lt-LT" altLang="lt-LT" b="1" dirty="0">
                <a:solidFill>
                  <a:srgbClr val="002060"/>
                </a:solidFill>
                <a:latin typeface="Times New Roman" pitchFamily="18" charset="0"/>
              </a:rPr>
            </a:br>
            <a:endParaRPr lang="x-none" dirty="0"/>
          </a:p>
        </p:txBody>
      </p:sp>
      <p:sp>
        <p:nvSpPr>
          <p:cNvPr id="2" name="Date Placeholder 1">
            <a:extLst>
              <a:ext uri="{FF2B5EF4-FFF2-40B4-BE49-F238E27FC236}">
                <a16:creationId xmlns:a16="http://schemas.microsoft.com/office/drawing/2014/main" xmlns="" id="{DC893A6A-2C85-3847-8EDE-E70BB6379833}"/>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4" name="Slide Number Placeholder 3">
            <a:extLst>
              <a:ext uri="{FF2B5EF4-FFF2-40B4-BE49-F238E27FC236}">
                <a16:creationId xmlns:a16="http://schemas.microsoft.com/office/drawing/2014/main" xmlns="" id="{71BBD6F9-908D-1B4E-B832-E5BDA5846009}"/>
              </a:ext>
            </a:extLst>
          </p:cNvPr>
          <p:cNvSpPr>
            <a:spLocks noGrp="1"/>
          </p:cNvSpPr>
          <p:nvPr>
            <p:ph type="sldNum" sz="quarter" idx="12"/>
          </p:nvPr>
        </p:nvSpPr>
        <p:spPr/>
        <p:txBody>
          <a:bodyPr/>
          <a:lstStyle/>
          <a:p>
            <a:fld id="{3FAD04EE-1878-2047-8E3A-873E54783374}" type="slidenum">
              <a:rPr lang="x-none" smtClean="0"/>
              <a:t>4</a:t>
            </a:fld>
            <a:endParaRPr lang="x-none"/>
          </a:p>
        </p:txBody>
      </p:sp>
      <p:sp>
        <p:nvSpPr>
          <p:cNvPr id="8" name="Text Placeholder 7">
            <a:extLst>
              <a:ext uri="{FF2B5EF4-FFF2-40B4-BE49-F238E27FC236}">
                <a16:creationId xmlns:a16="http://schemas.microsoft.com/office/drawing/2014/main" xmlns="" id="{7B4BBFAE-3A30-7445-A102-47947A5CD284}"/>
              </a:ext>
            </a:extLst>
          </p:cNvPr>
          <p:cNvSpPr>
            <a:spLocks noGrp="1"/>
          </p:cNvSpPr>
          <p:nvPr>
            <p:ph type="body" sz="quarter" idx="13"/>
          </p:nvPr>
        </p:nvSpPr>
        <p:spPr>
          <a:xfrm>
            <a:off x="2484656" y="2253208"/>
            <a:ext cx="7240206" cy="1089529"/>
          </a:xfrm>
        </p:spPr>
        <p:txBody>
          <a:bodyPr/>
          <a:lstStyle/>
          <a:p>
            <a:r>
              <a:rPr lang="lt-LT" altLang="lt-LT" dirty="0">
                <a:solidFill>
                  <a:srgbClr val="002060"/>
                </a:solidFill>
                <a:latin typeface="+mj-lt"/>
                <a:cs typeface="Times New Roman" pitchFamily="18" charset="0"/>
              </a:rPr>
              <a:t>Pagrindinis rodiklis, lemiantis savivaldybių biudžetų pajamų apimtį, yra įstatymu tvirtinama GPM dalis (procentais), tenkanti savivaldybių biudžetams nuo visų GPM įplaukų į konsoliduotus valstybės ir savivaldybių biudžetus:</a:t>
            </a:r>
            <a:endParaRPr lang="x-none" dirty="0">
              <a:latin typeface="+mj-lt"/>
            </a:endParaRPr>
          </a:p>
        </p:txBody>
      </p:sp>
      <p:cxnSp>
        <p:nvCxnSpPr>
          <p:cNvPr id="9" name="Tiesioji rodyklės jungtis 8"/>
          <p:cNvCxnSpPr/>
          <p:nvPr/>
        </p:nvCxnSpPr>
        <p:spPr>
          <a:xfrm flipH="1">
            <a:off x="4913551" y="3811424"/>
            <a:ext cx="1152411" cy="428621"/>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0" name="Tiesioji rodyklės jungtis 9"/>
          <p:cNvCxnSpPr/>
          <p:nvPr/>
        </p:nvCxnSpPr>
        <p:spPr>
          <a:xfrm>
            <a:off x="6065962" y="3811424"/>
            <a:ext cx="1095414" cy="428621"/>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1" name="Suapvalintas stačiakampis 10"/>
          <p:cNvSpPr/>
          <p:nvPr/>
        </p:nvSpPr>
        <p:spPr>
          <a:xfrm>
            <a:off x="3307222" y="4334049"/>
            <a:ext cx="2398490" cy="13916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0"/>
              </a:spcBef>
            </a:pPr>
            <a:r>
              <a:rPr lang="lt-LT" altLang="lt-LT" dirty="0">
                <a:solidFill>
                  <a:srgbClr val="002060"/>
                </a:solidFill>
                <a:latin typeface="+mj-lt"/>
              </a:rPr>
              <a:t>Pastovioji dalis</a:t>
            </a:r>
          </a:p>
          <a:p>
            <a:pPr algn="ctr">
              <a:spcBef>
                <a:spcPct val="0"/>
              </a:spcBef>
            </a:pPr>
            <a:r>
              <a:rPr lang="lt-LT" altLang="lt-LT" dirty="0">
                <a:solidFill>
                  <a:srgbClr val="002060"/>
                </a:solidFill>
                <a:latin typeface="+mj-lt"/>
              </a:rPr>
              <a:t>  42,77 proc</a:t>
            </a:r>
            <a:r>
              <a:rPr lang="lt-LT" altLang="lt-LT" dirty="0" smtClean="0">
                <a:solidFill>
                  <a:srgbClr val="002060"/>
                </a:solidFill>
                <a:latin typeface="+mj-lt"/>
              </a:rPr>
              <a:t>.</a:t>
            </a:r>
            <a:endParaRPr lang="lt-LT" altLang="lt-LT" dirty="0">
              <a:solidFill>
                <a:srgbClr val="002060"/>
              </a:solidFill>
              <a:latin typeface="+mj-lt"/>
            </a:endParaRPr>
          </a:p>
          <a:p>
            <a:pPr algn="ctr">
              <a:spcBef>
                <a:spcPct val="0"/>
              </a:spcBef>
            </a:pPr>
            <a:r>
              <a:rPr lang="lt-LT" altLang="lt-LT" dirty="0">
                <a:solidFill>
                  <a:srgbClr val="002060"/>
                </a:solidFill>
                <a:latin typeface="+mj-lt"/>
              </a:rPr>
              <a:t> 18,4 mln. eurų</a:t>
            </a:r>
          </a:p>
        </p:txBody>
      </p:sp>
      <p:sp>
        <p:nvSpPr>
          <p:cNvPr id="12" name="Suapvalintas stačiakampis 11"/>
          <p:cNvSpPr/>
          <p:nvPr/>
        </p:nvSpPr>
        <p:spPr>
          <a:xfrm>
            <a:off x="6485635" y="4334049"/>
            <a:ext cx="2436174" cy="139163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spcBef>
                <a:spcPct val="0"/>
              </a:spcBef>
            </a:pPr>
            <a:endParaRPr lang="lt-LT" altLang="lt-LT" dirty="0" smtClean="0">
              <a:solidFill>
                <a:srgbClr val="002060"/>
              </a:solidFill>
              <a:latin typeface="Times New Roman" pitchFamily="18" charset="0"/>
            </a:endParaRPr>
          </a:p>
          <a:p>
            <a:pPr algn="ctr">
              <a:spcBef>
                <a:spcPct val="0"/>
              </a:spcBef>
            </a:pPr>
            <a:r>
              <a:rPr lang="lt-LT" altLang="lt-LT" dirty="0" smtClean="0">
                <a:solidFill>
                  <a:srgbClr val="002060"/>
                </a:solidFill>
                <a:latin typeface="+mj-lt"/>
              </a:rPr>
              <a:t>Kintamoji </a:t>
            </a:r>
            <a:r>
              <a:rPr lang="lt-LT" altLang="lt-LT" dirty="0">
                <a:solidFill>
                  <a:srgbClr val="002060"/>
                </a:solidFill>
                <a:latin typeface="+mj-lt"/>
              </a:rPr>
              <a:t>dalis</a:t>
            </a:r>
          </a:p>
          <a:p>
            <a:pPr algn="ctr">
              <a:spcBef>
                <a:spcPct val="0"/>
              </a:spcBef>
            </a:pPr>
            <a:r>
              <a:rPr lang="lt-LT" altLang="lt-LT" dirty="0">
                <a:solidFill>
                  <a:srgbClr val="002060"/>
                </a:solidFill>
                <a:latin typeface="+mj-lt"/>
              </a:rPr>
              <a:t>  </a:t>
            </a:r>
            <a:r>
              <a:rPr lang="lt-LT" altLang="lt-LT" dirty="0" smtClean="0">
                <a:solidFill>
                  <a:srgbClr val="002060"/>
                </a:solidFill>
                <a:latin typeface="+mj-lt"/>
              </a:rPr>
              <a:t>5,35  </a:t>
            </a:r>
            <a:r>
              <a:rPr lang="lt-LT" altLang="lt-LT" dirty="0">
                <a:solidFill>
                  <a:srgbClr val="002060"/>
                </a:solidFill>
                <a:latin typeface="+mj-lt"/>
              </a:rPr>
              <a:t>proc</a:t>
            </a:r>
            <a:r>
              <a:rPr lang="lt-LT" altLang="lt-LT" dirty="0" smtClean="0">
                <a:solidFill>
                  <a:srgbClr val="002060"/>
                </a:solidFill>
                <a:latin typeface="+mj-lt"/>
              </a:rPr>
              <a:t>.</a:t>
            </a:r>
            <a:endParaRPr lang="lt-LT" altLang="lt-LT" dirty="0">
              <a:solidFill>
                <a:srgbClr val="002060"/>
              </a:solidFill>
              <a:latin typeface="+mj-lt"/>
            </a:endParaRPr>
          </a:p>
          <a:p>
            <a:pPr algn="ctr">
              <a:spcBef>
                <a:spcPct val="0"/>
              </a:spcBef>
            </a:pPr>
            <a:r>
              <a:rPr lang="lt-LT" altLang="lt-LT" dirty="0">
                <a:solidFill>
                  <a:srgbClr val="002060"/>
                </a:solidFill>
                <a:latin typeface="+mj-lt"/>
              </a:rPr>
              <a:t>3,67 mln. eurų</a:t>
            </a:r>
          </a:p>
          <a:p>
            <a:pPr>
              <a:spcBef>
                <a:spcPct val="0"/>
              </a:spcBef>
            </a:pPr>
            <a:endParaRPr lang="lt-LT" altLang="lt-LT" dirty="0">
              <a:solidFill>
                <a:srgbClr val="002060"/>
              </a:solidFill>
              <a:latin typeface="Times New Roman" pitchFamily="18" charset="0"/>
            </a:endParaRPr>
          </a:p>
        </p:txBody>
      </p:sp>
      <p:sp>
        <p:nvSpPr>
          <p:cNvPr id="15" name="Suapvalintas stačiakampis 14"/>
          <p:cNvSpPr/>
          <p:nvPr/>
        </p:nvSpPr>
        <p:spPr>
          <a:xfrm>
            <a:off x="5209506" y="6062834"/>
            <a:ext cx="1712912" cy="7207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spcBef>
                <a:spcPct val="0"/>
              </a:spcBef>
            </a:pPr>
            <a:r>
              <a:rPr lang="lt-LT" altLang="lt-LT" b="1" dirty="0">
                <a:solidFill>
                  <a:srgbClr val="002060"/>
                </a:solidFill>
                <a:latin typeface="+mj-lt"/>
              </a:rPr>
              <a:t>1,0165</a:t>
            </a:r>
          </a:p>
        </p:txBody>
      </p:sp>
      <p:cxnSp>
        <p:nvCxnSpPr>
          <p:cNvPr id="19" name="Tiesioji rodyklės jungtis 18"/>
          <p:cNvCxnSpPr/>
          <p:nvPr/>
        </p:nvCxnSpPr>
        <p:spPr>
          <a:xfrm>
            <a:off x="4274469" y="5725682"/>
            <a:ext cx="935037" cy="57467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0" name="Tiesioji rodyklės jungtis 19"/>
          <p:cNvCxnSpPr/>
          <p:nvPr/>
        </p:nvCxnSpPr>
        <p:spPr>
          <a:xfrm flipH="1">
            <a:off x="6922420" y="5725682"/>
            <a:ext cx="1025169" cy="57467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606094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r>
              <a:rPr lang="en-US" dirty="0" smtClean="0"/>
              <a:t>2022</a:t>
            </a:r>
            <a:endParaRPr lang="x-none"/>
          </a:p>
        </p:txBody>
      </p:sp>
      <p:sp>
        <p:nvSpPr>
          <p:cNvPr id="5" name="Skaidrės numerio vietos rezervavimo ženklas 4"/>
          <p:cNvSpPr>
            <a:spLocks noGrp="1"/>
          </p:cNvSpPr>
          <p:nvPr>
            <p:ph type="sldNum" sz="quarter" idx="12"/>
          </p:nvPr>
        </p:nvSpPr>
        <p:spPr/>
        <p:txBody>
          <a:bodyPr/>
          <a:lstStyle/>
          <a:p>
            <a:fld id="{3FAD04EE-1878-2047-8E3A-873E54783374}" type="slidenum">
              <a:rPr lang="x-none" smtClean="0"/>
              <a:t>5</a:t>
            </a:fld>
            <a:endParaRPr lang="x-none"/>
          </a:p>
        </p:txBody>
      </p:sp>
      <p:graphicFrame>
        <p:nvGraphicFramePr>
          <p:cNvPr id="7" name="Turinio vietos rezervavimo ženklas 3"/>
          <p:cNvGraphicFramePr>
            <a:graphicFrameLocks noGrp="1"/>
          </p:cNvGraphicFramePr>
          <p:nvPr>
            <p:ph idx="1"/>
            <p:extLst>
              <p:ext uri="{D42A27DB-BD31-4B8C-83A1-F6EECF244321}">
                <p14:modId xmlns:p14="http://schemas.microsoft.com/office/powerpoint/2010/main" val="2088137213"/>
              </p:ext>
            </p:extLst>
          </p:nvPr>
        </p:nvGraphicFramePr>
        <p:xfrm>
          <a:off x="422275" y="365125"/>
          <a:ext cx="10931525" cy="6223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4396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FFCC2A4-9A69-8A4F-9263-7F04F619F7E7}"/>
              </a:ext>
            </a:extLst>
          </p:cNvPr>
          <p:cNvSpPr>
            <a:spLocks noGrp="1"/>
          </p:cNvSpPr>
          <p:nvPr>
            <p:ph type="dt" sz="half" idx="10"/>
          </p:nvPr>
        </p:nvSpPr>
        <p:spPr/>
        <p:txBody>
          <a:bodyPr/>
          <a:lstStyle/>
          <a:p>
            <a:fld id="{411E0E2E-86A7-1740-9536-422DE669C107}" type="datetimeyyyy">
              <a:rPr lang="en-US" smtClean="0"/>
              <a:pPr/>
              <a:t>2022</a:t>
            </a:fld>
            <a:endParaRPr lang="x-none" dirty="0"/>
          </a:p>
        </p:txBody>
      </p:sp>
      <p:sp>
        <p:nvSpPr>
          <p:cNvPr id="14" name="Title 13">
            <a:extLst>
              <a:ext uri="{FF2B5EF4-FFF2-40B4-BE49-F238E27FC236}">
                <a16:creationId xmlns:a16="http://schemas.microsoft.com/office/drawing/2014/main" xmlns="" id="{8348C7E0-15A8-064C-9D0E-711D4B522382}"/>
              </a:ext>
            </a:extLst>
          </p:cNvPr>
          <p:cNvSpPr>
            <a:spLocks noGrp="1"/>
          </p:cNvSpPr>
          <p:nvPr>
            <p:ph type="title"/>
          </p:nvPr>
        </p:nvSpPr>
        <p:spPr>
          <a:xfrm>
            <a:off x="421512" y="4981538"/>
            <a:ext cx="10869593" cy="1089529"/>
          </a:xfrm>
        </p:spPr>
        <p:txBody>
          <a:bodyPr/>
          <a:lstStyle/>
          <a:p>
            <a:r>
              <a:rPr lang="lt-LT" sz="7200" dirty="0" smtClean="0"/>
              <a:t>Biudžeto pajamų struktūra</a:t>
            </a:r>
            <a:endParaRPr lang="x-none" sz="7200" dirty="0"/>
          </a:p>
        </p:txBody>
      </p:sp>
      <p:sp>
        <p:nvSpPr>
          <p:cNvPr id="15" name="Text Placeholder 14">
            <a:extLst>
              <a:ext uri="{FF2B5EF4-FFF2-40B4-BE49-F238E27FC236}">
                <a16:creationId xmlns:a16="http://schemas.microsoft.com/office/drawing/2014/main" xmlns="" id="{4F10E3EA-140E-3E44-B67A-7864BC4A3FAB}"/>
              </a:ext>
            </a:extLst>
          </p:cNvPr>
          <p:cNvSpPr>
            <a:spLocks noGrp="1"/>
          </p:cNvSpPr>
          <p:nvPr>
            <p:ph type="body" idx="1"/>
          </p:nvPr>
        </p:nvSpPr>
        <p:spPr>
          <a:xfrm>
            <a:off x="421512" y="5994277"/>
            <a:ext cx="10869593" cy="313932"/>
          </a:xfrm>
        </p:spPr>
        <p:txBody>
          <a:bodyPr/>
          <a:lstStyle/>
          <a:p>
            <a:r>
              <a:rPr lang="lt-LT" sz="1600" dirty="0" smtClean="0">
                <a:latin typeface="+mj-lt"/>
              </a:rPr>
              <a:t>(sumos – mln. Eur)</a:t>
            </a:r>
            <a:endParaRPr lang="x-none" sz="1600" dirty="0">
              <a:latin typeface="+mj-lt"/>
            </a:endParaRPr>
          </a:p>
        </p:txBody>
      </p:sp>
    </p:spTree>
    <p:extLst>
      <p:ext uri="{BB962C8B-B14F-4D97-AF65-F5344CB8AC3E}">
        <p14:creationId xmlns:p14="http://schemas.microsoft.com/office/powerpoint/2010/main" val="317096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520FF46-2A90-EF42-A198-DD096B048993}"/>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4" name="Slide Number Placeholder 3">
            <a:extLst>
              <a:ext uri="{FF2B5EF4-FFF2-40B4-BE49-F238E27FC236}">
                <a16:creationId xmlns:a16="http://schemas.microsoft.com/office/drawing/2014/main" xmlns="" id="{56F426B7-3FA7-354E-BB24-527E8226735F}"/>
              </a:ext>
            </a:extLst>
          </p:cNvPr>
          <p:cNvSpPr>
            <a:spLocks noGrp="1"/>
          </p:cNvSpPr>
          <p:nvPr>
            <p:ph type="sldNum" sz="quarter" idx="12"/>
          </p:nvPr>
        </p:nvSpPr>
        <p:spPr/>
        <p:txBody>
          <a:bodyPr/>
          <a:lstStyle/>
          <a:p>
            <a:fld id="{3FAD04EE-1878-2047-8E3A-873E54783374}" type="slidenum">
              <a:rPr lang="x-none" smtClean="0"/>
              <a:t>7</a:t>
            </a:fld>
            <a:endParaRPr lang="x-none"/>
          </a:p>
        </p:txBody>
      </p:sp>
      <p:graphicFrame>
        <p:nvGraphicFramePr>
          <p:cNvPr id="5" name="Diagrama 4"/>
          <p:cNvGraphicFramePr/>
          <p:nvPr>
            <p:extLst>
              <p:ext uri="{D42A27DB-BD31-4B8C-83A1-F6EECF244321}">
                <p14:modId xmlns:p14="http://schemas.microsoft.com/office/powerpoint/2010/main" val="1769901160"/>
              </p:ext>
            </p:extLst>
          </p:nvPr>
        </p:nvGraphicFramePr>
        <p:xfrm>
          <a:off x="0" y="755668"/>
          <a:ext cx="7845514"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7418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3D0AAF0-AB18-B945-9C4F-53BB88B0FEC2}"/>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4" name="Slide Number Placeholder 3">
            <a:extLst>
              <a:ext uri="{FF2B5EF4-FFF2-40B4-BE49-F238E27FC236}">
                <a16:creationId xmlns:a16="http://schemas.microsoft.com/office/drawing/2014/main" xmlns="" id="{4065323C-C915-A14D-AABF-87D85579F02D}"/>
              </a:ext>
            </a:extLst>
          </p:cNvPr>
          <p:cNvSpPr>
            <a:spLocks noGrp="1"/>
          </p:cNvSpPr>
          <p:nvPr>
            <p:ph type="sldNum" sz="quarter" idx="12"/>
          </p:nvPr>
        </p:nvSpPr>
        <p:spPr/>
        <p:txBody>
          <a:bodyPr/>
          <a:lstStyle/>
          <a:p>
            <a:fld id="{3FAD04EE-1878-2047-8E3A-873E54783374}" type="slidenum">
              <a:rPr lang="x-none" smtClean="0"/>
              <a:t>8</a:t>
            </a:fld>
            <a:endParaRPr lang="x-none"/>
          </a:p>
        </p:txBody>
      </p:sp>
      <p:graphicFrame>
        <p:nvGraphicFramePr>
          <p:cNvPr id="6" name="Turinio vietos rezervavimo ženklas 5"/>
          <p:cNvGraphicFramePr>
            <a:graphicFrameLocks noGrp="1"/>
          </p:cNvGraphicFramePr>
          <p:nvPr>
            <p:ph idx="1"/>
            <p:extLst>
              <p:ext uri="{D42A27DB-BD31-4B8C-83A1-F6EECF244321}">
                <p14:modId xmlns:p14="http://schemas.microsoft.com/office/powerpoint/2010/main" val="405632258"/>
              </p:ext>
            </p:extLst>
          </p:nvPr>
        </p:nvGraphicFramePr>
        <p:xfrm>
          <a:off x="559007" y="302677"/>
          <a:ext cx="10931525" cy="6397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Tiesioji rodyklės jungtis 6"/>
          <p:cNvCxnSpPr/>
          <p:nvPr/>
        </p:nvCxnSpPr>
        <p:spPr>
          <a:xfrm flipH="1">
            <a:off x="2642786" y="1749761"/>
            <a:ext cx="536250" cy="404444"/>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11" name="Tiesioji rodyklės jungtis 10"/>
          <p:cNvCxnSpPr/>
          <p:nvPr/>
        </p:nvCxnSpPr>
        <p:spPr>
          <a:xfrm>
            <a:off x="8263782" y="1794570"/>
            <a:ext cx="542658" cy="380267"/>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19" name="Tiesioji rodyklės jungtis 18"/>
          <p:cNvCxnSpPr/>
          <p:nvPr/>
        </p:nvCxnSpPr>
        <p:spPr>
          <a:xfrm flipH="1">
            <a:off x="1385844" y="4396756"/>
            <a:ext cx="213644" cy="422317"/>
          </a:xfrm>
          <a:prstGeom prst="straightConnector1">
            <a:avLst/>
          </a:prstGeom>
          <a:ln w="28575">
            <a:solidFill>
              <a:schemeClr val="accent1"/>
            </a:solidFill>
            <a:tailEnd type="arrow"/>
          </a:ln>
        </p:spPr>
        <p:style>
          <a:lnRef idx="2">
            <a:schemeClr val="accent5"/>
          </a:lnRef>
          <a:fillRef idx="0">
            <a:schemeClr val="accent5"/>
          </a:fillRef>
          <a:effectRef idx="1">
            <a:schemeClr val="accent5"/>
          </a:effectRef>
          <a:fontRef idx="minor">
            <a:schemeClr val="tx1"/>
          </a:fontRef>
        </p:style>
      </p:cxnSp>
      <p:cxnSp>
        <p:nvCxnSpPr>
          <p:cNvPr id="25" name="Tiesioji rodyklės jungtis 24"/>
          <p:cNvCxnSpPr/>
          <p:nvPr/>
        </p:nvCxnSpPr>
        <p:spPr>
          <a:xfrm>
            <a:off x="2654534" y="4462090"/>
            <a:ext cx="70503" cy="413415"/>
          </a:xfrm>
          <a:prstGeom prst="straightConnector1">
            <a:avLst/>
          </a:prstGeom>
          <a:ln w="28575">
            <a:solidFill>
              <a:schemeClr val="accent1"/>
            </a:solidFill>
            <a:tailEnd type="arrow"/>
          </a:ln>
        </p:spPr>
        <p:style>
          <a:lnRef idx="2">
            <a:schemeClr val="accent5"/>
          </a:lnRef>
          <a:fillRef idx="0">
            <a:schemeClr val="accent5"/>
          </a:fillRef>
          <a:effectRef idx="1">
            <a:schemeClr val="accent5"/>
          </a:effectRef>
          <a:fontRef idx="minor">
            <a:schemeClr val="tx1"/>
          </a:fontRef>
        </p:style>
      </p:cxnSp>
      <p:cxnSp>
        <p:nvCxnSpPr>
          <p:cNvPr id="26" name="Tiesioji rodyklės jungtis 25"/>
          <p:cNvCxnSpPr/>
          <p:nvPr/>
        </p:nvCxnSpPr>
        <p:spPr>
          <a:xfrm>
            <a:off x="3593504" y="4474581"/>
            <a:ext cx="149551" cy="388431"/>
          </a:xfrm>
          <a:prstGeom prst="straightConnector1">
            <a:avLst/>
          </a:prstGeom>
          <a:ln w="28575">
            <a:solidFill>
              <a:schemeClr val="accent1"/>
            </a:solidFill>
            <a:tailEnd type="arrow"/>
          </a:ln>
        </p:spPr>
        <p:style>
          <a:lnRef idx="2">
            <a:schemeClr val="accent5"/>
          </a:lnRef>
          <a:fillRef idx="0">
            <a:schemeClr val="accent5"/>
          </a:fillRef>
          <a:effectRef idx="1">
            <a:schemeClr val="accent5"/>
          </a:effectRef>
          <a:fontRef idx="minor">
            <a:schemeClr val="tx1"/>
          </a:fontRef>
        </p:style>
      </p:cxnSp>
      <p:cxnSp>
        <p:nvCxnSpPr>
          <p:cNvPr id="28" name="Tiesioji rodyklės jungtis 27"/>
          <p:cNvCxnSpPr/>
          <p:nvPr/>
        </p:nvCxnSpPr>
        <p:spPr>
          <a:xfrm flipH="1">
            <a:off x="5480704" y="4497684"/>
            <a:ext cx="148129" cy="388431"/>
          </a:xfrm>
          <a:prstGeom prst="straightConnector1">
            <a:avLst/>
          </a:prstGeom>
          <a:ln w="28575">
            <a:solidFill>
              <a:schemeClr val="accent1"/>
            </a:solidFill>
            <a:tailEnd type="arrow"/>
          </a:ln>
        </p:spPr>
        <p:style>
          <a:lnRef idx="2">
            <a:schemeClr val="accent5"/>
          </a:lnRef>
          <a:fillRef idx="0">
            <a:schemeClr val="accent5"/>
          </a:fillRef>
          <a:effectRef idx="1">
            <a:schemeClr val="accent5"/>
          </a:effectRef>
          <a:fontRef idx="minor">
            <a:schemeClr val="tx1"/>
          </a:fontRef>
        </p:style>
      </p:cxnSp>
      <p:cxnSp>
        <p:nvCxnSpPr>
          <p:cNvPr id="29" name="Tiesioji rodyklės jungtis 28"/>
          <p:cNvCxnSpPr/>
          <p:nvPr/>
        </p:nvCxnSpPr>
        <p:spPr>
          <a:xfrm>
            <a:off x="6933315" y="4520045"/>
            <a:ext cx="33113" cy="453607"/>
          </a:xfrm>
          <a:prstGeom prst="straightConnector1">
            <a:avLst/>
          </a:prstGeom>
          <a:ln w="28575">
            <a:solidFill>
              <a:schemeClr val="accent1"/>
            </a:solidFill>
            <a:tailEnd type="arrow"/>
          </a:ln>
        </p:spPr>
        <p:style>
          <a:lnRef idx="2">
            <a:schemeClr val="accent5"/>
          </a:lnRef>
          <a:fillRef idx="0">
            <a:schemeClr val="accent5"/>
          </a:fillRef>
          <a:effectRef idx="1">
            <a:schemeClr val="accent5"/>
          </a:effectRef>
          <a:fontRef idx="minor">
            <a:schemeClr val="tx1"/>
          </a:fontRef>
        </p:style>
      </p:cxnSp>
      <p:cxnSp>
        <p:nvCxnSpPr>
          <p:cNvPr id="57" name="Tiesioji rodyklės jungtis 56"/>
          <p:cNvCxnSpPr/>
          <p:nvPr/>
        </p:nvCxnSpPr>
        <p:spPr>
          <a:xfrm>
            <a:off x="8658141" y="4522553"/>
            <a:ext cx="33113" cy="453607"/>
          </a:xfrm>
          <a:prstGeom prst="straightConnector1">
            <a:avLst/>
          </a:prstGeom>
          <a:ln w="28575">
            <a:solidFill>
              <a:schemeClr val="accent1"/>
            </a:solidFill>
            <a:tailEnd type="arrow"/>
          </a:ln>
        </p:spPr>
        <p:style>
          <a:lnRef idx="2">
            <a:schemeClr val="accent5"/>
          </a:lnRef>
          <a:fillRef idx="0">
            <a:schemeClr val="accent5"/>
          </a:fillRef>
          <a:effectRef idx="1">
            <a:schemeClr val="accent5"/>
          </a:effectRef>
          <a:fontRef idx="minor">
            <a:schemeClr val="tx1"/>
          </a:fontRef>
        </p:style>
      </p:cxnSp>
      <p:cxnSp>
        <p:nvCxnSpPr>
          <p:cNvPr id="58" name="Tiesioji rodyklės jungtis 57"/>
          <p:cNvCxnSpPr/>
          <p:nvPr/>
        </p:nvCxnSpPr>
        <p:spPr>
          <a:xfrm>
            <a:off x="10316026" y="4475036"/>
            <a:ext cx="33113" cy="453607"/>
          </a:xfrm>
          <a:prstGeom prst="straightConnector1">
            <a:avLst/>
          </a:prstGeom>
          <a:ln w="28575">
            <a:solidFill>
              <a:schemeClr val="accent1"/>
            </a:solidFill>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74459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3D0AAF0-AB18-B945-9C4F-53BB88B0FEC2}"/>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4" name="Slide Number Placeholder 3">
            <a:extLst>
              <a:ext uri="{FF2B5EF4-FFF2-40B4-BE49-F238E27FC236}">
                <a16:creationId xmlns:a16="http://schemas.microsoft.com/office/drawing/2014/main" xmlns="" id="{4065323C-C915-A14D-AABF-87D85579F02D}"/>
              </a:ext>
            </a:extLst>
          </p:cNvPr>
          <p:cNvSpPr>
            <a:spLocks noGrp="1"/>
          </p:cNvSpPr>
          <p:nvPr>
            <p:ph type="sldNum" sz="quarter" idx="12"/>
          </p:nvPr>
        </p:nvSpPr>
        <p:spPr/>
        <p:txBody>
          <a:bodyPr/>
          <a:lstStyle/>
          <a:p>
            <a:fld id="{3FAD04EE-1878-2047-8E3A-873E54783374}" type="slidenum">
              <a:rPr lang="x-none" smtClean="0"/>
              <a:t>9</a:t>
            </a:fld>
            <a:endParaRPr lang="x-none"/>
          </a:p>
        </p:txBody>
      </p:sp>
      <p:sp>
        <p:nvSpPr>
          <p:cNvPr id="8" name="Title 7">
            <a:extLst>
              <a:ext uri="{FF2B5EF4-FFF2-40B4-BE49-F238E27FC236}">
                <a16:creationId xmlns:a16="http://schemas.microsoft.com/office/drawing/2014/main" xmlns="" id="{E47D159D-A081-6540-BA04-3CB893B39A5F}"/>
              </a:ext>
            </a:extLst>
          </p:cNvPr>
          <p:cNvSpPr>
            <a:spLocks noGrp="1"/>
          </p:cNvSpPr>
          <p:nvPr>
            <p:ph type="title"/>
          </p:nvPr>
        </p:nvSpPr>
        <p:spPr>
          <a:xfrm>
            <a:off x="421511" y="365126"/>
            <a:ext cx="7235521" cy="839832"/>
          </a:xfrm>
        </p:spPr>
        <p:txBody>
          <a:bodyPr>
            <a:normAutofit fontScale="90000"/>
          </a:bodyPr>
          <a:lstStyle/>
          <a:p>
            <a:r>
              <a:rPr lang="lt-LT" b="1" dirty="0" smtClean="0"/>
              <a:t>Prognozuojamų pajamų augimas palyginti su 2021 m. </a:t>
            </a:r>
            <a:endParaRPr lang="x-none" b="1" dirty="0"/>
          </a:p>
        </p:txBody>
      </p:sp>
      <p:graphicFrame>
        <p:nvGraphicFramePr>
          <p:cNvPr id="9" name="Turinio vietos rezervavimo ženklas 8"/>
          <p:cNvGraphicFramePr>
            <a:graphicFrameLocks noGrp="1"/>
          </p:cNvGraphicFramePr>
          <p:nvPr>
            <p:ph idx="4294967295"/>
            <p:extLst>
              <p:ext uri="{D42A27DB-BD31-4B8C-83A1-F6EECF244321}">
                <p14:modId xmlns:p14="http://schemas.microsoft.com/office/powerpoint/2010/main" val="1547302867"/>
              </p:ext>
            </p:extLst>
          </p:nvPr>
        </p:nvGraphicFramePr>
        <p:xfrm>
          <a:off x="277738" y="1487488"/>
          <a:ext cx="4930923" cy="4689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2915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okiskis 1">
      <a:dk1>
        <a:srgbClr val="000000"/>
      </a:dk1>
      <a:lt1>
        <a:srgbClr val="FFFFFF"/>
      </a:lt1>
      <a:dk2>
        <a:srgbClr val="44546A"/>
      </a:dk2>
      <a:lt2>
        <a:srgbClr val="E7E6E6"/>
      </a:lt2>
      <a:accent1>
        <a:srgbClr val="0044D2"/>
      </a:accent1>
      <a:accent2>
        <a:srgbClr val="FF1D5A"/>
      </a:accent2>
      <a:accent3>
        <a:srgbClr val="FFCC37"/>
      </a:accent3>
      <a:accent4>
        <a:srgbClr val="668EE4"/>
      </a:accent4>
      <a:accent5>
        <a:srgbClr val="FFA4BD"/>
      </a:accent5>
      <a:accent6>
        <a:srgbClr val="FFEBAE"/>
      </a:accent6>
      <a:hlink>
        <a:srgbClr val="0044D2"/>
      </a:hlink>
      <a:folHlink>
        <a:srgbClr val="668EE4"/>
      </a:folHlink>
    </a:clrScheme>
    <a:fontScheme name="Rokiškis">
      <a:majorFont>
        <a:latin typeface="Antipo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846</TotalTime>
  <Words>2649</Words>
  <Application>Microsoft Office PowerPoint</Application>
  <PresentationFormat>Pasirinktinai</PresentationFormat>
  <Paragraphs>1065</Paragraphs>
  <Slides>35</Slides>
  <Notes>0</Notes>
  <HiddenSlides>0</HiddenSlides>
  <MMClips>0</MMClips>
  <ScaleCrop>false</ScaleCrop>
  <HeadingPairs>
    <vt:vector size="4" baseType="variant">
      <vt:variant>
        <vt:lpstr>Tema</vt:lpstr>
      </vt:variant>
      <vt:variant>
        <vt:i4>1</vt:i4>
      </vt:variant>
      <vt:variant>
        <vt:lpstr>Skaidrių pavadinimai</vt:lpstr>
      </vt:variant>
      <vt:variant>
        <vt:i4>35</vt:i4>
      </vt:variant>
    </vt:vector>
  </HeadingPairs>
  <TitlesOfParts>
    <vt:vector size="36" baseType="lpstr">
      <vt:lpstr>Office Theme</vt:lpstr>
      <vt:lpstr>ROKIŠKIO RAJONO SAVIVALDYBĖS 2022 METŲ BIUDŽETO PROJEKTAS</vt:lpstr>
      <vt:lpstr>Pajamos</vt:lpstr>
      <vt:lpstr>PowerPoint pristatymas</vt:lpstr>
      <vt:lpstr>48,12 proc. – 22,07 mln. eurų </vt:lpstr>
      <vt:lpstr>PowerPoint pristatymas</vt:lpstr>
      <vt:lpstr>Biudžeto pajamų struktūra</vt:lpstr>
      <vt:lpstr>PowerPoint pristatymas</vt:lpstr>
      <vt:lpstr>PowerPoint pristatymas</vt:lpstr>
      <vt:lpstr>Prognozuojamų pajamų augimas palyginti su 2021 m. </vt:lpstr>
      <vt:lpstr>2022m. PAJAMŲ IR MOKESČIŲ PLANO POKYTIS   PALYGINTI SU 2021 M.  </vt:lpstr>
      <vt:lpstr>PowerPoint pristatymas</vt:lpstr>
      <vt:lpstr>Išlaidos</vt:lpstr>
      <vt:lpstr>PowerPoint pristatymas</vt:lpstr>
      <vt:lpstr>Valstybės biudžeto specialios tikslinės dotacijos  15, 57 mln. Eur</vt:lpstr>
      <vt:lpstr>Mokymo lėšos</vt:lpstr>
      <vt:lpstr>PowerPoint pristatymas</vt:lpstr>
      <vt:lpstr>PowerPoint pristatymas</vt:lpstr>
      <vt:lpstr>Tiksliniai asignavimai:</vt:lpstr>
      <vt:lpstr>PowerPoint pristatymas</vt:lpstr>
      <vt:lpstr>PowerPoint pristatymas</vt:lpstr>
      <vt:lpstr>PowerPoint pristatymas</vt:lpstr>
      <vt:lpstr>PowerPoint pristatymas</vt:lpstr>
      <vt:lpstr>PowerPoint pristatymas</vt:lpstr>
      <vt:lpstr>PowerPoint pristatymas</vt:lpstr>
      <vt:lpstr>2021 m. biudžeto paskirstymas pagal programas</vt:lpstr>
      <vt:lpstr>PowerPoint pristatymas</vt:lpstr>
      <vt:lpstr>PowerPoint pristatymas</vt:lpstr>
      <vt:lpstr>Darbo užmokesčio augimas 2022 – 2022 m. </vt:lpstr>
      <vt:lpstr>Gauti pasiūlymai dėl biudžeto projekto:</vt:lpstr>
      <vt:lpstr>PowerPoint pristatymas</vt:lpstr>
      <vt:lpstr>PowerPoint pristatymas</vt:lpstr>
      <vt:lpstr>Nekilnojamojo turto mokesčio tarifai 2022 m. ir skiriami asignavimai smulkiam ir vidutiniam verslui</vt:lpstr>
      <vt:lpstr>PowerPoint pristatymas</vt:lpstr>
      <vt:lpstr>Jaunųjų talentų rėmimo programa</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EZCO Creative</dc:creator>
  <cp:lastModifiedBy>Justina Daščioraitė</cp:lastModifiedBy>
  <cp:revision>65</cp:revision>
  <cp:lastPrinted>2022-02-22T13:56:56Z</cp:lastPrinted>
  <dcterms:created xsi:type="dcterms:W3CDTF">2021-12-08T13:44:32Z</dcterms:created>
  <dcterms:modified xsi:type="dcterms:W3CDTF">2022-02-22T14:35:49Z</dcterms:modified>
</cp:coreProperties>
</file>