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3" r:id="rId3"/>
    <p:sldId id="261" r:id="rId4"/>
  </p:sldIdLst>
  <p:sldSz cx="12701588" cy="12701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39"/>
    <a:srgbClr val="024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/>
    <p:restoredTop sz="94704"/>
  </p:normalViewPr>
  <p:slideViewPr>
    <p:cSldViewPr snapToGrid="0" snapToObjects="1">
      <p:cViewPr varScale="1">
        <p:scale>
          <a:sx n="56" d="100"/>
          <a:sy n="56" d="100"/>
        </p:scale>
        <p:origin x="2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">
    <p:bg>
      <p:bgPr>
        <a:solidFill>
          <a:srgbClr val="FFCC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7A9A333-BB0B-D44B-9404-9E474755E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4172" y="4350249"/>
            <a:ext cx="8627416" cy="83513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0791C-7765-8547-98C9-79F3A8BFEB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378" y="990391"/>
            <a:ext cx="5676593" cy="699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0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371810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829" y="1828796"/>
            <a:ext cx="6430179" cy="9026360"/>
          </a:xfrm>
        </p:spPr>
        <p:txBody>
          <a:bodyPr/>
          <a:lstStyle>
            <a:lvl1pPr>
              <a:defRPr sz="4445"/>
            </a:lvl1pPr>
            <a:lvl2pPr>
              <a:defRPr sz="3889"/>
            </a:lvl2pPr>
            <a:lvl3pPr>
              <a:defRPr sz="3334"/>
            </a:lvl3pPr>
            <a:lvl4pPr>
              <a:defRPr sz="2778"/>
            </a:lvl4pPr>
            <a:lvl5pPr>
              <a:defRPr sz="2778"/>
            </a:lvl5pPr>
            <a:lvl6pPr>
              <a:defRPr sz="2778"/>
            </a:lvl6pPr>
            <a:lvl7pPr>
              <a:defRPr sz="2778"/>
            </a:lvl7pPr>
            <a:lvl8pPr>
              <a:defRPr sz="2778"/>
            </a:lvl8pPr>
            <a:lvl9pPr>
              <a:defRPr sz="2778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4218938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846772"/>
            <a:ext cx="4096593" cy="2963704"/>
          </a:xfrm>
        </p:spPr>
        <p:txBody>
          <a:bodyPr anchor="b"/>
          <a:lstStyle>
            <a:lvl1pPr>
              <a:defRPr sz="444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99829" y="1828796"/>
            <a:ext cx="6430179" cy="9026360"/>
          </a:xfrm>
        </p:spPr>
        <p:txBody>
          <a:bodyPr anchor="t"/>
          <a:lstStyle>
            <a:lvl1pPr marL="0" indent="0">
              <a:buNone/>
              <a:defRPr sz="4445"/>
            </a:lvl1pPr>
            <a:lvl2pPr marL="635097" indent="0">
              <a:buNone/>
              <a:defRPr sz="3889"/>
            </a:lvl2pPr>
            <a:lvl3pPr marL="1270193" indent="0">
              <a:buNone/>
              <a:defRPr sz="3334"/>
            </a:lvl3pPr>
            <a:lvl4pPr marL="1905290" indent="0">
              <a:buNone/>
              <a:defRPr sz="2778"/>
            </a:lvl4pPr>
            <a:lvl5pPr marL="2540386" indent="0">
              <a:buNone/>
              <a:defRPr sz="2778"/>
            </a:lvl5pPr>
            <a:lvl6pPr marL="3175483" indent="0">
              <a:buNone/>
              <a:defRPr sz="2778"/>
            </a:lvl6pPr>
            <a:lvl7pPr marL="3810579" indent="0">
              <a:buNone/>
              <a:defRPr sz="2778"/>
            </a:lvl7pPr>
            <a:lvl8pPr marL="4445676" indent="0">
              <a:buNone/>
              <a:defRPr sz="2778"/>
            </a:lvl8pPr>
            <a:lvl9pPr marL="5080772" indent="0">
              <a:buNone/>
              <a:defRPr sz="2778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4888" y="3810476"/>
            <a:ext cx="4096593" cy="7059379"/>
          </a:xfrm>
        </p:spPr>
        <p:txBody>
          <a:bodyPr/>
          <a:lstStyle>
            <a:lvl1pPr marL="0" indent="0">
              <a:buNone/>
              <a:defRPr sz="2223"/>
            </a:lvl1pPr>
            <a:lvl2pPr marL="635097" indent="0">
              <a:buNone/>
              <a:defRPr sz="1945"/>
            </a:lvl2pPr>
            <a:lvl3pPr marL="1270193" indent="0">
              <a:buNone/>
              <a:defRPr sz="1667"/>
            </a:lvl3pPr>
            <a:lvl4pPr marL="1905290" indent="0">
              <a:buNone/>
              <a:defRPr sz="1389"/>
            </a:lvl4pPr>
            <a:lvl5pPr marL="2540386" indent="0">
              <a:buNone/>
              <a:defRPr sz="1389"/>
            </a:lvl5pPr>
            <a:lvl6pPr marL="3175483" indent="0">
              <a:buNone/>
              <a:defRPr sz="1389"/>
            </a:lvl6pPr>
            <a:lvl7pPr marL="3810579" indent="0">
              <a:buNone/>
              <a:defRPr sz="1389"/>
            </a:lvl7pPr>
            <a:lvl8pPr marL="4445676" indent="0">
              <a:buNone/>
              <a:defRPr sz="1389"/>
            </a:lvl8pPr>
            <a:lvl9pPr marL="5080772" indent="0">
              <a:buNone/>
              <a:defRPr sz="138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87823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86721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9575" y="676242"/>
            <a:ext cx="2738780" cy="1076400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3235" y="676242"/>
            <a:ext cx="8057570" cy="1076400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7237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D903EC-C342-134A-9D55-7B15484BF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3124" y="4678376"/>
            <a:ext cx="5107500" cy="4944060"/>
          </a:xfrm>
          <a:prstGeom prst="rect">
            <a:avLst/>
          </a:prstGeom>
        </p:spPr>
      </p:pic>
      <p:pic>
        <p:nvPicPr>
          <p:cNvPr id="9" name="Picture 8" descr="A picture containing text, person, indoor, crowd&#10;&#10;Description automatically generated">
            <a:extLst>
              <a:ext uri="{FF2B5EF4-FFF2-40B4-BE49-F238E27FC236}">
                <a16:creationId xmlns:a16="http://schemas.microsoft.com/office/drawing/2014/main" id="{105E62B9-1B0F-1342-B1AC-A9505D006C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701588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2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E0DFE9-F907-0345-A795-F9D3C1C35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43124" y="4678376"/>
            <a:ext cx="5107501" cy="4944061"/>
          </a:xfrm>
          <a:prstGeom prst="rect">
            <a:avLst/>
          </a:prstGeom>
        </p:spPr>
      </p:pic>
      <p:pic>
        <p:nvPicPr>
          <p:cNvPr id="8" name="Picture 7" descr="A group of people holding flags&#10;&#10;Description automatically generated with low confidence">
            <a:extLst>
              <a:ext uri="{FF2B5EF4-FFF2-40B4-BE49-F238E27FC236}">
                <a16:creationId xmlns:a16="http://schemas.microsoft.com/office/drawing/2014/main" id="{49A085AF-382A-E544-866B-1A065BA138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701588" cy="127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0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132658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619" y="2078710"/>
            <a:ext cx="10796350" cy="4422034"/>
          </a:xfrm>
        </p:spPr>
        <p:txBody>
          <a:bodyPr anchor="b"/>
          <a:lstStyle>
            <a:lvl1pPr algn="ctr">
              <a:defRPr sz="83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7699" y="6671275"/>
            <a:ext cx="9526191" cy="3066609"/>
          </a:xfrm>
        </p:spPr>
        <p:txBody>
          <a:bodyPr/>
          <a:lstStyle>
            <a:lvl1pPr marL="0" indent="0" algn="ctr">
              <a:buNone/>
              <a:defRPr sz="3334"/>
            </a:lvl1pPr>
            <a:lvl2pPr marL="635097" indent="0" algn="ctr">
              <a:buNone/>
              <a:defRPr sz="2778"/>
            </a:lvl2pPr>
            <a:lvl3pPr marL="1270193" indent="0" algn="ctr">
              <a:buNone/>
              <a:defRPr sz="2500"/>
            </a:lvl3pPr>
            <a:lvl4pPr marL="1905290" indent="0" algn="ctr">
              <a:buNone/>
              <a:defRPr sz="2223"/>
            </a:lvl4pPr>
            <a:lvl5pPr marL="2540386" indent="0" algn="ctr">
              <a:buNone/>
              <a:defRPr sz="2223"/>
            </a:lvl5pPr>
            <a:lvl6pPr marL="3175483" indent="0" algn="ctr">
              <a:buNone/>
              <a:defRPr sz="2223"/>
            </a:lvl6pPr>
            <a:lvl7pPr marL="3810579" indent="0" algn="ctr">
              <a:buNone/>
              <a:defRPr sz="2223"/>
            </a:lvl7pPr>
            <a:lvl8pPr marL="4445676" indent="0" algn="ctr">
              <a:buNone/>
              <a:defRPr sz="2223"/>
            </a:lvl8pPr>
            <a:lvl9pPr marL="5080772" indent="0" algn="ctr">
              <a:buNone/>
              <a:defRPr sz="2223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92942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36754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619" y="3166580"/>
            <a:ext cx="10955120" cy="5283507"/>
          </a:xfrm>
        </p:spPr>
        <p:txBody>
          <a:bodyPr anchor="b"/>
          <a:lstStyle>
            <a:lvl1pPr>
              <a:defRPr sz="8335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619" y="8500071"/>
            <a:ext cx="10955120" cy="2778471"/>
          </a:xfrm>
        </p:spPr>
        <p:txBody>
          <a:bodyPr/>
          <a:lstStyle>
            <a:lvl1pPr marL="0" indent="0">
              <a:buNone/>
              <a:defRPr sz="3334">
                <a:solidFill>
                  <a:schemeClr val="tx1"/>
                </a:solidFill>
              </a:defRPr>
            </a:lvl1pPr>
            <a:lvl2pPr marL="635097" indent="0">
              <a:buNone/>
              <a:defRPr sz="2778">
                <a:solidFill>
                  <a:schemeClr val="tx1">
                    <a:tint val="75000"/>
                  </a:schemeClr>
                </a:solidFill>
              </a:defRPr>
            </a:lvl2pPr>
            <a:lvl3pPr marL="12701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1905290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4pPr>
            <a:lvl5pPr marL="254038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5pPr>
            <a:lvl6pPr marL="3175483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6pPr>
            <a:lvl7pPr marL="3810579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7pPr>
            <a:lvl8pPr marL="4445676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8pPr>
            <a:lvl9pPr marL="5080772" indent="0">
              <a:buNone/>
              <a:defRPr sz="22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1766593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234" y="3381210"/>
            <a:ext cx="5398175" cy="80590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30179" y="3381210"/>
            <a:ext cx="5398175" cy="80590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769028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888" y="676245"/>
            <a:ext cx="10955120" cy="245505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4890" y="3113654"/>
            <a:ext cx="5373366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890" y="4639608"/>
            <a:ext cx="5373366" cy="682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0180" y="3113654"/>
            <a:ext cx="5399829" cy="1525954"/>
          </a:xfrm>
        </p:spPr>
        <p:txBody>
          <a:bodyPr anchor="b"/>
          <a:lstStyle>
            <a:lvl1pPr marL="0" indent="0">
              <a:buNone/>
              <a:defRPr sz="3334" b="1"/>
            </a:lvl1pPr>
            <a:lvl2pPr marL="635097" indent="0">
              <a:buNone/>
              <a:defRPr sz="2778" b="1"/>
            </a:lvl2pPr>
            <a:lvl3pPr marL="1270193" indent="0">
              <a:buNone/>
              <a:defRPr sz="2500" b="1"/>
            </a:lvl3pPr>
            <a:lvl4pPr marL="1905290" indent="0">
              <a:buNone/>
              <a:defRPr sz="2223" b="1"/>
            </a:lvl4pPr>
            <a:lvl5pPr marL="2540386" indent="0">
              <a:buNone/>
              <a:defRPr sz="2223" b="1"/>
            </a:lvl5pPr>
            <a:lvl6pPr marL="3175483" indent="0">
              <a:buNone/>
              <a:defRPr sz="2223" b="1"/>
            </a:lvl6pPr>
            <a:lvl7pPr marL="3810579" indent="0">
              <a:buNone/>
              <a:defRPr sz="2223" b="1"/>
            </a:lvl7pPr>
            <a:lvl8pPr marL="4445676" indent="0">
              <a:buNone/>
              <a:defRPr sz="2223" b="1"/>
            </a:lvl8pPr>
            <a:lvl9pPr marL="5080772" indent="0">
              <a:buNone/>
              <a:defRPr sz="222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0180" y="4639608"/>
            <a:ext cx="5399829" cy="682416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59803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234" y="676245"/>
            <a:ext cx="10955120" cy="245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234" y="3381210"/>
            <a:ext cx="10955120" cy="8059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234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8252D-0DBE-904D-A47C-CA5883118DA9}" type="datetimeFigureOut">
              <a:rPr lang="en-LT" smtClean="0"/>
              <a:t>2022-03-02</a:t>
            </a:fld>
            <a:endParaRPr lang="en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07401" y="11772493"/>
            <a:ext cx="4286786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70497" y="11772493"/>
            <a:ext cx="2857857" cy="6762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BA99-A590-3D41-9385-25F99F4348F9}" type="slidenum">
              <a:rPr lang="en-LT" smtClean="0"/>
              <a:t>‹#›</a:t>
            </a:fld>
            <a:endParaRPr lang="en-LT"/>
          </a:p>
        </p:txBody>
      </p:sp>
    </p:spTree>
    <p:extLst>
      <p:ext uri="{BB962C8B-B14F-4D97-AF65-F5344CB8AC3E}">
        <p14:creationId xmlns:p14="http://schemas.microsoft.com/office/powerpoint/2010/main" val="23088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3" r:id="rId3"/>
    <p:sldLayoutId id="2147483667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l" defTabSz="1270193" rtl="0" eaLnBrk="1" latinLnBrk="0" hangingPunct="1">
        <a:lnSpc>
          <a:spcPct val="90000"/>
        </a:lnSpc>
        <a:spcBef>
          <a:spcPct val="0"/>
        </a:spcBef>
        <a:buNone/>
        <a:defRPr sz="6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548" indent="-317548" algn="l" defTabSz="1270193" rtl="0" eaLnBrk="1" latinLnBrk="0" hangingPunct="1">
        <a:lnSpc>
          <a:spcPct val="90000"/>
        </a:lnSpc>
        <a:spcBef>
          <a:spcPts val="1389"/>
        </a:spcBef>
        <a:buFont typeface="Arial" panose="020B0604020202020204" pitchFamily="34" charset="0"/>
        <a:buChar char="•"/>
        <a:defRPr sz="3889" kern="1200">
          <a:solidFill>
            <a:schemeClr val="tx1"/>
          </a:solidFill>
          <a:latin typeface="+mn-lt"/>
          <a:ea typeface="+mn-ea"/>
          <a:cs typeface="+mn-cs"/>
        </a:defRPr>
      </a:lvl1pPr>
      <a:lvl2pPr marL="952645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58774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778" kern="1200">
          <a:solidFill>
            <a:schemeClr val="tx1"/>
          </a:solidFill>
          <a:latin typeface="+mn-lt"/>
          <a:ea typeface="+mn-ea"/>
          <a:cs typeface="+mn-cs"/>
        </a:defRPr>
      </a:lvl3pPr>
      <a:lvl4pPr marL="2222838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85793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493031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4128127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763224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398320" indent="-317548" algn="l" defTabSz="1270193" rtl="0" eaLnBrk="1" latinLnBrk="0" hangingPunct="1">
        <a:lnSpc>
          <a:spcPct val="90000"/>
        </a:lnSpc>
        <a:spcBef>
          <a:spcPts val="695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97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19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290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038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75483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10579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45676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080772" algn="l" defTabSz="1270193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272C7-2437-3E43-A2B5-FA794CE7FF06}"/>
              </a:ext>
            </a:extLst>
          </p:cNvPr>
          <p:cNvSpPr txBox="1"/>
          <p:nvPr/>
        </p:nvSpPr>
        <p:spPr>
          <a:xfrm>
            <a:off x="7472304" y="108510"/>
            <a:ext cx="510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Slava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Ukraini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heroyam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slava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L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91FADB-336B-3E44-92C9-8BD751E46266}"/>
              </a:ext>
            </a:extLst>
          </p:cNvPr>
          <p:cNvSpPr txBox="1"/>
          <p:nvPr/>
        </p:nvSpPr>
        <p:spPr>
          <a:xfrm>
            <a:off x="898378" y="9508429"/>
            <a:ext cx="820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dirty="0">
                <a:latin typeface="Arial" panose="020B0604020202020204" pitchFamily="34" charset="0"/>
                <a:cs typeface="Arial" panose="020B0604020202020204" pitchFamily="34" charset="0"/>
              </a:rPr>
              <a:t>Lorem ipsum dolar lorem ipsum dolar lorem ipsum dolar.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03AAA6-D5A9-B144-8D91-B58A912A9AA3}"/>
              </a:ext>
            </a:extLst>
          </p:cNvPr>
          <p:cNvSpPr txBox="1"/>
          <p:nvPr/>
        </p:nvSpPr>
        <p:spPr>
          <a:xfrm>
            <a:off x="898378" y="11368184"/>
            <a:ext cx="11171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b="1" dirty="0">
                <a:latin typeface="Arial" panose="020B0604020202020204" pitchFamily="34" charset="0"/>
                <a:cs typeface="Arial" panose="020B0604020202020204" pitchFamily="34" charset="0"/>
              </a:rPr>
              <a:t>Vardas ar kita jums aktuali info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E0C4F-694A-1147-965C-C3AD13BE6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5754" y="9292075"/>
            <a:ext cx="1603948" cy="2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7365D-EC9B-A64C-A634-DFD2756BACDC}"/>
              </a:ext>
            </a:extLst>
          </p:cNvPr>
          <p:cNvSpPr txBox="1"/>
          <p:nvPr/>
        </p:nvSpPr>
        <p:spPr>
          <a:xfrm>
            <a:off x="4492543" y="9622436"/>
            <a:ext cx="82090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dirty="0">
                <a:latin typeface="Arial" panose="020B0604020202020204" pitchFamily="34" charset="0"/>
                <a:cs typeface="Arial" panose="020B0604020202020204" pitchFamily="34" charset="0"/>
              </a:rPr>
              <a:t>Lorem ipsum dolar lorem ipsum dolar lorem ipsum dolar.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13C95-F3BC-174F-A280-DE023420A7D0}"/>
              </a:ext>
            </a:extLst>
          </p:cNvPr>
          <p:cNvSpPr txBox="1"/>
          <p:nvPr/>
        </p:nvSpPr>
        <p:spPr>
          <a:xfrm>
            <a:off x="4492543" y="11482191"/>
            <a:ext cx="7358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b="1" dirty="0">
                <a:latin typeface="Arial" panose="020B0604020202020204" pitchFamily="34" charset="0"/>
                <a:cs typeface="Arial" panose="020B0604020202020204" pitchFamily="34" charset="0"/>
              </a:rPr>
              <a:t>Vardas ir kt.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B9B91F-33DA-8741-8F6A-EDDB642F7792}"/>
              </a:ext>
            </a:extLst>
          </p:cNvPr>
          <p:cNvSpPr txBox="1"/>
          <p:nvPr/>
        </p:nvSpPr>
        <p:spPr>
          <a:xfrm>
            <a:off x="7472304" y="108510"/>
            <a:ext cx="510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Slava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heroyam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slava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L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A79A7-E0CB-FF41-8562-B51ACB3B9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42" y="631730"/>
            <a:ext cx="1597374" cy="2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565AE1-F0E6-5E43-B3D5-7D26965A606F}"/>
              </a:ext>
            </a:extLst>
          </p:cNvPr>
          <p:cNvSpPr txBox="1"/>
          <p:nvPr/>
        </p:nvSpPr>
        <p:spPr>
          <a:xfrm>
            <a:off x="4492543" y="9622436"/>
            <a:ext cx="7307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dolar lorem ipsum dolar lorem ipsum dolar.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A5EB9-21C0-A746-8EDD-6EA678D317EE}"/>
              </a:ext>
            </a:extLst>
          </p:cNvPr>
          <p:cNvSpPr txBox="1"/>
          <p:nvPr/>
        </p:nvSpPr>
        <p:spPr>
          <a:xfrm>
            <a:off x="4492543" y="11482191"/>
            <a:ext cx="73075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LT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+370 000 00 000, Vardas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20A668-EB75-794C-A645-2C9DF8898FFB}"/>
              </a:ext>
            </a:extLst>
          </p:cNvPr>
          <p:cNvSpPr txBox="1"/>
          <p:nvPr/>
        </p:nvSpPr>
        <p:spPr>
          <a:xfrm>
            <a:off x="7472304" y="108510"/>
            <a:ext cx="510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Slava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Ukraini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heroyam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slava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 </a:t>
            </a:r>
            <a:endParaRPr lang="en-L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CF436-1490-FA47-B863-622B6FC6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42" y="631730"/>
            <a:ext cx="1597374" cy="278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2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65</Words>
  <Application>Microsoft Macintosh PowerPoint</Application>
  <PresentationFormat>Custom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EZCO Creative</dc:creator>
  <cp:lastModifiedBy>EZCO Creative</cp:lastModifiedBy>
  <cp:revision>3</cp:revision>
  <dcterms:created xsi:type="dcterms:W3CDTF">2022-03-02T10:52:44Z</dcterms:created>
  <dcterms:modified xsi:type="dcterms:W3CDTF">2022-03-02T12:25:43Z</dcterms:modified>
</cp:coreProperties>
</file>