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71" r:id="rId2"/>
    <p:sldId id="287" r:id="rId3"/>
    <p:sldId id="283" r:id="rId4"/>
    <p:sldId id="288" r:id="rId5"/>
    <p:sldId id="302" r:id="rId6"/>
    <p:sldId id="289" r:id="rId7"/>
    <p:sldId id="294" r:id="rId8"/>
    <p:sldId id="300" r:id="rId9"/>
    <p:sldId id="295" r:id="rId10"/>
    <p:sldId id="296" r:id="rId11"/>
    <p:sldId id="298" r:id="rId12"/>
    <p:sldId id="299" r:id="rId13"/>
    <p:sldId id="282" r:id="rId14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8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56"/>
    <p:restoredTop sz="94710"/>
  </p:normalViewPr>
  <p:slideViewPr>
    <p:cSldViewPr snapToGrid="0" snapToObjects="1">
      <p:cViewPr varScale="1">
        <p:scale>
          <a:sx n="68" d="100"/>
          <a:sy n="68" d="100"/>
        </p:scale>
        <p:origin x="1320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finansai\Desktop\2024M.%20BIUD&#381;ETO%20PROJEKTAS\lent-23.xlsx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9209868219335954E-2"/>
          <c:y val="0.16532827986053986"/>
          <c:w val="0.90746771867135045"/>
          <c:h val="0.74431738943079873"/>
        </c:manualLayout>
      </c:layout>
      <c:pie3DChart>
        <c:varyColors val="1"/>
        <c:ser>
          <c:idx val="0"/>
          <c:order val="0"/>
          <c:explosion val="16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multiLvlStrRef>
              <c:f>Lapas1!$D$5:$E$9</c:f>
              <c:multiLvlStrCache>
                <c:ptCount val="5"/>
                <c:lvl>
                  <c:pt idx="0">
                    <c:v>34853,8</c:v>
                  </c:pt>
                  <c:pt idx="1">
                    <c:v>17212,3</c:v>
                  </c:pt>
                  <c:pt idx="2">
                    <c:v>905,5</c:v>
                  </c:pt>
                  <c:pt idx="3">
                    <c:v>3153</c:v>
                  </c:pt>
                  <c:pt idx="4">
                    <c:v>105,7</c:v>
                  </c:pt>
                </c:lvl>
                <c:lvl>
                  <c:pt idx="0">
                    <c:v>Mokesčiai ir pajamos</c:v>
                  </c:pt>
                  <c:pt idx="1">
                    <c:v>Dotacijos </c:v>
                  </c:pt>
                  <c:pt idx="2">
                    <c:v>ES parmos lėšos</c:v>
                  </c:pt>
                  <c:pt idx="3">
                    <c:v>Lėšų likutis</c:v>
                  </c:pt>
                  <c:pt idx="4">
                    <c:v>Skolintos lėšos</c:v>
                  </c:pt>
                </c:lvl>
              </c:multiLvlStrCache>
            </c:multiLvlStrRef>
          </c:cat>
          <c:val>
            <c:numRef>
              <c:f>Lapas1!$E$5:$E$9</c:f>
              <c:numCache>
                <c:formatCode>General</c:formatCode>
                <c:ptCount val="5"/>
                <c:pt idx="0">
                  <c:v>34853.800000000003</c:v>
                </c:pt>
                <c:pt idx="1">
                  <c:v>17212.3</c:v>
                </c:pt>
                <c:pt idx="2">
                  <c:v>905.5</c:v>
                </c:pt>
                <c:pt idx="3">
                  <c:v>3153</c:v>
                </c:pt>
                <c:pt idx="4">
                  <c:v>105.7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8D-4C46-8B11-D7099CB05DAD}"/>
            </c:ext>
          </c:extLst>
        </c:ser>
        <c:ser>
          <c:idx val="1"/>
          <c:order val="1"/>
          <c:explosion val="25"/>
          <c:cat>
            <c:multiLvlStrRef>
              <c:f>Lapas1!$D$5:$E$9</c:f>
              <c:multiLvlStrCache>
                <c:ptCount val="5"/>
                <c:lvl>
                  <c:pt idx="0">
                    <c:v>34853,8</c:v>
                  </c:pt>
                  <c:pt idx="1">
                    <c:v>17212,3</c:v>
                  </c:pt>
                  <c:pt idx="2">
                    <c:v>905,5</c:v>
                  </c:pt>
                  <c:pt idx="3">
                    <c:v>3153</c:v>
                  </c:pt>
                  <c:pt idx="4">
                    <c:v>105,7</c:v>
                  </c:pt>
                </c:lvl>
                <c:lvl>
                  <c:pt idx="0">
                    <c:v>Mokesčiai ir pajamos</c:v>
                  </c:pt>
                  <c:pt idx="1">
                    <c:v>Dotacijos </c:v>
                  </c:pt>
                  <c:pt idx="2">
                    <c:v>ES parmos lėšos</c:v>
                  </c:pt>
                  <c:pt idx="3">
                    <c:v>Lėšų likutis</c:v>
                  </c:pt>
                  <c:pt idx="4">
                    <c:v>Skolintos lėšos</c:v>
                  </c:pt>
                </c:lvl>
              </c:multiLvlStrCache>
            </c:multiLvlStrRef>
          </c:cat>
          <c:val>
            <c:numRef>
              <c:f>Lapas1!$F$5:$F$9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1-FD8D-4C46-8B11-D7099CB05D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overlay val="0"/>
      <c:txPr>
        <a:bodyPr/>
        <a:lstStyle/>
        <a:p>
          <a:pPr>
            <a:defRPr sz="1020" b="1" baseline="0">
              <a:latin typeface="Times New Roman" pitchFamily="18" charset="0"/>
              <a:cs typeface="Times New Roman" pitchFamily="18" charset="0"/>
            </a:defRPr>
          </a:pPr>
          <a:endParaRPr lang="lt-LT"/>
        </a:p>
      </c:txPr>
    </c:legend>
    <c:plotVisOnly val="1"/>
    <c:dispBlanksAs val="gap"/>
    <c:showDLblsOverMax val="0"/>
  </c:chart>
  <c:spPr>
    <a:pattFill prst="pct25">
      <a:fgClr>
        <a:schemeClr val="accent3">
          <a:lumMod val="20000"/>
          <a:lumOff val="80000"/>
        </a:schemeClr>
      </a:fgClr>
      <a:bgClr>
        <a:schemeClr val="bg1"/>
      </a:bgClr>
    </a:pattFill>
  </c:sp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4826705603332322E-2"/>
          <c:y val="1.6437763461385507E-2"/>
          <c:w val="0.65434845300758726"/>
          <c:h val="0.8697394946843766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Pajamos!$B$11</c:f>
              <c:strCache>
                <c:ptCount val="1"/>
                <c:pt idx="0">
                  <c:v>2023m patvirtintas planas  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2"/>
              <c:layout>
                <c:manualLayout>
                  <c:x val="-2.424242068279343E-2"/>
                  <c:y val="5.38720538720548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F76-4270-8A1A-55B26161C75B}"/>
                </c:ext>
              </c:extLst>
            </c:dLbl>
            <c:dLbl>
              <c:idx val="3"/>
              <c:layout>
                <c:manualLayout>
                  <c:x val="-1.6783214318856921E-2"/>
                  <c:y val="9.87642911652460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F76-4270-8A1A-55B26161C75B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Pajamos!$A$12:$A$15</c:f>
              <c:strCache>
                <c:ptCount val="4"/>
                <c:pt idx="0">
                  <c:v>Mokesčiai ir pajamos</c:v>
                </c:pt>
                <c:pt idx="1">
                  <c:v>Dotacijos</c:v>
                </c:pt>
                <c:pt idx="2">
                  <c:v>Lėšų likutis metų prdžiai</c:v>
                </c:pt>
                <c:pt idx="3">
                  <c:v>Skolintos lėšos</c:v>
                </c:pt>
              </c:strCache>
            </c:strRef>
          </c:cat>
          <c:val>
            <c:numRef>
              <c:f>Pajamos!$B$12:$B$15</c:f>
              <c:numCache>
                <c:formatCode>General</c:formatCode>
                <c:ptCount val="4"/>
                <c:pt idx="0">
                  <c:v>31014.473000000002</c:v>
                </c:pt>
                <c:pt idx="1">
                  <c:v>15983.97</c:v>
                </c:pt>
                <c:pt idx="2">
                  <c:v>2413.98</c:v>
                </c:pt>
                <c:pt idx="3">
                  <c:v>1067.7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F76-4270-8A1A-55B26161C75B}"/>
            </c:ext>
          </c:extLst>
        </c:ser>
        <c:ser>
          <c:idx val="1"/>
          <c:order val="1"/>
          <c:tx>
            <c:strRef>
              <c:f>Pajamos!$C$11</c:f>
              <c:strCache>
                <c:ptCount val="1"/>
                <c:pt idx="0">
                  <c:v>2023m.įvykdymas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-4.0613469799611633E-2"/>
                  <c:y val="-3.0422863808690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F76-4270-8A1A-55B26161C75B}"/>
                </c:ext>
              </c:extLst>
            </c:dLbl>
            <c:dLbl>
              <c:idx val="1"/>
              <c:layout>
                <c:manualLayout>
                  <c:x val="2.3991186389708846E-2"/>
                  <c:y val="-2.07831596807969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F76-4270-8A1A-55B26161C75B}"/>
                </c:ext>
              </c:extLst>
            </c:dLbl>
            <c:dLbl>
              <c:idx val="2"/>
              <c:layout>
                <c:manualLayout>
                  <c:x val="3.7296031819682202E-3"/>
                  <c:y val="-5.9259259259259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F76-4270-8A1A-55B26161C75B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Pajamos!$A$12:$A$15</c:f>
              <c:strCache>
                <c:ptCount val="4"/>
                <c:pt idx="0">
                  <c:v>Mokesčiai ir pajamos</c:v>
                </c:pt>
                <c:pt idx="1">
                  <c:v>Dotacijos</c:v>
                </c:pt>
                <c:pt idx="2">
                  <c:v>Lėšų likutis metų prdžiai</c:v>
                </c:pt>
                <c:pt idx="3">
                  <c:v>Skolintos lėšos</c:v>
                </c:pt>
              </c:strCache>
            </c:strRef>
          </c:cat>
          <c:val>
            <c:numRef>
              <c:f>Pajamos!$C$12:$C$15</c:f>
              <c:numCache>
                <c:formatCode>General</c:formatCode>
                <c:ptCount val="4"/>
                <c:pt idx="0">
                  <c:v>35099.910000000003</c:v>
                </c:pt>
                <c:pt idx="1">
                  <c:v>24262.799999999999</c:v>
                </c:pt>
                <c:pt idx="2">
                  <c:v>2413.98</c:v>
                </c:pt>
                <c:pt idx="3">
                  <c:v>555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F76-4270-8A1A-55B26161C75B}"/>
            </c:ext>
          </c:extLst>
        </c:ser>
        <c:ser>
          <c:idx val="2"/>
          <c:order val="2"/>
          <c:tx>
            <c:strRef>
              <c:f>Pajamos!$D$11</c:f>
              <c:strCache>
                <c:ptCount val="1"/>
                <c:pt idx="0">
                  <c:v>2024m. planas</c:v>
                </c:pt>
              </c:strCache>
            </c:strRef>
          </c:tx>
          <c:spPr>
            <a:solidFill>
              <a:srgbClr val="FFFF66"/>
            </a:solidFill>
          </c:spPr>
          <c:invertIfNegative val="0"/>
          <c:dLbls>
            <c:dLbl>
              <c:idx val="1"/>
              <c:layout>
                <c:manualLayout>
                  <c:x val="5.0349642956570906E-2"/>
                  <c:y val="-1.07744107744107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F76-4270-8A1A-55B26161C75B}"/>
                </c:ext>
              </c:extLst>
            </c:dLbl>
            <c:dLbl>
              <c:idx val="2"/>
              <c:layout>
                <c:manualLayout>
                  <c:x val="4.1025635001650351E-2"/>
                  <c:y val="2.69360269360279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F76-4270-8A1A-55B26161C75B}"/>
                </c:ext>
              </c:extLst>
            </c:dLbl>
            <c:dLbl>
              <c:idx val="3"/>
              <c:layout>
                <c:manualLayout>
                  <c:x val="4.8484841365586728E-2"/>
                  <c:y val="-8.08080808080798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F76-4270-8A1A-55B26161C75B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Pajamos!$A$12:$A$15</c:f>
              <c:strCache>
                <c:ptCount val="4"/>
                <c:pt idx="0">
                  <c:v>Mokesčiai ir pajamos</c:v>
                </c:pt>
                <c:pt idx="1">
                  <c:v>Dotacijos</c:v>
                </c:pt>
                <c:pt idx="2">
                  <c:v>Lėšų likutis metų prdžiai</c:v>
                </c:pt>
                <c:pt idx="3">
                  <c:v>Skolintos lėšos</c:v>
                </c:pt>
              </c:strCache>
            </c:strRef>
          </c:cat>
          <c:val>
            <c:numRef>
              <c:f>Pajamos!$D$12:$D$15</c:f>
              <c:numCache>
                <c:formatCode>#,##0.00</c:formatCode>
                <c:ptCount val="4"/>
                <c:pt idx="0" formatCode="General">
                  <c:v>34853.800000000003</c:v>
                </c:pt>
                <c:pt idx="1">
                  <c:v>18117.8</c:v>
                </c:pt>
                <c:pt idx="2">
                  <c:v>3153.09</c:v>
                </c:pt>
                <c:pt idx="3" formatCode="General">
                  <c:v>105.71299999999999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F76-4270-8A1A-55B26161C7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1448192"/>
        <c:axId val="177244992"/>
        <c:axId val="0"/>
      </c:bar3DChart>
      <c:catAx>
        <c:axId val="1414481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lt-LT"/>
          </a:p>
        </c:txPr>
        <c:crossAx val="177244992"/>
        <c:crosses val="autoZero"/>
        <c:auto val="1"/>
        <c:lblAlgn val="ctr"/>
        <c:lblOffset val="100"/>
        <c:noMultiLvlLbl val="0"/>
      </c:catAx>
      <c:valAx>
        <c:axId val="17724499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41448192"/>
        <c:crosses val="autoZero"/>
        <c:crossBetween val="between"/>
      </c:valAx>
      <c:spPr>
        <a:pattFill prst="pct25">
          <a:fgClr>
            <a:srgbClr val="FFEBAE">
              <a:lumMod val="90000"/>
            </a:srgbClr>
          </a:fgClr>
          <a:bgClr>
            <a:srgbClr val="FFFFFF"/>
          </a:bgClr>
        </a:pattFill>
      </c:spPr>
    </c:plotArea>
    <c:legend>
      <c:legendPos val="r"/>
      <c:layout>
        <c:manualLayout>
          <c:xMode val="edge"/>
          <c:yMode val="edge"/>
          <c:x val="0.75528238088469712"/>
          <c:y val="0.43501853177443728"/>
          <c:w val="0.24179971854711105"/>
          <c:h val="0.1461245526127416"/>
        </c:manualLayout>
      </c:layout>
      <c:overlay val="0"/>
      <c:txPr>
        <a:bodyPr/>
        <a:lstStyle/>
        <a:p>
          <a:pPr>
            <a:defRPr b="1"/>
          </a:pPr>
          <a:endParaRPr lang="lt-LT"/>
        </a:p>
      </c:txPr>
    </c:legend>
    <c:plotVisOnly val="1"/>
    <c:dispBlanksAs val="gap"/>
    <c:showDLblsOverMax val="0"/>
  </c:chart>
  <c:spPr>
    <a:pattFill prst="pct25">
      <a:fgClr>
        <a:srgbClr val="FFCC37">
          <a:lumMod val="40000"/>
          <a:lumOff val="60000"/>
        </a:srgbClr>
      </a:fgClr>
      <a:bgClr>
        <a:srgbClr val="FFFFFF"/>
      </a:bgClr>
    </a:pattFill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2024 M.</a:t>
            </a:r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VYKDOMŲ PROGRAMŲ STRUKTŪRA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7864918838815411E-2"/>
          <c:y val="0.17050233077677465"/>
          <c:w val="0.83744130950511786"/>
          <c:h val="0.74062625812493843"/>
        </c:manualLayout>
      </c:layout>
      <c:pie3DChart>
        <c:varyColors val="1"/>
        <c:ser>
          <c:idx val="0"/>
          <c:order val="0"/>
          <c:explosion val="47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E106-4529-B81D-3B96295C1A34}"/>
              </c:ext>
            </c:extLst>
          </c:dPt>
          <c:dPt>
            <c:idx val="1"/>
            <c:bubble3D val="0"/>
            <c:explosion val="27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E106-4529-B81D-3B96295C1A3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E106-4529-B81D-3B96295C1A3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E106-4529-B81D-3B96295C1A3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E106-4529-B81D-3B96295C1A3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E106-4529-B81D-3B96295C1A34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E106-4529-B81D-3B96295C1A34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E106-4529-B81D-3B96295C1A34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E106-4529-B81D-3B96295C1A34}"/>
                </c:ext>
              </c:extLst>
            </c:dLbl>
            <c:dLbl>
              <c:idx val="3"/>
              <c:layout>
                <c:manualLayout>
                  <c:x val="0"/>
                  <c:y val="-3.350084930368352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106-4529-B81D-3B96295C1A34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E106-4529-B81D-3B96295C1A34}"/>
                </c:ext>
              </c:extLst>
            </c:dLbl>
            <c:dLbl>
              <c:idx val="5"/>
              <c:layout>
                <c:manualLayout>
                  <c:x val="0.12291941792364156"/>
                  <c:y val="3.204209178508055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685022121181488"/>
                      <c:h val="0.1526012726724822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E106-4529-B81D-3B96295C1A34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'PROGRAMOS -DIAGR'!$L$6:$L$11</c:f>
              <c:strCache>
                <c:ptCount val="6"/>
                <c:pt idx="0">
                  <c:v>1. Savivaldybės funkcijų įgyvendinimas ir valdymas</c:v>
                </c:pt>
                <c:pt idx="1">
                  <c:v>2. Ugdymo kokybės ir mokymosi aplinkos užtikrinimas</c:v>
                </c:pt>
                <c:pt idx="2">
                  <c:v>3. Kultūros, sporto bendruomenės ir vaikų ir jaunimo gyvenimo aktyvinimo programa</c:v>
                </c:pt>
                <c:pt idx="3">
                  <c:v>4. Socialinės paramos ir sveikatos apsaugos paslaugų kokybės gerinimas</c:v>
                </c:pt>
                <c:pt idx="4">
                  <c:v>5. Rajono infrastruktūros objektų priežiūra, plėtra ir modernizavimas</c:v>
                </c:pt>
                <c:pt idx="5">
                  <c:v>6. Kaimo plėtra, aplinkos apsauga ir verslo plėtra</c:v>
                </c:pt>
              </c:strCache>
            </c:strRef>
          </c:cat>
          <c:val>
            <c:numRef>
              <c:f>'PROGRAMOS -DIAGR'!$M$6:$M$11</c:f>
              <c:numCache>
                <c:formatCode>General</c:formatCode>
                <c:ptCount val="6"/>
                <c:pt idx="0">
                  <c:v>9244.1090000000004</c:v>
                </c:pt>
                <c:pt idx="1">
                  <c:v>23864.738000000001</c:v>
                </c:pt>
                <c:pt idx="2">
                  <c:v>4641.3019999999997</c:v>
                </c:pt>
                <c:pt idx="3">
                  <c:v>11586.733</c:v>
                </c:pt>
                <c:pt idx="4">
                  <c:v>3954.8090000000002</c:v>
                </c:pt>
                <c:pt idx="5">
                  <c:v>2938.6909999999998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106-4529-B81D-3B96295C1A34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0.11743</cdr:x>
      <cdr:y>0.03939</cdr:y>
    </cdr:from>
    <cdr:to>
      <cdr:x>0.88991</cdr:x>
      <cdr:y>0.13433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89017" y="201122"/>
          <a:ext cx="4532433" cy="4846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lt-LT" sz="1100"/>
        </a:p>
      </cdr:txBody>
    </cdr:sp>
  </cdr:relSizeAnchor>
  <cdr:relSizeAnchor xmlns:cdr="http://schemas.openxmlformats.org/drawingml/2006/chartDrawing">
    <cdr:from>
      <cdr:x>0.09903</cdr:x>
      <cdr:y>0.01306</cdr:y>
    </cdr:from>
    <cdr:to>
      <cdr:x>0.88636</cdr:x>
      <cdr:y>0.11007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81026" y="66674"/>
          <a:ext cx="4619625" cy="4953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lt-LT" sz="1100"/>
        </a:p>
      </cdr:txBody>
    </cdr:sp>
  </cdr:relSizeAnchor>
  <cdr:relSizeAnchor xmlns:cdr="http://schemas.openxmlformats.org/drawingml/2006/chartDrawing">
    <cdr:from>
      <cdr:x>0.08766</cdr:x>
      <cdr:y>0.00933</cdr:y>
    </cdr:from>
    <cdr:to>
      <cdr:x>0.93506</cdr:x>
      <cdr:y>0.14552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14351" y="47624"/>
          <a:ext cx="4972050" cy="695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lt-LT" sz="1600" b="1" dirty="0">
              <a:latin typeface="Times New Roman" pitchFamily="18" charset="0"/>
              <a:cs typeface="Times New Roman" pitchFamily="18" charset="0"/>
            </a:rPr>
            <a:t>                                   2024 M.</a:t>
          </a:r>
          <a:r>
            <a:rPr lang="lt-LT" sz="1600" b="1" baseline="0" dirty="0">
              <a:latin typeface="Times New Roman" pitchFamily="18" charset="0"/>
              <a:cs typeface="Times New Roman" pitchFamily="18" charset="0"/>
            </a:rPr>
            <a:t> BIUDŽETO PAJAMŲ STRUKTŪRA</a:t>
          </a:r>
          <a:r>
            <a:rPr lang="lt-LT" sz="1600" b="1" dirty="0">
              <a:latin typeface="Times New Roman" pitchFamily="18" charset="0"/>
              <a:cs typeface="Times New Roman" pitchFamily="18" charset="0"/>
            </a:rPr>
            <a:t> </a:t>
          </a:r>
        </a:p>
        <a:p xmlns:a="http://schemas.openxmlformats.org/drawingml/2006/main">
          <a:r>
            <a:rPr lang="lt-LT" sz="1600" b="1" dirty="0">
              <a:latin typeface="Times New Roman" pitchFamily="18" charset="0"/>
              <a:cs typeface="Times New Roman" pitchFamily="18" charset="0"/>
            </a:rPr>
            <a:t>                                                             56,2 </a:t>
          </a:r>
          <a:r>
            <a:rPr lang="lt-LT" sz="1600" b="1" dirty="0" err="1">
              <a:latin typeface="Times New Roman" pitchFamily="18" charset="0"/>
              <a:cs typeface="Times New Roman" pitchFamily="18" charset="0"/>
            </a:rPr>
            <a:t>mln.Eur</a:t>
          </a:r>
          <a:endParaRPr lang="lt-LT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BBCC288-EFD4-8148-AB95-60FE378F0A2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/>
              <a:t>Tema</a:t>
            </a:r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20EC72-3BCB-A145-93EF-5460E1CD2C9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BB6112-6BBF-3648-945F-7AFB0FF82A7A}" type="datetimeFigureOut">
              <a:rPr lang="x-none" smtClean="0"/>
              <a:t>2024-01-31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1F33C6-2B8B-C34F-B68F-B0948F6DE42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75B148-5D9A-1B4B-AB1A-E3809BDEE45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137431-2A35-4140-8925-F1D27F8A6231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0728514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/>
              <a:t>Tema</a:t>
            </a:r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06C6B7-FF69-1849-AB17-C9ACE6166EFD}" type="datetimeFigureOut">
              <a:rPr lang="x-none" smtClean="0"/>
              <a:t>2024-01-31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4985A1-8BEB-C540-BB53-25CF4B674075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308172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4985A1-8BEB-C540-BB53-25CF4B674075}" type="slidenum">
              <a:rPr lang="x-none" smtClean="0"/>
              <a:t>9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645584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4985A1-8BEB-C540-BB53-25CF4B674075}" type="slidenum">
              <a:rPr lang="x-none" smtClean="0"/>
              <a:t>11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56712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993B1-6505-C848-A1A0-FF85E29E82B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1" y="2220914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dirty="0" err="1"/>
              <a:t>Pavadnimas</a:t>
            </a:r>
            <a:endParaRPr lang="x-non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574591-474C-8645-8EF9-7BACFCC9762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1" y="470058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174" indent="0" algn="ctr">
              <a:buNone/>
              <a:defRPr sz="2000"/>
            </a:lvl2pPr>
            <a:lvl3pPr marL="914346" indent="0" algn="ctr">
              <a:buNone/>
              <a:defRPr sz="1800"/>
            </a:lvl3pPr>
            <a:lvl4pPr marL="1371519" indent="0" algn="ctr">
              <a:buNone/>
              <a:defRPr sz="1600"/>
            </a:lvl4pPr>
            <a:lvl5pPr marL="1828690" indent="0" algn="ctr">
              <a:buNone/>
              <a:defRPr sz="1600"/>
            </a:lvl5pPr>
            <a:lvl6pPr marL="2285864" indent="0" algn="ctr">
              <a:buNone/>
              <a:defRPr sz="1600"/>
            </a:lvl6pPr>
            <a:lvl7pPr marL="2743037" indent="0" algn="ctr">
              <a:buNone/>
              <a:defRPr sz="1600"/>
            </a:lvl7pPr>
            <a:lvl8pPr marL="3200211" indent="0" algn="ctr">
              <a:buNone/>
              <a:defRPr sz="1600"/>
            </a:lvl8pPr>
            <a:lvl9pPr marL="3657383" indent="0" algn="ctr">
              <a:buNone/>
              <a:defRPr sz="1600"/>
            </a:lvl9pPr>
          </a:lstStyle>
          <a:p>
            <a:r>
              <a:rPr lang="en-GB" dirty="0" err="1"/>
              <a:t>sssss</a:t>
            </a:r>
            <a:endParaRPr lang="x-none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EC4D429-C6C5-C445-B6C0-91013E3760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2648" y="623329"/>
            <a:ext cx="3189504" cy="1019551"/>
          </a:xfrm>
          <a:prstGeom prst="rect">
            <a:avLst/>
          </a:prstGeom>
        </p:spPr>
      </p:pic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C963D6E-563B-EC41-9E2E-D4521953EE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24402" y="6492879"/>
            <a:ext cx="2743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/>
                </a:solidFill>
                <a:latin typeface="Antipol" pitchFamily="2" charset="77"/>
              </a:defRPr>
            </a:lvl1pPr>
          </a:lstStyle>
          <a:p>
            <a:fld id="{411E0E2E-86A7-1740-9536-422DE669C107}" type="datetimeyyyy">
              <a:rPr lang="en-US" smtClean="0"/>
              <a:pPr/>
              <a:t>2024</a:t>
            </a:fld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843520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Įžang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F8C89336-0DC5-F94E-81C9-8E36A992332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9861939">
            <a:off x="2588205" y="81756"/>
            <a:ext cx="7462555" cy="510595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0C64A79-98A3-9C48-B22C-7C23568B0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5895" y="3175089"/>
            <a:ext cx="7231444" cy="507831"/>
          </a:xfrm>
        </p:spPr>
        <p:txBody>
          <a:bodyPr wrap="square" anchor="b" anchorCtr="0">
            <a:spAutoFit/>
          </a:bodyPr>
          <a:lstStyle>
            <a:lvl1pPr algn="ctr">
              <a:defRPr sz="3000"/>
            </a:lvl1pPr>
          </a:lstStyle>
          <a:p>
            <a:r>
              <a:rPr lang="en-GB" dirty="0"/>
              <a:t>Click to edit Master title style</a:t>
            </a:r>
            <a:endParaRPr lang="x-none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576A10-DDEF-0445-9CDD-B0501430D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A5A5-FE41-5741-BC1F-77375B4DFD74}" type="datetimeyyyy">
              <a:rPr lang="en-US" smtClean="0"/>
              <a:t>2024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4C550F-D6F0-7A48-8BB7-00EF03894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Tema</a:t>
            </a:r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F35D0E-2B65-FC47-BF81-CE9AEE142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1" y="6492879"/>
            <a:ext cx="2743201" cy="365125"/>
          </a:xfrm>
          <a:prstGeom prst="rect">
            <a:avLst/>
          </a:prstGeom>
        </p:spPr>
        <p:txBody>
          <a:bodyPr/>
          <a:lstStyle/>
          <a:p>
            <a:fld id="{3FAD04EE-1878-2047-8E3A-873E54783374}" type="slidenum">
              <a:rPr lang="x-none" smtClean="0"/>
              <a:t>‹#›</a:t>
            </a:fld>
            <a:endParaRPr lang="x-none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09811EA-C80D-BA49-A570-79D1E0C825E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75897" y="3919641"/>
            <a:ext cx="7240207" cy="1401409"/>
          </a:xfrm>
        </p:spPr>
        <p:txBody>
          <a:bodyPr wrap="square">
            <a:spAutoFit/>
          </a:bodyPr>
          <a:lstStyle>
            <a:lvl1pPr marL="0" indent="0" algn="ctr">
              <a:buNone/>
              <a:defRPr/>
            </a:lvl1pPr>
            <a:lvl2pPr marL="457174" indent="0" algn="ctr">
              <a:buNone/>
              <a:defRPr/>
            </a:lvl2pPr>
            <a:lvl3pPr marL="914346" indent="0" algn="ctr">
              <a:buNone/>
              <a:defRPr/>
            </a:lvl3pPr>
            <a:lvl4pPr marL="1371519" indent="0" algn="ctr">
              <a:buNone/>
              <a:defRPr/>
            </a:lvl4pPr>
            <a:lvl5pPr marL="1828690" indent="0" algn="ctr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x-none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4D82206-6588-FB46-8586-040CBF411EB0}"/>
              </a:ext>
            </a:extLst>
          </p:cNvPr>
          <p:cNvSpPr txBox="1"/>
          <p:nvPr userDrawn="1"/>
        </p:nvSpPr>
        <p:spPr>
          <a:xfrm>
            <a:off x="9980424" y="44064"/>
            <a:ext cx="2211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34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err="1">
                <a:latin typeface="Antipol" pitchFamily="2" charset="77"/>
              </a:rPr>
              <a:t>Rokiškis</a:t>
            </a:r>
            <a:endParaRPr lang="x-none" sz="1200" dirty="0">
              <a:latin typeface="Antipol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598688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a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576A10-DDEF-0445-9CDD-B0501430D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A5A5-FE41-5741-BC1F-77375B4DFD74}" type="datetimeyyyy">
              <a:rPr lang="en-US" smtClean="0"/>
              <a:t>2024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4C550F-D6F0-7A48-8BB7-00EF03894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Tema</a:t>
            </a:r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F35D0E-2B65-FC47-BF81-CE9AEE142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1" y="6492879"/>
            <a:ext cx="2743201" cy="365125"/>
          </a:xfrm>
          <a:prstGeom prst="rect">
            <a:avLst/>
          </a:prstGeom>
        </p:spPr>
        <p:txBody>
          <a:bodyPr/>
          <a:lstStyle/>
          <a:p>
            <a:fld id="{3FAD04EE-1878-2047-8E3A-873E54783374}" type="slidenum">
              <a:rPr lang="x-none" smtClean="0"/>
              <a:t>‹#›</a:t>
            </a:fld>
            <a:endParaRPr lang="x-none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F762437-B5FB-2E40-B710-8E0000C67097}"/>
              </a:ext>
            </a:extLst>
          </p:cNvPr>
          <p:cNvSpPr txBox="1"/>
          <p:nvPr userDrawn="1"/>
        </p:nvSpPr>
        <p:spPr>
          <a:xfrm>
            <a:off x="9980424" y="44064"/>
            <a:ext cx="2211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34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err="1">
                <a:latin typeface="Antipol" pitchFamily="2" charset="77"/>
              </a:rPr>
              <a:t>Rokiškis</a:t>
            </a:r>
            <a:endParaRPr lang="x-none" sz="1200" dirty="0">
              <a:latin typeface="Antipol" pitchFamily="2" charset="77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7FCBBCF-5B9C-8148-B527-106326FC8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513" y="365130"/>
            <a:ext cx="3693288" cy="1891937"/>
          </a:xfrm>
        </p:spPr>
        <p:txBody>
          <a:bodyPr anchor="b" anchorCtr="0">
            <a:normAutofit/>
          </a:bodyPr>
          <a:lstStyle>
            <a:lvl1pPr>
              <a:defRPr sz="3000"/>
            </a:lvl1pPr>
          </a:lstStyle>
          <a:p>
            <a:r>
              <a:rPr lang="en-GB" dirty="0"/>
              <a:t>Click to edit Master title style</a:t>
            </a:r>
            <a:endParaRPr lang="x-none" dirty="0"/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120EA2DD-2CD6-7B4D-B0EF-F575F7E0BF9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2751" y="2430204"/>
            <a:ext cx="3702051" cy="4062672"/>
          </a:xfrm>
        </p:spPr>
        <p:txBody>
          <a:bodyPr anchor="b" anchorCtr="0"/>
          <a:lstStyle>
            <a:lvl1pPr marL="0" indent="0">
              <a:buNone/>
              <a:defRPr/>
            </a:lvl1pPr>
            <a:lvl2pPr marL="457174" indent="0">
              <a:buNone/>
              <a:defRPr/>
            </a:lvl2pPr>
            <a:lvl3pPr marL="914346" indent="0">
              <a:buNone/>
              <a:defRPr/>
            </a:lvl3pPr>
            <a:lvl4pPr marL="1371519" indent="0">
              <a:buNone/>
              <a:defRPr/>
            </a:lvl4pPr>
            <a:lvl5pPr marL="1828690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x-none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2751098-9948-794D-AC13-8C71F66921D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39695" y="0"/>
            <a:ext cx="48768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2669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a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576A10-DDEF-0445-9CDD-B0501430D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A5A5-FE41-5741-BC1F-77375B4DFD74}" type="datetimeyyyy">
              <a:rPr lang="en-US" smtClean="0"/>
              <a:t>2024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4C550F-D6F0-7A48-8BB7-00EF03894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Tema</a:t>
            </a:r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F35D0E-2B65-FC47-BF81-CE9AEE142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1" y="6492879"/>
            <a:ext cx="2743201" cy="365125"/>
          </a:xfrm>
          <a:prstGeom prst="rect">
            <a:avLst/>
          </a:prstGeom>
        </p:spPr>
        <p:txBody>
          <a:bodyPr/>
          <a:lstStyle/>
          <a:p>
            <a:fld id="{3FAD04EE-1878-2047-8E3A-873E54783374}" type="slidenum">
              <a:rPr lang="x-none" smtClean="0"/>
              <a:t>‹#›</a:t>
            </a:fld>
            <a:endParaRPr lang="x-none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A64FCBB-068E-BC4D-8851-9EBA73D1FE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19515" y="108853"/>
            <a:ext cx="6266744" cy="664030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F762437-B5FB-2E40-B710-8E0000C67097}"/>
              </a:ext>
            </a:extLst>
          </p:cNvPr>
          <p:cNvSpPr txBox="1"/>
          <p:nvPr userDrawn="1"/>
        </p:nvSpPr>
        <p:spPr>
          <a:xfrm>
            <a:off x="9980424" y="44064"/>
            <a:ext cx="2211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34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err="1">
                <a:latin typeface="Antipol" pitchFamily="2" charset="77"/>
              </a:rPr>
              <a:t>Rokiškis</a:t>
            </a:r>
            <a:endParaRPr lang="x-none" sz="1200" dirty="0">
              <a:latin typeface="Antipol" pitchFamily="2" charset="77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7FCBBCF-5B9C-8148-B527-106326FC8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513" y="365130"/>
            <a:ext cx="3693288" cy="1891937"/>
          </a:xfrm>
        </p:spPr>
        <p:txBody>
          <a:bodyPr anchor="b" anchorCtr="0">
            <a:normAutofit/>
          </a:bodyPr>
          <a:lstStyle>
            <a:lvl1pPr>
              <a:defRPr sz="3000"/>
            </a:lvl1pPr>
          </a:lstStyle>
          <a:p>
            <a:r>
              <a:rPr lang="en-GB" dirty="0"/>
              <a:t>Click to edit Master title style</a:t>
            </a:r>
            <a:endParaRPr lang="x-none" dirty="0"/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120EA2DD-2CD6-7B4D-B0EF-F575F7E0BF9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2751" y="2430204"/>
            <a:ext cx="3702051" cy="4062672"/>
          </a:xfrm>
        </p:spPr>
        <p:txBody>
          <a:bodyPr anchor="b" anchorCtr="0"/>
          <a:lstStyle>
            <a:lvl1pPr marL="0" indent="0">
              <a:buNone/>
              <a:defRPr/>
            </a:lvl1pPr>
            <a:lvl2pPr marL="457174" indent="0">
              <a:buNone/>
              <a:defRPr/>
            </a:lvl2pPr>
            <a:lvl3pPr marL="914346" indent="0">
              <a:buNone/>
              <a:defRPr/>
            </a:lvl3pPr>
            <a:lvl4pPr marL="1371519" indent="0">
              <a:buNone/>
              <a:defRPr/>
            </a:lvl4pPr>
            <a:lvl5pPr marL="1828690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9035745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as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576A10-DDEF-0445-9CDD-B0501430D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A5A5-FE41-5741-BC1F-77375B4DFD74}" type="datetimeyyyy">
              <a:rPr lang="en-US" smtClean="0"/>
              <a:t>2024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4C550F-D6F0-7A48-8BB7-00EF03894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Tema</a:t>
            </a:r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F35D0E-2B65-FC47-BF81-CE9AEE142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1" y="6492879"/>
            <a:ext cx="2743201" cy="365125"/>
          </a:xfrm>
          <a:prstGeom prst="rect">
            <a:avLst/>
          </a:prstGeom>
        </p:spPr>
        <p:txBody>
          <a:bodyPr/>
          <a:lstStyle/>
          <a:p>
            <a:fld id="{3FAD04EE-1878-2047-8E3A-873E54783374}" type="slidenum">
              <a:rPr lang="x-none" smtClean="0"/>
              <a:t>‹#›</a:t>
            </a:fld>
            <a:endParaRPr lang="x-none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566E129-4330-F841-A5A3-D9DD8338A43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361951" y="704533"/>
            <a:ext cx="7462555" cy="510595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F8B642D-9D54-A443-B925-C3AB4A1650C5}"/>
              </a:ext>
            </a:extLst>
          </p:cNvPr>
          <p:cNvSpPr txBox="1"/>
          <p:nvPr userDrawn="1"/>
        </p:nvSpPr>
        <p:spPr>
          <a:xfrm>
            <a:off x="9980424" y="44064"/>
            <a:ext cx="2211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34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err="1">
                <a:latin typeface="Antipol" pitchFamily="2" charset="77"/>
              </a:rPr>
              <a:t>Rokiškis</a:t>
            </a:r>
            <a:endParaRPr lang="x-none" sz="1200" dirty="0">
              <a:latin typeface="Antipol" pitchFamily="2" charset="77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0FCB4BB7-011B-6F4C-BF50-C63264A77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513" y="365130"/>
            <a:ext cx="3693288" cy="1891937"/>
          </a:xfrm>
        </p:spPr>
        <p:txBody>
          <a:bodyPr anchor="b" anchorCtr="0">
            <a:normAutofit/>
          </a:bodyPr>
          <a:lstStyle>
            <a:lvl1pPr>
              <a:defRPr sz="3000"/>
            </a:lvl1pPr>
          </a:lstStyle>
          <a:p>
            <a:r>
              <a:rPr lang="en-GB" dirty="0"/>
              <a:t>Click to edit Master title style</a:t>
            </a:r>
            <a:endParaRPr lang="x-none" dirty="0"/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8F1B5CC6-3C93-1647-871B-042605EB3AE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2751" y="2430204"/>
            <a:ext cx="3702051" cy="4062672"/>
          </a:xfrm>
        </p:spPr>
        <p:txBody>
          <a:bodyPr anchor="b" anchorCtr="0"/>
          <a:lstStyle>
            <a:lvl1pPr marL="0" indent="0">
              <a:buNone/>
              <a:defRPr/>
            </a:lvl1pPr>
            <a:lvl2pPr marL="457174" indent="0">
              <a:buNone/>
              <a:defRPr/>
            </a:lvl2pPr>
            <a:lvl3pPr marL="914346" indent="0">
              <a:buNone/>
              <a:defRPr/>
            </a:lvl3pPr>
            <a:lvl4pPr marL="1371519" indent="0">
              <a:buNone/>
              <a:defRPr/>
            </a:lvl4pPr>
            <a:lvl5pPr marL="1828690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513060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as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576A10-DDEF-0445-9CDD-B0501430D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A5A5-FE41-5741-BC1F-77375B4DFD74}" type="datetimeyyyy">
              <a:rPr lang="en-US" smtClean="0"/>
              <a:t>2024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4C550F-D6F0-7A48-8BB7-00EF03894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Tema</a:t>
            </a:r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F35D0E-2B65-FC47-BF81-CE9AEE142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1" y="6492879"/>
            <a:ext cx="2743201" cy="365125"/>
          </a:xfrm>
          <a:prstGeom prst="rect">
            <a:avLst/>
          </a:prstGeom>
        </p:spPr>
        <p:txBody>
          <a:bodyPr/>
          <a:lstStyle/>
          <a:p>
            <a:fld id="{3FAD04EE-1878-2047-8E3A-873E54783374}" type="slidenum">
              <a:rPr lang="x-none" smtClean="0"/>
              <a:t>‹#›</a:t>
            </a:fld>
            <a:endParaRPr lang="x-none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8D70067-4AA8-C942-979E-D0EAE65F2D4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47303" y="390006"/>
            <a:ext cx="4368568" cy="646799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1079AA7-972D-3E43-9403-40AAA6EBAF42}"/>
              </a:ext>
            </a:extLst>
          </p:cNvPr>
          <p:cNvSpPr txBox="1"/>
          <p:nvPr userDrawn="1"/>
        </p:nvSpPr>
        <p:spPr>
          <a:xfrm>
            <a:off x="9980424" y="44064"/>
            <a:ext cx="2211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34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err="1">
                <a:latin typeface="Antipol" pitchFamily="2" charset="77"/>
              </a:rPr>
              <a:t>Rokiškis</a:t>
            </a:r>
            <a:endParaRPr lang="x-none" sz="1200" dirty="0">
              <a:latin typeface="Antipol" pitchFamily="2" charset="77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F4109283-E3E4-874E-9B13-255949BAA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513" y="365130"/>
            <a:ext cx="3693288" cy="1891937"/>
          </a:xfrm>
        </p:spPr>
        <p:txBody>
          <a:bodyPr anchor="b" anchorCtr="0">
            <a:normAutofit/>
          </a:bodyPr>
          <a:lstStyle>
            <a:lvl1pPr>
              <a:defRPr sz="3000"/>
            </a:lvl1pPr>
          </a:lstStyle>
          <a:p>
            <a:r>
              <a:rPr lang="en-GB" dirty="0"/>
              <a:t>Click to edit Master title style</a:t>
            </a:r>
            <a:endParaRPr lang="x-none" dirty="0"/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2671EB44-2B27-6F4F-BD4E-F9399E34B1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2751" y="2430204"/>
            <a:ext cx="3702051" cy="4062672"/>
          </a:xfrm>
        </p:spPr>
        <p:txBody>
          <a:bodyPr anchor="b" anchorCtr="0"/>
          <a:lstStyle>
            <a:lvl1pPr marL="0" indent="0">
              <a:buNone/>
              <a:defRPr/>
            </a:lvl1pPr>
            <a:lvl2pPr marL="457174" indent="0">
              <a:buNone/>
              <a:defRPr/>
            </a:lvl2pPr>
            <a:lvl3pPr marL="914346" indent="0">
              <a:buNone/>
              <a:defRPr/>
            </a:lvl3pPr>
            <a:lvl4pPr marL="1371519" indent="0">
              <a:buNone/>
              <a:defRPr/>
            </a:lvl4pPr>
            <a:lvl5pPr marL="1828690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4726284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as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576A10-DDEF-0445-9CDD-B0501430D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A5A5-FE41-5741-BC1F-77375B4DFD74}" type="datetimeyyyy">
              <a:rPr lang="en-US" smtClean="0"/>
              <a:t>2024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4C550F-D6F0-7A48-8BB7-00EF03894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Tema</a:t>
            </a:r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F35D0E-2B65-FC47-BF81-CE9AEE142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1" y="6492879"/>
            <a:ext cx="2743201" cy="365125"/>
          </a:xfrm>
          <a:prstGeom prst="rect">
            <a:avLst/>
          </a:prstGeom>
        </p:spPr>
        <p:txBody>
          <a:bodyPr/>
          <a:lstStyle/>
          <a:p>
            <a:fld id="{3FAD04EE-1878-2047-8E3A-873E54783374}" type="slidenum">
              <a:rPr lang="x-none" smtClean="0"/>
              <a:t>‹#›</a:t>
            </a:fld>
            <a:endParaRPr lang="x-none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02456BE-9735-D347-99C1-4B6B02D7F17C}"/>
              </a:ext>
            </a:extLst>
          </p:cNvPr>
          <p:cNvSpPr txBox="1"/>
          <p:nvPr userDrawn="1"/>
        </p:nvSpPr>
        <p:spPr>
          <a:xfrm>
            <a:off x="9980424" y="44064"/>
            <a:ext cx="2211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34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err="1">
                <a:latin typeface="Antipol" pitchFamily="2" charset="77"/>
              </a:rPr>
              <a:t>Rokiškis</a:t>
            </a:r>
            <a:endParaRPr lang="x-none" sz="1200" dirty="0">
              <a:latin typeface="Antipol" pitchFamily="2" charset="77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06D05AC9-9272-C849-A8B8-6DCF76BA3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513" y="365130"/>
            <a:ext cx="3693288" cy="1891937"/>
          </a:xfrm>
        </p:spPr>
        <p:txBody>
          <a:bodyPr anchor="b" anchorCtr="0">
            <a:normAutofit/>
          </a:bodyPr>
          <a:lstStyle>
            <a:lvl1pPr>
              <a:defRPr sz="3000"/>
            </a:lvl1pPr>
          </a:lstStyle>
          <a:p>
            <a:r>
              <a:rPr lang="en-GB" dirty="0"/>
              <a:t>Click to edit Master title style</a:t>
            </a:r>
            <a:endParaRPr lang="x-none" dirty="0"/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68768ACA-0D02-374F-BEA5-655E095C248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2751" y="2430204"/>
            <a:ext cx="3702051" cy="4062672"/>
          </a:xfrm>
        </p:spPr>
        <p:txBody>
          <a:bodyPr anchor="b" anchorCtr="0"/>
          <a:lstStyle>
            <a:lvl1pPr marL="0" indent="0">
              <a:buNone/>
              <a:defRPr/>
            </a:lvl1pPr>
            <a:lvl2pPr marL="457174" indent="0">
              <a:buNone/>
              <a:defRPr/>
            </a:lvl2pPr>
            <a:lvl3pPr marL="914346" indent="0">
              <a:buNone/>
              <a:defRPr/>
            </a:lvl3pPr>
            <a:lvl4pPr marL="1371519" indent="0">
              <a:buNone/>
              <a:defRPr/>
            </a:lvl4pPr>
            <a:lvl5pPr marL="1828690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x-none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3767A15-6724-1443-8306-EEE0F199B51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98268" y="0"/>
            <a:ext cx="47244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8514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as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576A10-DDEF-0445-9CDD-B0501430D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A5A5-FE41-5741-BC1F-77375B4DFD74}" type="datetimeyyyy">
              <a:rPr lang="en-US" smtClean="0"/>
              <a:t>2024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4C550F-D6F0-7A48-8BB7-00EF03894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Tema</a:t>
            </a:r>
            <a:endParaRPr lang="x-none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F35D0E-2B65-FC47-BF81-CE9AEE142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1" y="6492879"/>
            <a:ext cx="2743201" cy="365125"/>
          </a:xfrm>
          <a:prstGeom prst="rect">
            <a:avLst/>
          </a:prstGeom>
        </p:spPr>
        <p:txBody>
          <a:bodyPr/>
          <a:lstStyle/>
          <a:p>
            <a:fld id="{3FAD04EE-1878-2047-8E3A-873E54783374}" type="slidenum">
              <a:rPr lang="x-none" smtClean="0"/>
              <a:t>‹#›</a:t>
            </a:fld>
            <a:endParaRPr lang="x-none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17C7A01-15A5-F549-9687-732E537427A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95583" y="60096"/>
            <a:ext cx="3026485" cy="675384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4A8F765-DF14-7147-8895-58BCCE006158}"/>
              </a:ext>
            </a:extLst>
          </p:cNvPr>
          <p:cNvSpPr txBox="1"/>
          <p:nvPr userDrawn="1"/>
        </p:nvSpPr>
        <p:spPr>
          <a:xfrm>
            <a:off x="9980424" y="44064"/>
            <a:ext cx="2211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34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err="1">
                <a:latin typeface="Antipol" pitchFamily="2" charset="77"/>
              </a:rPr>
              <a:t>Rokiškis</a:t>
            </a:r>
            <a:endParaRPr lang="x-none" sz="1200" dirty="0">
              <a:latin typeface="Antipol" pitchFamily="2" charset="77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7DC7AF68-89D2-1D47-9B34-BAF2D0BCB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513" y="365130"/>
            <a:ext cx="3693288" cy="1891937"/>
          </a:xfrm>
        </p:spPr>
        <p:txBody>
          <a:bodyPr anchor="b" anchorCtr="0">
            <a:normAutofit/>
          </a:bodyPr>
          <a:lstStyle>
            <a:lvl1pPr>
              <a:defRPr sz="3000"/>
            </a:lvl1pPr>
          </a:lstStyle>
          <a:p>
            <a:r>
              <a:rPr lang="en-GB" dirty="0"/>
              <a:t>Click to edit Master title style</a:t>
            </a:r>
            <a:endParaRPr lang="x-none" dirty="0"/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22411B1A-A0D0-0E4C-96AD-D635BF61319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2751" y="2430204"/>
            <a:ext cx="3702051" cy="4062672"/>
          </a:xfrm>
        </p:spPr>
        <p:txBody>
          <a:bodyPr anchor="b" anchorCtr="0"/>
          <a:lstStyle>
            <a:lvl1pPr marL="0" indent="0">
              <a:buNone/>
              <a:defRPr/>
            </a:lvl1pPr>
            <a:lvl2pPr marL="457174" indent="0">
              <a:buNone/>
              <a:defRPr/>
            </a:lvl2pPr>
            <a:lvl3pPr marL="914346" indent="0">
              <a:buNone/>
              <a:defRPr/>
            </a:lvl3pPr>
            <a:lvl4pPr marL="1371519" indent="0">
              <a:buNone/>
              <a:defRPr/>
            </a:lvl4pPr>
            <a:lvl5pPr marL="1828690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1435918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as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576A10-DDEF-0445-9CDD-B0501430D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A5A5-FE41-5741-BC1F-77375B4DFD74}" type="datetimeyyyy">
              <a:rPr lang="en-US" smtClean="0"/>
              <a:t>2024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4C550F-D6F0-7A48-8BB7-00EF03894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Tema</a:t>
            </a:r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F35D0E-2B65-FC47-BF81-CE9AEE142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1" y="6492879"/>
            <a:ext cx="2743201" cy="365125"/>
          </a:xfrm>
          <a:prstGeom prst="rect">
            <a:avLst/>
          </a:prstGeom>
        </p:spPr>
        <p:txBody>
          <a:bodyPr/>
          <a:lstStyle/>
          <a:p>
            <a:fld id="{3FAD04EE-1878-2047-8E3A-873E54783374}" type="slidenum">
              <a:rPr lang="x-none" smtClean="0"/>
              <a:t>‹#›</a:t>
            </a:fld>
            <a:endParaRPr lang="x-none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4E65733-E0CF-FA4F-9969-2ED4572B2BF8}"/>
              </a:ext>
            </a:extLst>
          </p:cNvPr>
          <p:cNvSpPr txBox="1"/>
          <p:nvPr userDrawn="1"/>
        </p:nvSpPr>
        <p:spPr>
          <a:xfrm>
            <a:off x="9980424" y="44064"/>
            <a:ext cx="2211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34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err="1">
                <a:latin typeface="Antipol" pitchFamily="2" charset="77"/>
              </a:rPr>
              <a:t>Rokiškis</a:t>
            </a:r>
            <a:endParaRPr lang="x-none" sz="1200" dirty="0">
              <a:latin typeface="Antipol" pitchFamily="2" charset="77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8DB32FA-E634-A249-AF39-448846BE31B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3694" y="677505"/>
            <a:ext cx="6386796" cy="5997932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3C73A095-27D5-6044-BAB6-A9133D739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513" y="365130"/>
            <a:ext cx="3693288" cy="1891937"/>
          </a:xfrm>
        </p:spPr>
        <p:txBody>
          <a:bodyPr anchor="b" anchorCtr="0">
            <a:normAutofit/>
          </a:bodyPr>
          <a:lstStyle>
            <a:lvl1pPr>
              <a:defRPr sz="3000"/>
            </a:lvl1pPr>
          </a:lstStyle>
          <a:p>
            <a:r>
              <a:rPr lang="en-GB" dirty="0"/>
              <a:t>Click to edit Master title style</a:t>
            </a:r>
            <a:endParaRPr lang="x-none" dirty="0"/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BECA975E-18B6-854A-8EB5-189A9F9AAE8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2751" y="2430204"/>
            <a:ext cx="3702051" cy="4062672"/>
          </a:xfrm>
        </p:spPr>
        <p:txBody>
          <a:bodyPr anchor="b" anchorCtr="0"/>
          <a:lstStyle>
            <a:lvl1pPr marL="0" indent="0">
              <a:buNone/>
              <a:defRPr/>
            </a:lvl1pPr>
            <a:lvl2pPr marL="457174" indent="0">
              <a:buNone/>
              <a:defRPr/>
            </a:lvl2pPr>
            <a:lvl3pPr marL="914346" indent="0">
              <a:buNone/>
              <a:defRPr/>
            </a:lvl3pPr>
            <a:lvl4pPr marL="1371519" indent="0">
              <a:buNone/>
              <a:defRPr/>
            </a:lvl4pPr>
            <a:lvl5pPr marL="1828690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4256489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as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576A10-DDEF-0445-9CDD-B0501430D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A5A5-FE41-5741-BC1F-77375B4DFD74}" type="datetimeyyyy">
              <a:rPr lang="en-US" smtClean="0"/>
              <a:t>2024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4C550F-D6F0-7A48-8BB7-00EF03894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Tema</a:t>
            </a:r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F35D0E-2B65-FC47-BF81-CE9AEE142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1" y="6492879"/>
            <a:ext cx="2743201" cy="365125"/>
          </a:xfrm>
          <a:prstGeom prst="rect">
            <a:avLst/>
          </a:prstGeom>
        </p:spPr>
        <p:txBody>
          <a:bodyPr/>
          <a:lstStyle/>
          <a:p>
            <a:fld id="{3FAD04EE-1878-2047-8E3A-873E54783374}" type="slidenum">
              <a:rPr lang="x-none" smtClean="0"/>
              <a:t>‹#›</a:t>
            </a:fld>
            <a:endParaRPr lang="x-none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02456BE-9735-D347-99C1-4B6B02D7F17C}"/>
              </a:ext>
            </a:extLst>
          </p:cNvPr>
          <p:cNvSpPr txBox="1"/>
          <p:nvPr userDrawn="1"/>
        </p:nvSpPr>
        <p:spPr>
          <a:xfrm>
            <a:off x="9980424" y="44064"/>
            <a:ext cx="2211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34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err="1">
                <a:latin typeface="Antipol" pitchFamily="2" charset="77"/>
              </a:rPr>
              <a:t>Rokiškis</a:t>
            </a:r>
            <a:endParaRPr lang="x-none" sz="1200" dirty="0">
              <a:latin typeface="Antipol" pitchFamily="2" charset="77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CEC7769-AFB4-1249-9975-9C7D0DA3C73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96309" y="365125"/>
            <a:ext cx="4424095" cy="6858000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06D05AC9-9272-C849-A8B8-6DCF76BA3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513" y="365130"/>
            <a:ext cx="3693288" cy="1891937"/>
          </a:xfrm>
        </p:spPr>
        <p:txBody>
          <a:bodyPr anchor="b" anchorCtr="0">
            <a:normAutofit/>
          </a:bodyPr>
          <a:lstStyle>
            <a:lvl1pPr>
              <a:defRPr sz="3000"/>
            </a:lvl1pPr>
          </a:lstStyle>
          <a:p>
            <a:r>
              <a:rPr lang="en-GB" dirty="0"/>
              <a:t>Click to edit Master title style</a:t>
            </a:r>
            <a:endParaRPr lang="x-none" dirty="0"/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68768ACA-0D02-374F-BEA5-655E095C248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2751" y="2430204"/>
            <a:ext cx="3702051" cy="4062672"/>
          </a:xfrm>
        </p:spPr>
        <p:txBody>
          <a:bodyPr anchor="b" anchorCtr="0"/>
          <a:lstStyle>
            <a:lvl1pPr marL="0" indent="0">
              <a:buNone/>
              <a:defRPr/>
            </a:lvl1pPr>
            <a:lvl2pPr marL="457174" indent="0">
              <a:buNone/>
              <a:defRPr/>
            </a:lvl2pPr>
            <a:lvl3pPr marL="914346" indent="0">
              <a:buNone/>
              <a:defRPr/>
            </a:lvl3pPr>
            <a:lvl4pPr marL="1371519" indent="0">
              <a:buNone/>
              <a:defRPr/>
            </a:lvl4pPr>
            <a:lvl5pPr marL="1828690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41841516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as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576A10-DDEF-0445-9CDD-B0501430D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A5A5-FE41-5741-BC1F-77375B4DFD74}" type="datetimeyyyy">
              <a:rPr lang="en-US" smtClean="0"/>
              <a:t>2024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4C550F-D6F0-7A48-8BB7-00EF03894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Tema</a:t>
            </a:r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F35D0E-2B65-FC47-BF81-CE9AEE142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1" y="6492879"/>
            <a:ext cx="2743201" cy="365125"/>
          </a:xfrm>
          <a:prstGeom prst="rect">
            <a:avLst/>
          </a:prstGeom>
        </p:spPr>
        <p:txBody>
          <a:bodyPr/>
          <a:lstStyle/>
          <a:p>
            <a:fld id="{3FAD04EE-1878-2047-8E3A-873E54783374}" type="slidenum">
              <a:rPr lang="x-none" smtClean="0"/>
              <a:t>‹#›</a:t>
            </a:fld>
            <a:endParaRPr lang="x-none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4DE06DA-130D-6A41-9C47-9FCBC361B0F8}"/>
              </a:ext>
            </a:extLst>
          </p:cNvPr>
          <p:cNvSpPr txBox="1"/>
          <p:nvPr userDrawn="1"/>
        </p:nvSpPr>
        <p:spPr>
          <a:xfrm>
            <a:off x="9980424" y="44064"/>
            <a:ext cx="2211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34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err="1">
                <a:latin typeface="Antipol" pitchFamily="2" charset="77"/>
              </a:rPr>
              <a:t>Rokiškis</a:t>
            </a:r>
            <a:endParaRPr lang="x-none" sz="1200" dirty="0">
              <a:latin typeface="Antipol" pitchFamily="2" charset="77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9F6BE3B7-230E-BE4E-B03B-1B2C71942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513" y="365130"/>
            <a:ext cx="3693288" cy="1891937"/>
          </a:xfrm>
        </p:spPr>
        <p:txBody>
          <a:bodyPr anchor="b" anchorCtr="0">
            <a:normAutofit/>
          </a:bodyPr>
          <a:lstStyle>
            <a:lvl1pPr>
              <a:defRPr sz="3000"/>
            </a:lvl1pPr>
          </a:lstStyle>
          <a:p>
            <a:r>
              <a:rPr lang="en-GB" dirty="0"/>
              <a:t>Click to edit Master title style</a:t>
            </a:r>
            <a:endParaRPr lang="x-none" dirty="0"/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C2A59978-E002-604A-9F38-F22DFDFBE9B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2751" y="2430204"/>
            <a:ext cx="3702051" cy="4062672"/>
          </a:xfrm>
        </p:spPr>
        <p:txBody>
          <a:bodyPr anchor="b" anchorCtr="0"/>
          <a:lstStyle>
            <a:lvl1pPr marL="0" indent="0">
              <a:buNone/>
              <a:defRPr/>
            </a:lvl1pPr>
            <a:lvl2pPr marL="457174" indent="0">
              <a:buNone/>
              <a:defRPr/>
            </a:lvl2pPr>
            <a:lvl3pPr marL="914346" indent="0">
              <a:buNone/>
              <a:defRPr/>
            </a:lvl3pPr>
            <a:lvl4pPr marL="1371519" indent="0">
              <a:buNone/>
              <a:defRPr/>
            </a:lvl4pPr>
            <a:lvl5pPr marL="1828690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x-none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B41E28D-9905-5343-9F66-FF1CEB55087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96001" y="182561"/>
            <a:ext cx="55118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405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kyriaus pavadinimas 1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1254631-42DE-1143-96CA-E7B2B0F9178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39695" y="0"/>
            <a:ext cx="48768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1C9CEC0-E3DA-1B42-8B73-78EFB9647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516" y="4316741"/>
            <a:ext cx="10869593" cy="1754326"/>
          </a:xfrm>
        </p:spPr>
        <p:txBody>
          <a:bodyPr wrap="square" anchor="b" anchorCtr="0">
            <a:spAutoFit/>
          </a:bodyPr>
          <a:lstStyle>
            <a:lvl1pPr>
              <a:defRPr sz="12000"/>
            </a:lvl1pPr>
          </a:lstStyle>
          <a:p>
            <a:r>
              <a:rPr lang="en-GB" dirty="0"/>
              <a:t>Click to edit</a:t>
            </a:r>
            <a:endParaRPr lang="x-none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53873C-80A8-554F-96CD-67D07B516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D760A-04F1-DB4A-B8B0-35D28779C216}" type="datetimeyyyy">
              <a:rPr lang="en-US" smtClean="0"/>
              <a:t>2024</a:t>
            </a:fld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4E93C8-3050-2A40-93E5-A2FCDB36F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1" y="6492879"/>
            <a:ext cx="2743201" cy="365125"/>
          </a:xfrm>
          <a:prstGeom prst="rect">
            <a:avLst/>
          </a:prstGeom>
        </p:spPr>
        <p:txBody>
          <a:bodyPr/>
          <a:lstStyle/>
          <a:p>
            <a:fld id="{3FAD04EE-1878-2047-8E3A-873E54783374}" type="slidenum">
              <a:rPr lang="x-none" smtClean="0"/>
              <a:t>‹#›</a:t>
            </a:fld>
            <a:endParaRPr lang="x-none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05EE9C5-C98C-F842-A512-6BF8DF9BF363}"/>
              </a:ext>
            </a:extLst>
          </p:cNvPr>
          <p:cNvSpPr txBox="1"/>
          <p:nvPr userDrawn="1"/>
        </p:nvSpPr>
        <p:spPr>
          <a:xfrm>
            <a:off x="9980424" y="44064"/>
            <a:ext cx="2211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34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err="1">
                <a:latin typeface="Antipol" pitchFamily="2" charset="77"/>
              </a:rPr>
              <a:t>Rokiškis</a:t>
            </a:r>
            <a:endParaRPr lang="x-none" sz="1200" dirty="0">
              <a:latin typeface="Antipol" pitchFamily="2" charset="77"/>
            </a:endParaRP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56DF4DE2-C925-5D47-A080-496FD00C28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1516" y="6105915"/>
            <a:ext cx="10869593" cy="341632"/>
          </a:xfrm>
        </p:spPr>
        <p:txBody>
          <a:bodyPr>
            <a:sp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17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4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1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6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3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5469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as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576A10-DDEF-0445-9CDD-B0501430D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A5A5-FE41-5741-BC1F-77375B4DFD74}" type="datetimeyyyy">
              <a:rPr lang="en-US" smtClean="0"/>
              <a:t>2024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4C550F-D6F0-7A48-8BB7-00EF03894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Tema</a:t>
            </a:r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F35D0E-2B65-FC47-BF81-CE9AEE142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1" y="6492879"/>
            <a:ext cx="2743201" cy="365125"/>
          </a:xfrm>
          <a:prstGeom prst="rect">
            <a:avLst/>
          </a:prstGeom>
        </p:spPr>
        <p:txBody>
          <a:bodyPr/>
          <a:lstStyle/>
          <a:p>
            <a:fld id="{3FAD04EE-1878-2047-8E3A-873E54783374}" type="slidenum">
              <a:rPr lang="x-none" smtClean="0"/>
              <a:t>‹#›</a:t>
            </a:fld>
            <a:endParaRPr lang="x-none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939107E-0BC5-C74B-950E-5FC46A6BB4EE}"/>
              </a:ext>
            </a:extLst>
          </p:cNvPr>
          <p:cNvSpPr txBox="1"/>
          <p:nvPr userDrawn="1"/>
        </p:nvSpPr>
        <p:spPr>
          <a:xfrm>
            <a:off x="9980424" y="44064"/>
            <a:ext cx="2211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34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err="1">
                <a:latin typeface="Antipol" pitchFamily="2" charset="77"/>
              </a:rPr>
              <a:t>Rokiškis</a:t>
            </a:r>
            <a:endParaRPr lang="x-none" sz="1200" dirty="0">
              <a:latin typeface="Antipol" pitchFamily="2" charset="77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2A3712C-19A7-A046-853D-2DA07D7195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12042" y="519093"/>
            <a:ext cx="5470452" cy="5973787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C5D05F30-811E-2140-940C-DD351FB07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513" y="365130"/>
            <a:ext cx="3693288" cy="1891937"/>
          </a:xfrm>
        </p:spPr>
        <p:txBody>
          <a:bodyPr anchor="b" anchorCtr="0">
            <a:normAutofit/>
          </a:bodyPr>
          <a:lstStyle>
            <a:lvl1pPr>
              <a:defRPr sz="3000"/>
            </a:lvl1pPr>
          </a:lstStyle>
          <a:p>
            <a:r>
              <a:rPr lang="en-GB" dirty="0"/>
              <a:t>Click to edit Master title style</a:t>
            </a:r>
            <a:endParaRPr lang="x-none" dirty="0"/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BD20EF4C-AE13-3343-AB7D-5EAED1615C8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2751" y="2430204"/>
            <a:ext cx="3702051" cy="4062672"/>
          </a:xfrm>
        </p:spPr>
        <p:txBody>
          <a:bodyPr anchor="b" anchorCtr="0"/>
          <a:lstStyle>
            <a:lvl1pPr marL="0" indent="0">
              <a:buNone/>
              <a:defRPr/>
            </a:lvl1pPr>
            <a:lvl2pPr marL="457174" indent="0">
              <a:buNone/>
              <a:defRPr/>
            </a:lvl2pPr>
            <a:lvl3pPr marL="914346" indent="0">
              <a:buNone/>
              <a:defRPr/>
            </a:lvl3pPr>
            <a:lvl4pPr marL="1371519" indent="0">
              <a:buNone/>
              <a:defRPr/>
            </a:lvl4pPr>
            <a:lvl5pPr marL="1828690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5717643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as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576A10-DDEF-0445-9CDD-B0501430D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A5A5-FE41-5741-BC1F-77375B4DFD74}" type="datetimeyyyy">
              <a:rPr lang="en-US" smtClean="0"/>
              <a:t>2024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4C550F-D6F0-7A48-8BB7-00EF03894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Tema</a:t>
            </a:r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F35D0E-2B65-FC47-BF81-CE9AEE142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1" y="6492879"/>
            <a:ext cx="2743201" cy="365125"/>
          </a:xfrm>
          <a:prstGeom prst="rect">
            <a:avLst/>
          </a:prstGeom>
        </p:spPr>
        <p:txBody>
          <a:bodyPr/>
          <a:lstStyle/>
          <a:p>
            <a:fld id="{3FAD04EE-1878-2047-8E3A-873E54783374}" type="slidenum">
              <a:rPr lang="x-none" smtClean="0"/>
              <a:t>‹#›</a:t>
            </a:fld>
            <a:endParaRPr lang="x-none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509FDC1-33A6-CF4C-A828-A2F734D35CD1}"/>
              </a:ext>
            </a:extLst>
          </p:cNvPr>
          <p:cNvSpPr txBox="1"/>
          <p:nvPr userDrawn="1"/>
        </p:nvSpPr>
        <p:spPr>
          <a:xfrm>
            <a:off x="9980424" y="44064"/>
            <a:ext cx="2211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34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err="1">
                <a:latin typeface="Antipol" pitchFamily="2" charset="77"/>
              </a:rPr>
              <a:t>Rokiškis</a:t>
            </a:r>
            <a:endParaRPr lang="x-none" sz="1200" dirty="0">
              <a:latin typeface="Antipol" pitchFamily="2" charset="77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8879B17-4814-A541-9B51-1A8B3F56083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63226" y="544010"/>
            <a:ext cx="5822989" cy="5364866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1644B0A8-FC19-1242-98D6-17E63FFBA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513" y="365130"/>
            <a:ext cx="3693288" cy="1891937"/>
          </a:xfrm>
        </p:spPr>
        <p:txBody>
          <a:bodyPr anchor="b" anchorCtr="0">
            <a:normAutofit/>
          </a:bodyPr>
          <a:lstStyle>
            <a:lvl1pPr>
              <a:defRPr sz="3000"/>
            </a:lvl1pPr>
          </a:lstStyle>
          <a:p>
            <a:r>
              <a:rPr lang="en-GB" dirty="0"/>
              <a:t>Click to edit Master title style</a:t>
            </a:r>
            <a:endParaRPr lang="x-none" dirty="0"/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574EFDD3-B37D-4640-8C9C-522158E3B77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2751" y="2430204"/>
            <a:ext cx="3702051" cy="4062672"/>
          </a:xfrm>
        </p:spPr>
        <p:txBody>
          <a:bodyPr anchor="b" anchorCtr="0"/>
          <a:lstStyle>
            <a:lvl1pPr marL="0" indent="0">
              <a:buNone/>
              <a:defRPr/>
            </a:lvl1pPr>
            <a:lvl2pPr marL="457174" indent="0">
              <a:buNone/>
              <a:defRPr/>
            </a:lvl2pPr>
            <a:lvl3pPr marL="914346" indent="0">
              <a:buNone/>
              <a:defRPr/>
            </a:lvl3pPr>
            <a:lvl4pPr marL="1371519" indent="0">
              <a:buNone/>
              <a:defRPr/>
            </a:lvl4pPr>
            <a:lvl5pPr marL="1828690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8837814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as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576A10-DDEF-0445-9CDD-B0501430D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A5A5-FE41-5741-BC1F-77375B4DFD74}" type="datetimeyyyy">
              <a:rPr lang="en-US" smtClean="0"/>
              <a:t>2024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4C550F-D6F0-7A48-8BB7-00EF03894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Tema</a:t>
            </a:r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F35D0E-2B65-FC47-BF81-CE9AEE142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1" y="6492879"/>
            <a:ext cx="2743201" cy="365125"/>
          </a:xfrm>
          <a:prstGeom prst="rect">
            <a:avLst/>
          </a:prstGeom>
        </p:spPr>
        <p:txBody>
          <a:bodyPr/>
          <a:lstStyle/>
          <a:p>
            <a:fld id="{3FAD04EE-1878-2047-8E3A-873E54783374}" type="slidenum">
              <a:rPr lang="x-none" smtClean="0"/>
              <a:t>‹#›</a:t>
            </a:fld>
            <a:endParaRPr lang="x-none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4DE06DA-130D-6A41-9C47-9FCBC361B0F8}"/>
              </a:ext>
            </a:extLst>
          </p:cNvPr>
          <p:cNvSpPr txBox="1"/>
          <p:nvPr userDrawn="1"/>
        </p:nvSpPr>
        <p:spPr>
          <a:xfrm>
            <a:off x="9980424" y="44064"/>
            <a:ext cx="2211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34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err="1">
                <a:latin typeface="Antipol" pitchFamily="2" charset="77"/>
              </a:rPr>
              <a:t>Rokiškis</a:t>
            </a:r>
            <a:endParaRPr lang="x-none" sz="1200" dirty="0">
              <a:latin typeface="Antipol" pitchFamily="2" charset="77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5F61A5E-BB00-8343-A39C-A2250F52B0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33667" y="480033"/>
            <a:ext cx="5841019" cy="6195404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9F6BE3B7-230E-BE4E-B03B-1B2C71942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513" y="365130"/>
            <a:ext cx="3693288" cy="1891937"/>
          </a:xfrm>
        </p:spPr>
        <p:txBody>
          <a:bodyPr anchor="b" anchorCtr="0">
            <a:normAutofit/>
          </a:bodyPr>
          <a:lstStyle>
            <a:lvl1pPr>
              <a:defRPr sz="3000"/>
            </a:lvl1pPr>
          </a:lstStyle>
          <a:p>
            <a:r>
              <a:rPr lang="en-GB" dirty="0"/>
              <a:t>Click to edit Master title style</a:t>
            </a:r>
            <a:endParaRPr lang="x-none" dirty="0"/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C2A59978-E002-604A-9F38-F22DFDFBE9B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2751" y="2430204"/>
            <a:ext cx="3702051" cy="4062672"/>
          </a:xfrm>
        </p:spPr>
        <p:txBody>
          <a:bodyPr anchor="b" anchorCtr="0"/>
          <a:lstStyle>
            <a:lvl1pPr marL="0" indent="0">
              <a:buNone/>
              <a:defRPr/>
            </a:lvl1pPr>
            <a:lvl2pPr marL="457174" indent="0">
              <a:buNone/>
              <a:defRPr/>
            </a:lvl2pPr>
            <a:lvl3pPr marL="914346" indent="0">
              <a:buNone/>
              <a:defRPr/>
            </a:lvl3pPr>
            <a:lvl4pPr marL="1371519" indent="0">
              <a:buNone/>
              <a:defRPr/>
            </a:lvl4pPr>
            <a:lvl5pPr marL="1828690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2502916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as 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576A10-DDEF-0445-9CDD-B0501430D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A5A5-FE41-5741-BC1F-77375B4DFD74}" type="datetimeyyyy">
              <a:rPr lang="en-US" smtClean="0"/>
              <a:t>2024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4C550F-D6F0-7A48-8BB7-00EF03894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Tema</a:t>
            </a:r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F35D0E-2B65-FC47-BF81-CE9AEE142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1" y="6492879"/>
            <a:ext cx="2743201" cy="365125"/>
          </a:xfrm>
          <a:prstGeom prst="rect">
            <a:avLst/>
          </a:prstGeom>
        </p:spPr>
        <p:txBody>
          <a:bodyPr/>
          <a:lstStyle/>
          <a:p>
            <a:fld id="{3FAD04EE-1878-2047-8E3A-873E54783374}" type="slidenum">
              <a:rPr lang="x-none" smtClean="0"/>
              <a:t>‹#›</a:t>
            </a:fld>
            <a:endParaRPr lang="x-none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2C958C1-ACC5-AC43-AC89-BA291C813D13}"/>
              </a:ext>
            </a:extLst>
          </p:cNvPr>
          <p:cNvSpPr txBox="1"/>
          <p:nvPr userDrawn="1"/>
        </p:nvSpPr>
        <p:spPr>
          <a:xfrm>
            <a:off x="9980424" y="44064"/>
            <a:ext cx="2211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34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err="1">
                <a:latin typeface="Antipol" pitchFamily="2" charset="77"/>
              </a:rPr>
              <a:t>Rokiškis</a:t>
            </a:r>
            <a:endParaRPr lang="x-none" sz="1200" dirty="0">
              <a:latin typeface="Antipol" pitchFamily="2" charset="77"/>
            </a:endParaRPr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DDC024F5-60E5-B048-8CD0-A7CDF6B69D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2751" y="1747382"/>
            <a:ext cx="3702051" cy="4745494"/>
          </a:xfrm>
        </p:spPr>
        <p:txBody>
          <a:bodyPr/>
          <a:lstStyle>
            <a:lvl1pPr marL="0" indent="0">
              <a:buNone/>
              <a:defRPr/>
            </a:lvl1pPr>
            <a:lvl2pPr marL="457174" indent="0">
              <a:buNone/>
              <a:defRPr/>
            </a:lvl2pPr>
            <a:lvl3pPr marL="914346" indent="0">
              <a:buNone/>
              <a:defRPr/>
            </a:lvl3pPr>
            <a:lvl4pPr marL="1371519" indent="0">
              <a:buNone/>
              <a:defRPr/>
            </a:lvl4pPr>
            <a:lvl5pPr marL="1828690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x-none" dirty="0"/>
          </a:p>
        </p:txBody>
      </p:sp>
      <p:sp>
        <p:nvSpPr>
          <p:cNvPr id="15" name="Text Placeholder 7">
            <a:extLst>
              <a:ext uri="{FF2B5EF4-FFF2-40B4-BE49-F238E27FC236}">
                <a16:creationId xmlns:a16="http://schemas.microsoft.com/office/drawing/2014/main" id="{07E34206-C4AF-594B-B530-B87222574C3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01081" y="1747381"/>
            <a:ext cx="3702051" cy="4745494"/>
          </a:xfrm>
        </p:spPr>
        <p:txBody>
          <a:bodyPr/>
          <a:lstStyle>
            <a:lvl1pPr marL="0" indent="0">
              <a:buNone/>
              <a:defRPr/>
            </a:lvl1pPr>
            <a:lvl2pPr marL="457174" indent="0">
              <a:buNone/>
              <a:defRPr/>
            </a:lvl2pPr>
            <a:lvl3pPr marL="914346" indent="0">
              <a:buNone/>
              <a:defRPr/>
            </a:lvl3pPr>
            <a:lvl4pPr marL="1371519" indent="0">
              <a:buNone/>
              <a:defRPr/>
            </a:lvl4pPr>
            <a:lvl5pPr marL="1828690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x-none" dirty="0"/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8DAB70D1-CB0C-CF43-8C3C-153CFBB58C1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89411" y="1747381"/>
            <a:ext cx="3702051" cy="4745494"/>
          </a:xfrm>
        </p:spPr>
        <p:txBody>
          <a:bodyPr/>
          <a:lstStyle>
            <a:lvl1pPr marL="0" indent="0">
              <a:buNone/>
              <a:defRPr/>
            </a:lvl1pPr>
            <a:lvl2pPr marL="457174" indent="0">
              <a:buNone/>
              <a:defRPr/>
            </a:lvl2pPr>
            <a:lvl3pPr marL="914346" indent="0">
              <a:buNone/>
              <a:defRPr/>
            </a:lvl3pPr>
            <a:lvl4pPr marL="1371519" indent="0">
              <a:buNone/>
              <a:defRPr/>
            </a:lvl4pPr>
            <a:lvl5pPr marL="1828690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x-none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4C438C68-27F4-7C40-87C7-C8C8A167C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514" y="365125"/>
            <a:ext cx="11469948" cy="1144588"/>
          </a:xfrm>
        </p:spPr>
        <p:txBody>
          <a:bodyPr anchor="b" anchorCtr="0">
            <a:normAutofit/>
          </a:bodyPr>
          <a:lstStyle>
            <a:lvl1pPr>
              <a:defRPr sz="3000"/>
            </a:lvl1pPr>
          </a:lstStyle>
          <a:p>
            <a:r>
              <a:rPr lang="en-GB" dirty="0"/>
              <a:t>Click to edit Master title style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3596767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as 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0A5180-9116-664F-AC16-FE4A7731E3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1514" y="1747382"/>
            <a:ext cx="5396828" cy="442958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6F9CE5-457A-3B4F-8FE3-378D8B535E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1" y="1747382"/>
            <a:ext cx="5735256" cy="442958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576A10-DDEF-0445-9CDD-B0501430D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A5A5-FE41-5741-BC1F-77375B4DFD74}" type="datetimeyyyy">
              <a:rPr lang="en-US" smtClean="0"/>
              <a:t>2024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4C550F-D6F0-7A48-8BB7-00EF03894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Tema</a:t>
            </a:r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F35D0E-2B65-FC47-BF81-CE9AEE142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1" y="6492879"/>
            <a:ext cx="2743201" cy="365125"/>
          </a:xfrm>
          <a:prstGeom prst="rect">
            <a:avLst/>
          </a:prstGeom>
        </p:spPr>
        <p:txBody>
          <a:bodyPr/>
          <a:lstStyle/>
          <a:p>
            <a:fld id="{3FAD04EE-1878-2047-8E3A-873E54783374}" type="slidenum">
              <a:rPr lang="x-none" smtClean="0"/>
              <a:t>‹#›</a:t>
            </a:fld>
            <a:endParaRPr lang="x-none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6D4E865-3E99-D646-BDF3-62D774DBC727}"/>
              </a:ext>
            </a:extLst>
          </p:cNvPr>
          <p:cNvSpPr txBox="1"/>
          <p:nvPr userDrawn="1"/>
        </p:nvSpPr>
        <p:spPr>
          <a:xfrm>
            <a:off x="9980424" y="44064"/>
            <a:ext cx="2211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34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err="1">
                <a:latin typeface="Antipol" pitchFamily="2" charset="77"/>
              </a:rPr>
              <a:t>Rokiškis</a:t>
            </a:r>
            <a:endParaRPr lang="x-none" sz="1200" dirty="0">
              <a:latin typeface="Antipol" pitchFamily="2" charset="77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583E6F25-91E3-CD45-8FBE-3E7676124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513" y="365125"/>
            <a:ext cx="11409744" cy="1144588"/>
          </a:xfrm>
        </p:spPr>
        <p:txBody>
          <a:bodyPr anchor="b" anchorCtr="0">
            <a:normAutofit/>
          </a:bodyPr>
          <a:lstStyle>
            <a:lvl1pPr>
              <a:defRPr sz="3000"/>
            </a:lvl1pPr>
          </a:lstStyle>
          <a:p>
            <a:r>
              <a:rPr lang="en-GB" dirty="0"/>
              <a:t>Click to edit Master title style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7456048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53873C-80A8-554F-96CD-67D07B516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C412-0944-CE45-B089-4611B808A45D}" type="datetimeyyyy">
              <a:rPr lang="en-US" smtClean="0"/>
              <a:t>2024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E6298E-6D26-C343-B57F-0080A785F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Tema</a:t>
            </a:r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4E93C8-3050-2A40-93E5-A2FCDB36F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1" y="6492879"/>
            <a:ext cx="2743201" cy="365125"/>
          </a:xfrm>
          <a:prstGeom prst="rect">
            <a:avLst/>
          </a:prstGeom>
        </p:spPr>
        <p:txBody>
          <a:bodyPr/>
          <a:lstStyle/>
          <a:p>
            <a:fld id="{3FAD04EE-1878-2047-8E3A-873E54783374}" type="slidenum">
              <a:rPr lang="x-none" smtClean="0"/>
              <a:t>‹#›</a:t>
            </a:fld>
            <a:endParaRPr lang="x-non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100CDBB-7081-7A41-B48A-10AF7F721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513" y="365125"/>
            <a:ext cx="11409744" cy="1144588"/>
          </a:xfrm>
        </p:spPr>
        <p:txBody>
          <a:bodyPr anchor="b" anchorCtr="0">
            <a:normAutofit/>
          </a:bodyPr>
          <a:lstStyle>
            <a:lvl1pPr>
              <a:defRPr sz="3000"/>
            </a:lvl1pPr>
          </a:lstStyle>
          <a:p>
            <a:r>
              <a:rPr lang="en-GB" dirty="0"/>
              <a:t>Click to edit Master title style</a:t>
            </a:r>
            <a:endParaRPr lang="x-none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A53B1B3-419F-6745-A2B0-0050FFE4B474}"/>
              </a:ext>
            </a:extLst>
          </p:cNvPr>
          <p:cNvSpPr txBox="1"/>
          <p:nvPr userDrawn="1"/>
        </p:nvSpPr>
        <p:spPr>
          <a:xfrm>
            <a:off x="9980424" y="44064"/>
            <a:ext cx="2211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34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err="1">
                <a:latin typeface="Antipol" pitchFamily="2" charset="77"/>
              </a:rPr>
              <a:t>Rokiškis</a:t>
            </a:r>
            <a:endParaRPr lang="x-none" sz="1200" dirty="0">
              <a:latin typeface="Antipol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41190414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sč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5647C3-6613-1E4E-82D2-A5B31C616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862D8-01C0-4743-9CB2-C48EABDE0B68}" type="datetimeyyyy">
              <a:rPr lang="en-US" smtClean="0"/>
              <a:t>2024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598972-96E3-D143-A02C-7CB473113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Tema</a:t>
            </a:r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85BDDF-FE3A-B943-87C4-5C2D19C6D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1" y="6492879"/>
            <a:ext cx="2743201" cy="365125"/>
          </a:xfrm>
          <a:prstGeom prst="rect">
            <a:avLst/>
          </a:prstGeom>
        </p:spPr>
        <p:txBody>
          <a:bodyPr/>
          <a:lstStyle/>
          <a:p>
            <a:fld id="{3FAD04EE-1878-2047-8E3A-873E54783374}" type="slidenum">
              <a:rPr lang="x-none" smtClean="0"/>
              <a:t>‹#›</a:t>
            </a:fld>
            <a:endParaRPr lang="x-non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DF983B-7ED4-5B45-A9D2-6C5209DD3BAA}"/>
              </a:ext>
            </a:extLst>
          </p:cNvPr>
          <p:cNvSpPr txBox="1"/>
          <p:nvPr userDrawn="1"/>
        </p:nvSpPr>
        <p:spPr>
          <a:xfrm>
            <a:off x="9980424" y="44064"/>
            <a:ext cx="2211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34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err="1">
                <a:latin typeface="Antipol" pitchFamily="2" charset="77"/>
              </a:rPr>
              <a:t>Rokiškis</a:t>
            </a:r>
            <a:endParaRPr lang="x-none" sz="1200" dirty="0">
              <a:latin typeface="Antipol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9414037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B2D40E-5028-E84E-ADB6-18EA5BBD31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21512" y="1747837"/>
            <a:ext cx="10932288" cy="4429126"/>
          </a:xfrm>
        </p:spPr>
        <p:txBody>
          <a:bodyPr vert="eaVert"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 err="1"/>
              <a:t>ifth</a:t>
            </a:r>
            <a:r>
              <a:rPr lang="en-GB" dirty="0"/>
              <a:t> level</a:t>
            </a:r>
            <a:endParaRPr lang="x-non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EB3C6B-29A9-924F-BDDE-AF9DE696F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0076C-AD56-E442-A199-3F068A85E6A8}" type="datetimeyyyy">
              <a:rPr lang="en-US" smtClean="0"/>
              <a:t>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96984D-03BE-7A4A-8BF6-F2D3CDAA1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Tema</a:t>
            </a:r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20F485-BD76-7B4C-B2ED-C9A4817CA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1" y="6492879"/>
            <a:ext cx="2743201" cy="365125"/>
          </a:xfrm>
          <a:prstGeom prst="rect">
            <a:avLst/>
          </a:prstGeom>
        </p:spPr>
        <p:txBody>
          <a:bodyPr/>
          <a:lstStyle/>
          <a:p>
            <a:fld id="{3FAD04EE-1878-2047-8E3A-873E54783374}" type="slidenum">
              <a:rPr lang="x-none" smtClean="0"/>
              <a:t>‹#›</a:t>
            </a:fld>
            <a:endParaRPr lang="x-none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A548536-4310-7247-B1CC-01D33F37B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512" y="365125"/>
            <a:ext cx="10932288" cy="1144588"/>
          </a:xfrm>
        </p:spPr>
        <p:txBody>
          <a:bodyPr anchor="b" anchorCtr="0">
            <a:normAutofit/>
          </a:bodyPr>
          <a:lstStyle>
            <a:lvl1pPr>
              <a:defRPr sz="3000"/>
            </a:lvl1pPr>
          </a:lstStyle>
          <a:p>
            <a:r>
              <a:rPr lang="en-GB" dirty="0"/>
              <a:t>Click to edit Master title style</a:t>
            </a:r>
            <a:endParaRPr lang="x-none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56763BD-1C05-3240-A9C9-AA59F7C09B49}"/>
              </a:ext>
            </a:extLst>
          </p:cNvPr>
          <p:cNvSpPr txBox="1"/>
          <p:nvPr userDrawn="1"/>
        </p:nvSpPr>
        <p:spPr>
          <a:xfrm>
            <a:off x="9980424" y="44064"/>
            <a:ext cx="2211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34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err="1">
                <a:latin typeface="Antipol" pitchFamily="2" charset="77"/>
              </a:rPr>
              <a:t>Rokiškis</a:t>
            </a:r>
            <a:endParaRPr lang="x-none" sz="1200" dirty="0">
              <a:latin typeface="Antipol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094503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28469C-0306-9140-8CC9-4DA3D95510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>
            <a:normAutofit/>
          </a:bodyPr>
          <a:lstStyle>
            <a:lvl1pPr>
              <a:defRPr sz="3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1CF266-C9FB-2341-9D8F-46498EA810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B5AA5B-87AD-F443-BF8A-946D0BA8E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D6D7-A9AC-694B-A9C3-919F7AC9599C}" type="datetimeyyyy">
              <a:rPr lang="en-US" smtClean="0"/>
              <a:t>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2F0310-B4F0-0043-9361-E32B8AE40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Tema</a:t>
            </a:r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EE9F85-8DED-C949-8D4F-24246CABB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1" y="6492879"/>
            <a:ext cx="2743201" cy="365125"/>
          </a:xfrm>
          <a:prstGeom prst="rect">
            <a:avLst/>
          </a:prstGeom>
        </p:spPr>
        <p:txBody>
          <a:bodyPr/>
          <a:lstStyle/>
          <a:p>
            <a:fld id="{3FAD04EE-1878-2047-8E3A-873E54783374}" type="slidenum">
              <a:rPr lang="x-none" smtClean="0"/>
              <a:t>‹#›</a:t>
            </a:fld>
            <a:endParaRPr lang="x-none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6A4B3E0-BE7B-9949-A686-8E2C4FE580E3}"/>
              </a:ext>
            </a:extLst>
          </p:cNvPr>
          <p:cNvSpPr txBox="1"/>
          <p:nvPr userDrawn="1"/>
        </p:nvSpPr>
        <p:spPr>
          <a:xfrm>
            <a:off x="9980424" y="44064"/>
            <a:ext cx="2211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34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err="1">
                <a:latin typeface="Antipol" pitchFamily="2" charset="77"/>
              </a:rPr>
              <a:t>Rokiškis</a:t>
            </a:r>
            <a:endParaRPr lang="x-none" sz="1200" dirty="0">
              <a:latin typeface="Antipol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71550397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F15F0-9852-7549-BF03-70C55F621A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512" y="1747837"/>
            <a:ext cx="10932288" cy="4429126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x-non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2BCD29-724A-D84E-B1DC-E2E96F6FE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4DCB9-820D-4A44-814F-CC2269C342E4}" type="datetimeyyyy">
              <a:rPr lang="en-US" smtClean="0"/>
              <a:t>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3DD201-7045-F345-ADA2-49D422B9E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Tema</a:t>
            </a:r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AD794-F81A-A942-9ADA-694CBB909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1" y="6492879"/>
            <a:ext cx="2743201" cy="365125"/>
          </a:xfrm>
          <a:prstGeom prst="rect">
            <a:avLst/>
          </a:prstGeom>
        </p:spPr>
        <p:txBody>
          <a:bodyPr/>
          <a:lstStyle/>
          <a:p>
            <a:fld id="{3FAD04EE-1878-2047-8E3A-873E54783374}" type="slidenum">
              <a:rPr lang="x-none" smtClean="0"/>
              <a:t>‹#›</a:t>
            </a:fld>
            <a:endParaRPr lang="x-none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3D2573A-497E-A745-9EF2-0565C4D79BB2}"/>
              </a:ext>
            </a:extLst>
          </p:cNvPr>
          <p:cNvSpPr txBox="1"/>
          <p:nvPr userDrawn="1"/>
        </p:nvSpPr>
        <p:spPr>
          <a:xfrm>
            <a:off x="9980424" y="44064"/>
            <a:ext cx="2211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34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err="1">
                <a:latin typeface="Antipol" pitchFamily="2" charset="77"/>
              </a:rPr>
              <a:t>Rokiškis</a:t>
            </a:r>
            <a:endParaRPr lang="x-none" sz="1200" dirty="0">
              <a:latin typeface="Antipol" pitchFamily="2" charset="77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3D85E92-074F-B647-9BDA-10E2D5F9E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513" y="365125"/>
            <a:ext cx="11409744" cy="1144588"/>
          </a:xfrm>
        </p:spPr>
        <p:txBody>
          <a:bodyPr anchor="b" anchorCtr="0">
            <a:normAutofit/>
          </a:bodyPr>
          <a:lstStyle>
            <a:lvl1pPr>
              <a:defRPr sz="3000"/>
            </a:lvl1pPr>
          </a:lstStyle>
          <a:p>
            <a:r>
              <a:rPr lang="en-GB" dirty="0"/>
              <a:t>Click to edit Master title style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880506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kyriaus pavadinimas 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094D013-176D-4F44-8F3C-F396C29E5EB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98268" y="0"/>
            <a:ext cx="4724400" cy="6858000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53873C-80A8-554F-96CD-67D07B516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D760A-04F1-DB4A-B8B0-35D28779C216}" type="datetimeyyyy">
              <a:rPr lang="en-US" smtClean="0"/>
              <a:t>2024</a:t>
            </a:fld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4E93C8-3050-2A40-93E5-A2FCDB36F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1" y="6492879"/>
            <a:ext cx="2743201" cy="365125"/>
          </a:xfrm>
          <a:prstGeom prst="rect">
            <a:avLst/>
          </a:prstGeom>
        </p:spPr>
        <p:txBody>
          <a:bodyPr/>
          <a:lstStyle/>
          <a:p>
            <a:fld id="{3FAD04EE-1878-2047-8E3A-873E54783374}" type="slidenum">
              <a:rPr lang="x-none" smtClean="0"/>
              <a:t>‹#›</a:t>
            </a:fld>
            <a:endParaRPr lang="x-none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1B0C18B-D541-5446-8736-D5B0A0A5FA7E}"/>
              </a:ext>
            </a:extLst>
          </p:cNvPr>
          <p:cNvSpPr txBox="1"/>
          <p:nvPr userDrawn="1"/>
        </p:nvSpPr>
        <p:spPr>
          <a:xfrm>
            <a:off x="9980424" y="44064"/>
            <a:ext cx="2211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34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err="1">
                <a:latin typeface="Antipol" pitchFamily="2" charset="77"/>
              </a:rPr>
              <a:t>Rokiškis</a:t>
            </a:r>
            <a:endParaRPr lang="x-none" sz="1200" dirty="0">
              <a:latin typeface="Antipol" pitchFamily="2" charset="77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2AACEE48-8E0E-F246-9199-FCBFEE0BF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516" y="4316741"/>
            <a:ext cx="10869593" cy="1754326"/>
          </a:xfrm>
        </p:spPr>
        <p:txBody>
          <a:bodyPr wrap="square" anchor="b" anchorCtr="0">
            <a:spAutoFit/>
          </a:bodyPr>
          <a:lstStyle>
            <a:lvl1pPr>
              <a:defRPr sz="12000"/>
            </a:lvl1pPr>
          </a:lstStyle>
          <a:p>
            <a:r>
              <a:rPr lang="en-GB" dirty="0"/>
              <a:t>Click to edit</a:t>
            </a:r>
            <a:endParaRPr lang="x-none" dirty="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2194EDF5-AA50-CB4C-8C52-EAA9211F3E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1516" y="6105915"/>
            <a:ext cx="10869593" cy="341632"/>
          </a:xfrm>
        </p:spPr>
        <p:txBody>
          <a:bodyPr>
            <a:sp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17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4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1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6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3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015626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2BE53688-0B05-7742-9A77-3E5F79922D89}"/>
              </a:ext>
            </a:extLst>
          </p:cNvPr>
          <p:cNvSpPr txBox="1">
            <a:spLocks/>
          </p:cNvSpPr>
          <p:nvPr userDrawn="1"/>
        </p:nvSpPr>
        <p:spPr>
          <a:xfrm>
            <a:off x="1524001" y="3589715"/>
            <a:ext cx="9144000" cy="101880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baseline="0">
                <a:solidFill>
                  <a:schemeClr val="bg1"/>
                </a:solidFill>
                <a:latin typeface="Antipol" pitchFamily="2" charset="77"/>
                <a:ea typeface="+mj-ea"/>
                <a:cs typeface="+mj-cs"/>
              </a:defRPr>
            </a:lvl1pPr>
          </a:lstStyle>
          <a:p>
            <a:r>
              <a:rPr lang="en-GB" sz="6000" dirty="0" err="1"/>
              <a:t>Dėkojame</a:t>
            </a:r>
            <a:endParaRPr lang="x-none" sz="60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736602C-7CF1-9948-AEC7-4E86E483B0A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2651" y="623324"/>
            <a:ext cx="3187155" cy="10188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E4C7740A-A3E5-2F40-BF5E-B5B06AC19AB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608059" y="2513722"/>
            <a:ext cx="975884" cy="471600"/>
          </a:xfrm>
          <a:prstGeom prst="rect">
            <a:avLst/>
          </a:prstGeom>
        </p:spPr>
      </p:pic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94902E5D-5F97-1947-B2B1-3D6B087500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24402" y="6492879"/>
            <a:ext cx="2743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bg1"/>
                </a:solidFill>
                <a:latin typeface="Antipol" pitchFamily="2" charset="77"/>
              </a:defRPr>
            </a:lvl1pPr>
          </a:lstStyle>
          <a:p>
            <a:fld id="{411E0E2E-86A7-1740-9536-422DE669C107}" type="datetimeyyyy">
              <a:rPr lang="en-US" smtClean="0"/>
              <a:pPr/>
              <a:t>2024</a:t>
            </a:fld>
            <a:endParaRPr lang="x-none" dirty="0"/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AFA3FE98-1EBE-FD4C-8A3E-4C09A7C435E5}"/>
              </a:ext>
            </a:extLst>
          </p:cNvPr>
          <p:cNvSpPr txBox="1">
            <a:spLocks/>
          </p:cNvSpPr>
          <p:nvPr userDrawn="1"/>
        </p:nvSpPr>
        <p:spPr>
          <a:xfrm>
            <a:off x="1524001" y="4687125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dirty="0" err="1"/>
              <a:t>savivaldybe@post.rokiskis.lt</a:t>
            </a:r>
            <a:endParaRPr lang="x-none" sz="1800" dirty="0"/>
          </a:p>
        </p:txBody>
      </p:sp>
    </p:spTree>
    <p:extLst>
      <p:ext uri="{BB962C8B-B14F-4D97-AF65-F5344CB8AC3E}">
        <p14:creationId xmlns:p14="http://schemas.microsoft.com/office/powerpoint/2010/main" val="3222199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kyriaus pavadinimas 3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D35D8085-E781-6849-9B9C-E5FCF6BB51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96001" y="182561"/>
            <a:ext cx="5511800" cy="6858000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53873C-80A8-554F-96CD-67D07B516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D3D760A-04F1-DB4A-B8B0-35D28779C216}" type="datetimeyyyy">
              <a:rPr lang="en-US" smtClean="0"/>
              <a:pPr/>
              <a:t>2024</a:t>
            </a:fld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4E93C8-3050-2A40-93E5-A2FCDB36F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1" y="6492879"/>
            <a:ext cx="274320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FAD04EE-1878-2047-8E3A-873E54783374}" type="slidenum">
              <a:rPr lang="x-none" smtClean="0"/>
              <a:pPr/>
              <a:t>‹#›</a:t>
            </a:fld>
            <a:endParaRPr lang="x-none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F168A30-BB0B-EF49-98AB-A013D175952D}"/>
              </a:ext>
            </a:extLst>
          </p:cNvPr>
          <p:cNvSpPr txBox="1"/>
          <p:nvPr userDrawn="1"/>
        </p:nvSpPr>
        <p:spPr>
          <a:xfrm>
            <a:off x="9980424" y="44064"/>
            <a:ext cx="2211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34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err="1">
                <a:solidFill>
                  <a:schemeClr val="bg1"/>
                </a:solidFill>
                <a:latin typeface="Antipol" pitchFamily="2" charset="77"/>
              </a:rPr>
              <a:t>Rokiškis</a:t>
            </a:r>
            <a:endParaRPr lang="x-none" sz="1200" dirty="0">
              <a:solidFill>
                <a:schemeClr val="bg1"/>
              </a:solidFill>
              <a:latin typeface="Antipol" pitchFamily="2" charset="77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E729CDFD-19D8-2043-B3BD-A60AF56C9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516" y="4316741"/>
            <a:ext cx="10869593" cy="1754326"/>
          </a:xfrm>
        </p:spPr>
        <p:txBody>
          <a:bodyPr wrap="square" anchor="b" anchorCtr="0">
            <a:spAutoFit/>
          </a:bodyPr>
          <a:lstStyle>
            <a:lvl1pPr>
              <a:defRPr sz="12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</a:t>
            </a:r>
            <a:endParaRPr lang="x-none" dirty="0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4E9116D8-54B3-404A-AD73-E56A13D150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1516" y="6105915"/>
            <a:ext cx="10869593" cy="341632"/>
          </a:xfrm>
        </p:spPr>
        <p:txBody>
          <a:bodyPr>
            <a:sp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17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4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1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6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3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74660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576A10-DDEF-0445-9CDD-B0501430D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A5A5-FE41-5741-BC1F-77375B4DFD74}" type="datetimeyyyy">
              <a:rPr lang="en-US" smtClean="0"/>
              <a:t>2024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4C550F-D6F0-7A48-8BB7-00EF03894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Tema</a:t>
            </a:r>
            <a:endParaRPr lang="x-none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F35D0E-2B65-FC47-BF81-CE9AEE142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1" y="6492879"/>
            <a:ext cx="2743201" cy="365125"/>
          </a:xfrm>
          <a:prstGeom prst="rect">
            <a:avLst/>
          </a:prstGeom>
        </p:spPr>
        <p:txBody>
          <a:bodyPr/>
          <a:lstStyle/>
          <a:p>
            <a:fld id="{3FAD04EE-1878-2047-8E3A-873E54783374}" type="slidenum">
              <a:rPr lang="x-none" smtClean="0"/>
              <a:t>‹#›</a:t>
            </a:fld>
            <a:endParaRPr lang="x-none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17C7A01-15A5-F549-9687-732E537427A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95583" y="60096"/>
            <a:ext cx="3026485" cy="675384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4A8F765-DF14-7147-8895-58BCCE006158}"/>
              </a:ext>
            </a:extLst>
          </p:cNvPr>
          <p:cNvSpPr txBox="1"/>
          <p:nvPr userDrawn="1"/>
        </p:nvSpPr>
        <p:spPr>
          <a:xfrm>
            <a:off x="9980424" y="44064"/>
            <a:ext cx="2211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34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err="1">
                <a:latin typeface="Antipol" pitchFamily="2" charset="77"/>
              </a:rPr>
              <a:t>Rokiškis</a:t>
            </a:r>
            <a:endParaRPr lang="x-none" sz="1200" dirty="0">
              <a:latin typeface="Antipol" pitchFamily="2" charset="77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7DC7AF68-89D2-1D47-9B34-BAF2D0BCB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515" y="365130"/>
            <a:ext cx="6155135" cy="1891937"/>
          </a:xfrm>
        </p:spPr>
        <p:txBody>
          <a:bodyPr anchor="b" anchorCtr="0">
            <a:normAutofit/>
          </a:bodyPr>
          <a:lstStyle>
            <a:lvl1pPr>
              <a:defRPr sz="3000"/>
            </a:lvl1pPr>
          </a:lstStyle>
          <a:p>
            <a:r>
              <a:rPr lang="en-GB" dirty="0"/>
              <a:t>Click to edit Master title style</a:t>
            </a:r>
            <a:endParaRPr lang="x-none" dirty="0"/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22411B1A-A0D0-0E4C-96AD-D635BF61319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2751" y="2430204"/>
            <a:ext cx="6163896" cy="4062672"/>
          </a:xfrm>
        </p:spPr>
        <p:txBody>
          <a:bodyPr anchor="ctr" anchorCtr="0"/>
          <a:lstStyle>
            <a:lvl1pPr marL="0" indent="0">
              <a:buNone/>
              <a:defRPr/>
            </a:lvl1pPr>
            <a:lvl2pPr marL="457174" indent="0">
              <a:buNone/>
              <a:defRPr/>
            </a:lvl2pPr>
            <a:lvl3pPr marL="914346" indent="0">
              <a:buNone/>
              <a:defRPr/>
            </a:lvl3pPr>
            <a:lvl4pPr marL="1371519" indent="0">
              <a:buNone/>
              <a:defRPr/>
            </a:lvl4pPr>
            <a:lvl5pPr marL="1828690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666812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as ir nuotrauk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576A10-DDEF-0445-9CDD-B0501430D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A5A5-FE41-5741-BC1F-77375B4DFD74}" type="datetimeyyyy">
              <a:rPr lang="en-US" smtClean="0"/>
              <a:t>2024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4C550F-D6F0-7A48-8BB7-00EF03894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Tema</a:t>
            </a:r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F35D0E-2B65-FC47-BF81-CE9AEE142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1" y="6492879"/>
            <a:ext cx="2743201" cy="365125"/>
          </a:xfrm>
          <a:prstGeom prst="rect">
            <a:avLst/>
          </a:prstGeom>
        </p:spPr>
        <p:txBody>
          <a:bodyPr/>
          <a:lstStyle/>
          <a:p>
            <a:fld id="{3FAD04EE-1878-2047-8E3A-873E54783374}" type="slidenum">
              <a:rPr lang="x-none" smtClean="0"/>
              <a:t>‹#›</a:t>
            </a:fld>
            <a:endParaRPr lang="x-none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DC379A6-60E5-874A-ACE1-7298E62E0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513" y="365130"/>
            <a:ext cx="3693288" cy="1891937"/>
          </a:xfrm>
        </p:spPr>
        <p:txBody>
          <a:bodyPr anchor="b" anchorCtr="0">
            <a:normAutofit/>
          </a:bodyPr>
          <a:lstStyle>
            <a:lvl1pPr>
              <a:defRPr sz="3000"/>
            </a:lvl1pPr>
          </a:lstStyle>
          <a:p>
            <a:r>
              <a:rPr lang="en-GB" dirty="0"/>
              <a:t>Click to edit Master title style</a:t>
            </a:r>
            <a:endParaRPr lang="x-none" dirty="0"/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36270CD4-0488-A54A-8A7B-DE70E6A14CA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2751" y="2430204"/>
            <a:ext cx="3702051" cy="4062672"/>
          </a:xfrm>
        </p:spPr>
        <p:txBody>
          <a:bodyPr anchor="b" anchorCtr="0"/>
          <a:lstStyle>
            <a:lvl1pPr marL="0" indent="0">
              <a:buNone/>
              <a:defRPr/>
            </a:lvl1pPr>
            <a:lvl2pPr marL="457174" indent="0">
              <a:buNone/>
              <a:defRPr/>
            </a:lvl2pPr>
            <a:lvl3pPr marL="914346" indent="0">
              <a:buNone/>
              <a:defRPr/>
            </a:lvl3pPr>
            <a:lvl4pPr marL="1371519" indent="0">
              <a:buNone/>
              <a:defRPr/>
            </a:lvl4pPr>
            <a:lvl5pPr marL="1828690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x-none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9ABFCCF-6942-E14A-BAE9-D133FC9B6AC4}"/>
              </a:ext>
            </a:extLst>
          </p:cNvPr>
          <p:cNvSpPr txBox="1"/>
          <p:nvPr userDrawn="1"/>
        </p:nvSpPr>
        <p:spPr>
          <a:xfrm>
            <a:off x="9520501" y="44064"/>
            <a:ext cx="26760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34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err="1">
                <a:latin typeface="Antipol" pitchFamily="2" charset="77"/>
              </a:rPr>
              <a:t>Rokiškis</a:t>
            </a:r>
            <a:endParaRPr lang="x-none" sz="1200" dirty="0">
              <a:latin typeface="Antipol" pitchFamily="2" charset="77"/>
            </a:endParaRPr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62DED5DF-12FE-884C-87FC-BD5D662B812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537713" y="365129"/>
            <a:ext cx="7353751" cy="6127749"/>
          </a:xfrm>
          <a:ln w="6350">
            <a:solidFill>
              <a:schemeClr val="accent1"/>
            </a:solidFill>
          </a:ln>
        </p:spPr>
        <p:txBody>
          <a:bodyPr/>
          <a:lstStyle/>
          <a:p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46508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as ir nuotrauk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DF5FD7-3C2D-4242-B70F-13223FEE73C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44018" y="1747842"/>
            <a:ext cx="5747444" cy="4745037"/>
          </a:xfrm>
          <a:ln>
            <a:solidFill>
              <a:schemeClr val="accent1"/>
            </a:solidFill>
          </a:ln>
        </p:spPr>
        <p:txBody>
          <a:bodyPr/>
          <a:lstStyle/>
          <a:p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576A10-DDEF-0445-9CDD-B0501430D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A5A5-FE41-5741-BC1F-77375B4DFD74}" type="datetimeyyyy">
              <a:rPr lang="en-US" smtClean="0"/>
              <a:t>2024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4C550F-D6F0-7A48-8BB7-00EF03894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Tema</a:t>
            </a:r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F35D0E-2B65-FC47-BF81-CE9AEE142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1" y="6492879"/>
            <a:ext cx="2743201" cy="365125"/>
          </a:xfrm>
          <a:prstGeom prst="rect">
            <a:avLst/>
          </a:prstGeom>
        </p:spPr>
        <p:txBody>
          <a:bodyPr/>
          <a:lstStyle/>
          <a:p>
            <a:fld id="{3FAD04EE-1878-2047-8E3A-873E54783374}" type="slidenum">
              <a:rPr lang="x-none" smtClean="0"/>
              <a:t>‹#›</a:t>
            </a:fld>
            <a:endParaRPr lang="x-none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2C958C1-ACC5-AC43-AC89-BA291C813D13}"/>
              </a:ext>
            </a:extLst>
          </p:cNvPr>
          <p:cNvSpPr txBox="1"/>
          <p:nvPr userDrawn="1"/>
        </p:nvSpPr>
        <p:spPr>
          <a:xfrm>
            <a:off x="9980424" y="44064"/>
            <a:ext cx="2211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34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err="1">
                <a:latin typeface="Antipol" pitchFamily="2" charset="77"/>
              </a:rPr>
              <a:t>Rokiškis</a:t>
            </a:r>
            <a:endParaRPr lang="x-none" sz="1200" dirty="0">
              <a:latin typeface="Antipol" pitchFamily="2" charset="77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28AC4B99-2E47-BF46-BE38-14697C3B3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514" y="365125"/>
            <a:ext cx="11469948" cy="1144588"/>
          </a:xfrm>
        </p:spPr>
        <p:txBody>
          <a:bodyPr anchor="b" anchorCtr="0">
            <a:normAutofit/>
          </a:bodyPr>
          <a:lstStyle>
            <a:lvl1pPr>
              <a:defRPr sz="3000"/>
            </a:lvl1pPr>
          </a:lstStyle>
          <a:p>
            <a:r>
              <a:rPr lang="en-GB" dirty="0"/>
              <a:t>Click to edit Master title style</a:t>
            </a:r>
            <a:endParaRPr lang="x-none" dirty="0"/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DA5B82A9-0D3F-7D4F-945B-A1AEE0E46A7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21512" y="1747842"/>
            <a:ext cx="5559667" cy="4745037"/>
          </a:xfrm>
          <a:ln>
            <a:solidFill>
              <a:schemeClr val="accent1"/>
            </a:solidFill>
          </a:ln>
        </p:spPr>
        <p:txBody>
          <a:bodyPr/>
          <a:lstStyle/>
          <a:p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86114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as ir nuotrauk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DF5FD7-3C2D-4242-B70F-13223FEE73C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12751" y="1747842"/>
            <a:ext cx="3702051" cy="4745037"/>
          </a:xfrm>
          <a:ln>
            <a:solidFill>
              <a:schemeClr val="accent1"/>
            </a:solidFill>
          </a:ln>
        </p:spPr>
        <p:txBody>
          <a:bodyPr/>
          <a:lstStyle/>
          <a:p>
            <a:endParaRPr lang="x-none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43A06B36-E33E-7E4A-9B9F-318AD8F2511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301081" y="1747842"/>
            <a:ext cx="3702051" cy="4745037"/>
          </a:xfrm>
          <a:ln>
            <a:solidFill>
              <a:schemeClr val="accent1"/>
            </a:solidFill>
          </a:ln>
        </p:spPr>
        <p:txBody>
          <a:bodyPr/>
          <a:lstStyle/>
          <a:p>
            <a:endParaRPr lang="x-none"/>
          </a:p>
        </p:txBody>
      </p:sp>
      <p:sp>
        <p:nvSpPr>
          <p:cNvPr id="18" name="Picture Placeholder 7">
            <a:extLst>
              <a:ext uri="{FF2B5EF4-FFF2-40B4-BE49-F238E27FC236}">
                <a16:creationId xmlns:a16="http://schemas.microsoft.com/office/drawing/2014/main" id="{2152CF5E-3F8D-314F-AEA8-24B73D2A52DD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189411" y="1747842"/>
            <a:ext cx="3702051" cy="4745037"/>
          </a:xfrm>
          <a:ln>
            <a:solidFill>
              <a:schemeClr val="accent1"/>
            </a:solidFill>
          </a:ln>
        </p:spPr>
        <p:txBody>
          <a:bodyPr/>
          <a:lstStyle/>
          <a:p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576A10-DDEF-0445-9CDD-B0501430D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A5A5-FE41-5741-BC1F-77375B4DFD74}" type="datetimeyyyy">
              <a:rPr lang="en-US" smtClean="0"/>
              <a:t>2024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4C550F-D6F0-7A48-8BB7-00EF03894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Tema</a:t>
            </a:r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F35D0E-2B65-FC47-BF81-CE9AEE142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1" y="6492879"/>
            <a:ext cx="2743201" cy="365125"/>
          </a:xfrm>
          <a:prstGeom prst="rect">
            <a:avLst/>
          </a:prstGeom>
        </p:spPr>
        <p:txBody>
          <a:bodyPr/>
          <a:lstStyle/>
          <a:p>
            <a:fld id="{3FAD04EE-1878-2047-8E3A-873E54783374}" type="slidenum">
              <a:rPr lang="x-none" smtClean="0"/>
              <a:t>‹#›</a:t>
            </a:fld>
            <a:endParaRPr lang="x-none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2C958C1-ACC5-AC43-AC89-BA291C813D13}"/>
              </a:ext>
            </a:extLst>
          </p:cNvPr>
          <p:cNvSpPr txBox="1"/>
          <p:nvPr userDrawn="1"/>
        </p:nvSpPr>
        <p:spPr>
          <a:xfrm>
            <a:off x="9980424" y="44064"/>
            <a:ext cx="2211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34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err="1">
                <a:latin typeface="Antipol" pitchFamily="2" charset="77"/>
              </a:rPr>
              <a:t>Rokiškis</a:t>
            </a:r>
            <a:endParaRPr lang="x-none" sz="1200" dirty="0">
              <a:latin typeface="Antipol" pitchFamily="2" charset="77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221D297-715A-E14C-8202-2588E0744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514" y="365125"/>
            <a:ext cx="11469948" cy="1144588"/>
          </a:xfrm>
        </p:spPr>
        <p:txBody>
          <a:bodyPr anchor="b" anchorCtr="0">
            <a:normAutofit/>
          </a:bodyPr>
          <a:lstStyle>
            <a:lvl1pPr>
              <a:defRPr sz="3000"/>
            </a:lvl1pPr>
          </a:lstStyle>
          <a:p>
            <a:r>
              <a:rPr lang="en-GB" dirty="0"/>
              <a:t>Click to edit Master title style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639650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Įžang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64A79-98A3-9C48-B22C-7C23568B0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5895" y="3175089"/>
            <a:ext cx="7231444" cy="507831"/>
          </a:xfrm>
        </p:spPr>
        <p:txBody>
          <a:bodyPr wrap="square" anchor="b" anchorCtr="0">
            <a:spAutoFit/>
          </a:bodyPr>
          <a:lstStyle>
            <a:lvl1pPr algn="ctr">
              <a:defRPr sz="3000"/>
            </a:lvl1pPr>
          </a:lstStyle>
          <a:p>
            <a:r>
              <a:rPr lang="en-GB" dirty="0"/>
              <a:t>Click to edit Master title style</a:t>
            </a:r>
            <a:endParaRPr lang="x-none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576A10-DDEF-0445-9CDD-B0501430D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A5A5-FE41-5741-BC1F-77375B4DFD74}" type="datetimeyyyy">
              <a:rPr lang="en-US" smtClean="0"/>
              <a:t>2024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4C550F-D6F0-7A48-8BB7-00EF03894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Tema</a:t>
            </a:r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F35D0E-2B65-FC47-BF81-CE9AEE142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1" y="6492879"/>
            <a:ext cx="2743201" cy="365125"/>
          </a:xfrm>
          <a:prstGeom prst="rect">
            <a:avLst/>
          </a:prstGeom>
        </p:spPr>
        <p:txBody>
          <a:bodyPr/>
          <a:lstStyle/>
          <a:p>
            <a:fld id="{3FAD04EE-1878-2047-8E3A-873E54783374}" type="slidenum">
              <a:rPr lang="x-none" smtClean="0"/>
              <a:t>‹#›</a:t>
            </a:fld>
            <a:endParaRPr lang="x-none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09811EA-C80D-BA49-A570-79D1E0C825E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75897" y="3919641"/>
            <a:ext cx="7240207" cy="1401409"/>
          </a:xfrm>
        </p:spPr>
        <p:txBody>
          <a:bodyPr wrap="square">
            <a:spAutoFit/>
          </a:bodyPr>
          <a:lstStyle>
            <a:lvl1pPr marL="0" indent="0" algn="ctr">
              <a:buNone/>
              <a:defRPr/>
            </a:lvl1pPr>
            <a:lvl2pPr marL="457174" indent="0" algn="ctr">
              <a:buNone/>
              <a:defRPr/>
            </a:lvl2pPr>
            <a:lvl3pPr marL="914346" indent="0" algn="ctr">
              <a:buNone/>
              <a:defRPr/>
            </a:lvl3pPr>
            <a:lvl4pPr marL="1371519" indent="0" algn="ctr">
              <a:buNone/>
              <a:defRPr/>
            </a:lvl4pPr>
            <a:lvl5pPr marL="1828690" indent="0" algn="ctr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x-none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4D82206-6588-FB46-8586-040CBF411EB0}"/>
              </a:ext>
            </a:extLst>
          </p:cNvPr>
          <p:cNvSpPr txBox="1"/>
          <p:nvPr userDrawn="1"/>
        </p:nvSpPr>
        <p:spPr>
          <a:xfrm>
            <a:off x="9980424" y="44064"/>
            <a:ext cx="2211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34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err="1">
                <a:latin typeface="Antipol" pitchFamily="2" charset="77"/>
              </a:rPr>
              <a:t>Rokiškis</a:t>
            </a:r>
            <a:endParaRPr lang="x-none" sz="1200" dirty="0">
              <a:latin typeface="Antipol" pitchFamily="2" charset="77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1E2B530-5EB1-744F-9DF4-F6E26384123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06375" y="1577872"/>
            <a:ext cx="975884" cy="4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498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106021-8F33-8344-B6B4-02DCE67C9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F173B2-1E72-EC40-885B-31B6744B67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x-non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23B740-B259-4C4E-B173-477DC1FA77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" y="6492879"/>
            <a:ext cx="2743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/>
                </a:solidFill>
                <a:latin typeface="Antipol" pitchFamily="2" charset="77"/>
              </a:defRPr>
            </a:lvl1pPr>
          </a:lstStyle>
          <a:p>
            <a:fld id="{411E0E2E-86A7-1740-9536-422DE669C107}" type="datetimeyyyy">
              <a:rPr lang="en-US" smtClean="0"/>
              <a:t>2024</a:t>
            </a:fld>
            <a:endParaRPr lang="x-non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13586-84D6-1B44-BD52-6A3AAB2AFD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/>
                </a:solidFill>
                <a:latin typeface="Antipol" pitchFamily="2" charset="77"/>
              </a:defRPr>
            </a:lvl1pPr>
          </a:lstStyle>
          <a:p>
            <a:r>
              <a:rPr lang="en-GB"/>
              <a:t>Tema</a:t>
            </a:r>
            <a:endParaRPr lang="x-non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1E91F0-E7C1-DA4B-8FE5-308035E3D3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8801" y="6492879"/>
            <a:ext cx="2743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Antipol" pitchFamily="2" charset="77"/>
              </a:defRPr>
            </a:lvl1pPr>
          </a:lstStyle>
          <a:p>
            <a:fld id="{3FAD04EE-1878-2047-8E3A-873E54783374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77068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61" r:id="rId3"/>
    <p:sldLayoutId id="2147483662" r:id="rId4"/>
    <p:sldLayoutId id="2147483688" r:id="rId5"/>
    <p:sldLayoutId id="2147483681" r:id="rId6"/>
    <p:sldLayoutId id="2147483684" r:id="rId7"/>
    <p:sldLayoutId id="2147483683" r:id="rId8"/>
    <p:sldLayoutId id="2147483675" r:id="rId9"/>
    <p:sldLayoutId id="2147483682" r:id="rId10"/>
    <p:sldLayoutId id="2147483665" r:id="rId11"/>
    <p:sldLayoutId id="2147483687" r:id="rId12"/>
    <p:sldLayoutId id="2147483664" r:id="rId13"/>
    <p:sldLayoutId id="2147483666" r:id="rId14"/>
    <p:sldLayoutId id="2147483686" r:id="rId15"/>
    <p:sldLayoutId id="2147483667" r:id="rId16"/>
    <p:sldLayoutId id="2147483672" r:id="rId17"/>
    <p:sldLayoutId id="2147483673" r:id="rId18"/>
    <p:sldLayoutId id="2147483685" r:id="rId19"/>
    <p:sldLayoutId id="2147483670" r:id="rId20"/>
    <p:sldLayoutId id="2147483671" r:id="rId21"/>
    <p:sldLayoutId id="2147483669" r:id="rId22"/>
    <p:sldLayoutId id="2147483674" r:id="rId23"/>
    <p:sldLayoutId id="2147483676" r:id="rId24"/>
    <p:sldLayoutId id="2147483677" r:id="rId25"/>
    <p:sldLayoutId id="2147483655" r:id="rId26"/>
    <p:sldLayoutId id="2147483678" r:id="rId27"/>
    <p:sldLayoutId id="2147483679" r:id="rId28"/>
    <p:sldLayoutId id="2147483650" r:id="rId29"/>
    <p:sldLayoutId id="2147483680" r:id="rId30"/>
  </p:sldLayoutIdLst>
  <p:hf hdr="0"/>
  <p:txStyles>
    <p:titleStyle>
      <a:lvl1pPr algn="l" defTabSz="914346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tx1"/>
          </a:solidFill>
          <a:latin typeface="Antipol" pitchFamily="2" charset="77"/>
          <a:ea typeface="+mj-ea"/>
          <a:cs typeface="+mj-cs"/>
        </a:defRPr>
      </a:lvl1pPr>
    </p:titleStyle>
    <p:bodyStyle>
      <a:lvl1pPr marL="228586" indent="-228586" algn="l" defTabSz="91434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759" indent="-228586" algn="l" defTabSz="9143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2931" indent="-228586" algn="l" defTabSz="9143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105" indent="-228586" algn="l" defTabSz="9143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278" indent="-228586" algn="l" defTabSz="9143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450" indent="-228586" algn="l" defTabSz="9143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24" indent="-228586" algn="l" defTabSz="9143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97" indent="-228586" algn="l" defTabSz="9143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70" indent="-228586" algn="l" defTabSz="9143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3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4" algn="l" defTabSz="9143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6" algn="l" defTabSz="9143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19" algn="l" defTabSz="9143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90" algn="l" defTabSz="9143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64" algn="l" defTabSz="9143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37" algn="l" defTabSz="9143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11" algn="l" defTabSz="9143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83" algn="l" defTabSz="9143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5730AB-7030-D04D-B198-A675508CAC3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059A5A5-FE41-5741-BC1F-77375B4DFD74}" type="datetimeyyyy">
              <a:rPr lang="en-US" smtClean="0"/>
              <a:t>2024</a:t>
            </a:fld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02637B-83A3-BD49-B2AC-1E4FC21058B0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48800" y="6492876"/>
            <a:ext cx="2743200" cy="365125"/>
          </a:xfrm>
        </p:spPr>
        <p:txBody>
          <a:bodyPr/>
          <a:lstStyle/>
          <a:p>
            <a:fld id="{3FAD04EE-1878-2047-8E3A-873E54783374}" type="slidenum">
              <a:rPr lang="x-none" smtClean="0"/>
              <a:t>1</a:t>
            </a:fld>
            <a:endParaRPr lang="x-none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02166C5-2BA9-559C-0965-0433A4E5C303}"/>
              </a:ext>
            </a:extLst>
          </p:cNvPr>
          <p:cNvSpPr txBox="1"/>
          <p:nvPr/>
        </p:nvSpPr>
        <p:spPr>
          <a:xfrm>
            <a:off x="482601" y="2802468"/>
            <a:ext cx="1032086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ROKIŠKIO RAJONO SAVIVALDYBĖS  BIUDŽETAS</a:t>
            </a:r>
          </a:p>
          <a:p>
            <a:r>
              <a:rPr lang="lt-LT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2024 </a:t>
            </a:r>
            <a:r>
              <a:rPr lang="lt-LT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METAMS</a:t>
            </a:r>
          </a:p>
        </p:txBody>
      </p:sp>
    </p:spTree>
    <p:extLst>
      <p:ext uri="{BB962C8B-B14F-4D97-AF65-F5344CB8AC3E}">
        <p14:creationId xmlns:p14="http://schemas.microsoft.com/office/powerpoint/2010/main" val="11161292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30">
          <a:fgClr>
            <a:schemeClr val="accent3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eikslėlio vietos rezervavimo ženklas 1">
            <a:extLst>
              <a:ext uri="{FF2B5EF4-FFF2-40B4-BE49-F238E27FC236}">
                <a16:creationId xmlns:a16="http://schemas.microsoft.com/office/drawing/2014/main" id="{BCAB3121-3FB2-8358-97AA-530A38F8599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44018" y="1747841"/>
            <a:ext cx="5747444" cy="3586160"/>
          </a:xfrm>
          <a:pattFill prst="pct25">
            <a:fgClr>
              <a:schemeClr val="accent3">
                <a:lumMod val="40000"/>
                <a:lumOff val="60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pPr marL="342891" indent="-34289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t-L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Asmens higienos paslaugos finansavimas</a:t>
            </a:r>
            <a:endParaRPr lang="lt-L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91" indent="-34289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t-L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Nemokamas maitinimas vaikams, turintiems negalią</a:t>
            </a:r>
            <a:endParaRPr lang="lt-L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91" indent="-34289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t-L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Dalininko įnašas VšĮ Rokiškio rajono ligoninė</a:t>
            </a:r>
            <a:endParaRPr lang="lt-L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91" indent="-34289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t-L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Finansinė parama šeimynoms</a:t>
            </a:r>
            <a:endParaRPr lang="lt-L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91" indent="-34289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t-L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Finansinė parama atvykstantiems gydytojams ir rezidentams</a:t>
            </a:r>
            <a:endParaRPr lang="lt-L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91" indent="-34289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t-L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Naujagimio kraitelis</a:t>
            </a:r>
            <a:endParaRPr lang="lt-L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91" indent="-342891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lt-L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Savivaldybės vykdomų projektų finansavimas</a:t>
            </a:r>
            <a:endParaRPr lang="lt-L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91" indent="-342891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endParaRPr lang="lt-L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lt-LT" dirty="0"/>
          </a:p>
        </p:txBody>
      </p:sp>
      <p:sp>
        <p:nvSpPr>
          <p:cNvPr id="3" name="Datos vietos rezervavimo ženklas 2">
            <a:extLst>
              <a:ext uri="{FF2B5EF4-FFF2-40B4-BE49-F238E27FC236}">
                <a16:creationId xmlns:a16="http://schemas.microsoft.com/office/drawing/2014/main" id="{0789B053-BE35-6B2D-8857-57D81F5D5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A5A5-FE41-5741-BC1F-77375B4DFD74}" type="datetimeyyyy">
              <a:rPr lang="en-US" smtClean="0"/>
              <a:t>2024</a:t>
            </a:fld>
            <a:endParaRPr lang="x-none"/>
          </a:p>
        </p:txBody>
      </p:sp>
      <p:sp>
        <p:nvSpPr>
          <p:cNvPr id="5" name="Skaidrės numerio vietos rezervavimo ženklas 4">
            <a:extLst>
              <a:ext uri="{FF2B5EF4-FFF2-40B4-BE49-F238E27FC236}">
                <a16:creationId xmlns:a16="http://schemas.microsoft.com/office/drawing/2014/main" id="{C83BB7C4-9646-3CEA-734B-6B9BCBD55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D04EE-1878-2047-8E3A-873E54783374}" type="slidenum">
              <a:rPr lang="x-none" smtClean="0"/>
              <a:t>10</a:t>
            </a:fld>
            <a:endParaRPr lang="x-none"/>
          </a:p>
        </p:txBody>
      </p:sp>
      <p:sp>
        <p:nvSpPr>
          <p:cNvPr id="6" name="Pavadinimas 5">
            <a:extLst>
              <a:ext uri="{FF2B5EF4-FFF2-40B4-BE49-F238E27FC236}">
                <a16:creationId xmlns:a16="http://schemas.microsoft.com/office/drawing/2014/main" id="{BB09071A-4283-5B8A-C57B-C04E927EC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514" y="160867"/>
            <a:ext cx="11469948" cy="1348847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lt-LT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4 PROGRAMA. SOCIALINĖS PARAMOS IR SVEIKATOS APSAUGOS PASLAUGŲ  </a:t>
            </a:r>
            <a:br>
              <a:rPr lang="lt-LT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t-LT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KOKYBĖS GERINIMAS</a:t>
            </a:r>
            <a:br>
              <a:rPr lang="lt-LT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t-LT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11,59 </a:t>
            </a:r>
            <a:r>
              <a:rPr lang="lt-LT" sz="1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mln.Eur</a:t>
            </a:r>
            <a:br>
              <a:rPr lang="lt-LT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t-LT" sz="1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Pagrindinės priemonės ir projektai:</a:t>
            </a:r>
            <a:endParaRPr lang="lt-LT" sz="1800" dirty="0"/>
          </a:p>
        </p:txBody>
      </p:sp>
      <p:sp>
        <p:nvSpPr>
          <p:cNvPr id="7" name="Paveikslėlio vietos rezervavimo ženklas 6">
            <a:extLst>
              <a:ext uri="{FF2B5EF4-FFF2-40B4-BE49-F238E27FC236}">
                <a16:creationId xmlns:a16="http://schemas.microsoft.com/office/drawing/2014/main" id="{62037A5D-0406-B232-F825-D84C4F3174A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pattFill prst="pct25">
            <a:fgClr>
              <a:schemeClr val="accent3">
                <a:lumMod val="40000"/>
                <a:lumOff val="60000"/>
              </a:schemeClr>
            </a:fgClr>
            <a:bgClr>
              <a:schemeClr val="bg1"/>
            </a:bgClr>
          </a:pattFill>
        </p:spPr>
        <p:txBody>
          <a:bodyPr>
            <a:normAutofit fontScale="77500" lnSpcReduction="20000"/>
          </a:bodyPr>
          <a:lstStyle/>
          <a:p>
            <a:pPr marL="342891" indent="-34289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t-LT" sz="2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Socialinių įstaigų veiklos užtikrinimas</a:t>
            </a:r>
          </a:p>
          <a:p>
            <a:pPr marL="342891" indent="-34289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t-LT" sz="2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Valstybinių (perduotų savivaldybei) funkcijų įgyvendinimas</a:t>
            </a:r>
            <a:r>
              <a:rPr lang="lt-LT" sz="2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lt-LT" sz="2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91" indent="-34289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t-LT" sz="2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Slauga pagal socialines indikacijas</a:t>
            </a:r>
          </a:p>
          <a:p>
            <a:pPr marL="342891" indent="-34289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t-LT" sz="2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Pagalbos pinigų ir </a:t>
            </a:r>
            <a:r>
              <a:rPr lang="lt-LT" sz="21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ir</a:t>
            </a:r>
            <a:r>
              <a:rPr lang="lt-LT" sz="2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kitų išmokų finansavimas</a:t>
            </a:r>
          </a:p>
          <a:p>
            <a:pPr marL="342891" indent="-34289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t-LT" sz="2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Akredituotų ir licencijuotų paslaugų finansavimas</a:t>
            </a:r>
          </a:p>
          <a:p>
            <a:pPr marL="342891" indent="-34289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t-LT" sz="2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Būsto pritaikymas neįgaliesiems</a:t>
            </a:r>
          </a:p>
          <a:p>
            <a:pPr marL="342891" indent="-34289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t-LT" sz="2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Viešųjų  nemokamo vietinio reguliaraus susisiekimo paslaugų finansavimas</a:t>
            </a:r>
          </a:p>
          <a:p>
            <a:pPr marL="342891" indent="-34289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t-LT" sz="2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Gyvenamojo būsto ir aplinkos pritaikymas neįgaliesiems asmenims</a:t>
            </a:r>
          </a:p>
          <a:p>
            <a:pPr marL="342891" indent="-34289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t-LT" sz="2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Kompensacijos už šildymą ir vandenį</a:t>
            </a:r>
          </a:p>
          <a:p>
            <a:pPr marL="342891" indent="-34289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t-LT" sz="2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Socialinių būstų remontas </a:t>
            </a:r>
          </a:p>
          <a:p>
            <a:pPr marL="342891" indent="-342891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lt-LT" sz="2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Transporto paslaugų finansavimas neįgaliesiems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2790279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30">
          <a:fgClr>
            <a:schemeClr val="accent3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eikslėlio vietos rezervavimo ženklas 1">
            <a:extLst>
              <a:ext uri="{FF2B5EF4-FFF2-40B4-BE49-F238E27FC236}">
                <a16:creationId xmlns:a16="http://schemas.microsoft.com/office/drawing/2014/main" id="{47DCCE47-A40D-C9CA-59D5-A8735A8A597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44018" y="1747841"/>
            <a:ext cx="5747444" cy="2697160"/>
          </a:xfrm>
          <a:pattFill prst="pct25">
            <a:fgClr>
              <a:schemeClr val="accent3">
                <a:lumMod val="40000"/>
                <a:lumOff val="60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pPr marL="342891" indent="-34289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t-L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Religinių bendruomenių rėmimo programa</a:t>
            </a:r>
            <a:endParaRPr lang="lt-L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91" indent="-34289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t-L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Veikiančių kapinių priežiūra</a:t>
            </a:r>
            <a:endParaRPr lang="lt-L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91" indent="-34289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t-L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Šaligatvių remontas prie daugiabučių namų</a:t>
            </a:r>
            <a:endParaRPr lang="lt-L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91" indent="-34289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t-L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Riedlenčių parko įkūrimas</a:t>
            </a:r>
            <a:endParaRPr lang="lt-L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91" indent="-342891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lt-L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Savivaldybės vykdomų projektų finansavimas</a:t>
            </a:r>
            <a:endParaRPr lang="lt-L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lt-LT" dirty="0"/>
          </a:p>
        </p:txBody>
      </p:sp>
      <p:sp>
        <p:nvSpPr>
          <p:cNvPr id="3" name="Datos vietos rezervavimo ženklas 2">
            <a:extLst>
              <a:ext uri="{FF2B5EF4-FFF2-40B4-BE49-F238E27FC236}">
                <a16:creationId xmlns:a16="http://schemas.microsoft.com/office/drawing/2014/main" id="{DFCB40BA-9CDB-2778-08D3-4722C31B8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A5A5-FE41-5741-BC1F-77375B4DFD74}" type="datetimeyyyy">
              <a:rPr lang="en-US" smtClean="0"/>
              <a:t>2024</a:t>
            </a:fld>
            <a:endParaRPr lang="x-none"/>
          </a:p>
        </p:txBody>
      </p:sp>
      <p:sp>
        <p:nvSpPr>
          <p:cNvPr id="5" name="Skaidrės numerio vietos rezervavimo ženklas 4">
            <a:extLst>
              <a:ext uri="{FF2B5EF4-FFF2-40B4-BE49-F238E27FC236}">
                <a16:creationId xmlns:a16="http://schemas.microsoft.com/office/drawing/2014/main" id="{49AFAA72-6423-B84F-A87F-F68B0E96B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D04EE-1878-2047-8E3A-873E54783374}" type="slidenum">
              <a:rPr lang="x-none" smtClean="0"/>
              <a:t>11</a:t>
            </a:fld>
            <a:endParaRPr lang="x-none"/>
          </a:p>
        </p:txBody>
      </p:sp>
      <p:sp>
        <p:nvSpPr>
          <p:cNvPr id="6" name="Pavadinimas 5">
            <a:extLst>
              <a:ext uri="{FF2B5EF4-FFF2-40B4-BE49-F238E27FC236}">
                <a16:creationId xmlns:a16="http://schemas.microsoft.com/office/drawing/2014/main" id="{17B8C726-C60A-FAE9-058F-328759001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514" y="262467"/>
            <a:ext cx="11469948" cy="1548579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br>
              <a:rPr lang="lt-LT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t-LT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 PROGRAMA.RAJONO INFRASTRUKTŪROS OBJEKTŲ PRIEŽIŪRA, PLĖTRA IR </a:t>
            </a:r>
            <a:br>
              <a:rPr lang="lt-LT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t-LT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MODERNIZAVIMAS</a:t>
            </a:r>
            <a:br>
              <a:rPr lang="lt-LT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t-LT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3,95 </a:t>
            </a:r>
            <a:r>
              <a:rPr lang="lt-LT" sz="2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mln.Eur</a:t>
            </a:r>
            <a:br>
              <a:rPr lang="lt-LT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t-LT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Pagrindinės priemonės ir projektai:</a:t>
            </a:r>
            <a:endParaRPr lang="lt-LT" sz="2200" dirty="0"/>
          </a:p>
        </p:txBody>
      </p:sp>
      <p:sp>
        <p:nvSpPr>
          <p:cNvPr id="7" name="Paveikslėlio vietos rezervavimo ženklas 6">
            <a:extLst>
              <a:ext uri="{FF2B5EF4-FFF2-40B4-BE49-F238E27FC236}">
                <a16:creationId xmlns:a16="http://schemas.microsoft.com/office/drawing/2014/main" id="{1D8A58D2-8472-643B-6C1B-E80FACCEF6E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pattFill prst="pct25">
            <a:fgClr>
              <a:schemeClr val="accent3">
                <a:lumMod val="40000"/>
                <a:lumOff val="60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pPr marL="342891" indent="-34289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t-L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Kapitalo  investicijos ir ilgalaikio turto remontas</a:t>
            </a:r>
            <a:endParaRPr lang="lt-L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91" indent="-34289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t-L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Dalyvaujamasis biudžetas</a:t>
            </a:r>
            <a:endParaRPr lang="lt-L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91" indent="-34289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t-L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Daugiabučių namų bendrijų rėmimo fondas</a:t>
            </a:r>
            <a:endParaRPr lang="lt-L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91" indent="-34289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t-L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Subsidijos gamintojams  šilumos energiją</a:t>
            </a:r>
            <a:endParaRPr lang="lt-L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91" indent="-34289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t-L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Kelių priežiūros programa</a:t>
            </a:r>
            <a:endParaRPr lang="lt-L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91" indent="-34289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t-L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Seniūnijų gatvių apšvietimo atnaujinimo programa</a:t>
            </a:r>
            <a:endParaRPr lang="lt-L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91" indent="-34289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t-L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Viešųjų erdvių tvarkymas ir priežiūra</a:t>
            </a:r>
            <a:endParaRPr lang="lt-L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91" indent="-34289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t-L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Žemė sklypų kadastrinių matavimų atlikimas ir kitos paslaugos</a:t>
            </a:r>
            <a:endParaRPr lang="lt-L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91" indent="-342891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lt-L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Rokiškio rajono ir Rokiškio miesto teritorijos bendrųjų ir detaliųjų planų parengimas</a:t>
            </a:r>
            <a:endParaRPr lang="lt-L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0794487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30">
          <a:fgClr>
            <a:schemeClr val="accent3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eikslėlio vietos rezervavimo ženklas 1">
            <a:extLst>
              <a:ext uri="{FF2B5EF4-FFF2-40B4-BE49-F238E27FC236}">
                <a16:creationId xmlns:a16="http://schemas.microsoft.com/office/drawing/2014/main" id="{CF7B4F1F-289F-7B12-ABF1-8EC843E205E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44018" y="1747841"/>
            <a:ext cx="5747444" cy="2548952"/>
          </a:xfrm>
          <a:pattFill prst="pct25">
            <a:fgClr>
              <a:schemeClr val="accent3">
                <a:lumMod val="40000"/>
                <a:lumOff val="60000"/>
              </a:schemeClr>
            </a:fgClr>
            <a:bgClr>
              <a:schemeClr val="bg1"/>
            </a:bgClr>
          </a:pattFill>
        </p:spPr>
        <p:txBody>
          <a:bodyPr>
            <a:normAutofit fontScale="92500" lnSpcReduction="10000"/>
          </a:bodyPr>
          <a:lstStyle/>
          <a:p>
            <a:pPr marL="342891" indent="-34289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t-L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Atliekų tvarkymas (PRATC)</a:t>
            </a:r>
            <a:endParaRPr lang="lt-L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91" indent="-34289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t-L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Aplinkos apsaugos rėmimo specialioji programa</a:t>
            </a:r>
            <a:endParaRPr lang="lt-L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91" indent="-34289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t-L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Nuostolingų maršrutų išlaidų kompensavimas </a:t>
            </a:r>
            <a:endParaRPr lang="lt-L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91" indent="-34289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t-L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 „Spiečius“ veiklos administravimas</a:t>
            </a:r>
            <a:endParaRPr lang="lt-L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91" indent="-34289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t-L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Savivaldybės vykdomų projektų finansavimas</a:t>
            </a:r>
            <a:endParaRPr lang="lt-L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080">
              <a:lnSpc>
                <a:spcPct val="115000"/>
              </a:lnSpc>
              <a:spcAft>
                <a:spcPts val="1000"/>
              </a:spcAft>
            </a:pPr>
            <a:r>
              <a:rPr lang="lt-L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lt-L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lt-LT" dirty="0"/>
          </a:p>
        </p:txBody>
      </p:sp>
      <p:sp>
        <p:nvSpPr>
          <p:cNvPr id="3" name="Datos vietos rezervavimo ženklas 2">
            <a:extLst>
              <a:ext uri="{FF2B5EF4-FFF2-40B4-BE49-F238E27FC236}">
                <a16:creationId xmlns:a16="http://schemas.microsoft.com/office/drawing/2014/main" id="{033D2366-D87C-220D-BB05-E7AE44EDC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A5A5-FE41-5741-BC1F-77375B4DFD74}" type="datetimeyyyy">
              <a:rPr lang="en-US" smtClean="0"/>
              <a:t>2024</a:t>
            </a:fld>
            <a:endParaRPr lang="x-none"/>
          </a:p>
        </p:txBody>
      </p:sp>
      <p:sp>
        <p:nvSpPr>
          <p:cNvPr id="5" name="Skaidrės numerio vietos rezervavimo ženklas 4">
            <a:extLst>
              <a:ext uri="{FF2B5EF4-FFF2-40B4-BE49-F238E27FC236}">
                <a16:creationId xmlns:a16="http://schemas.microsoft.com/office/drawing/2014/main" id="{B0B6ED93-5175-897F-47CC-856A61E09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D04EE-1878-2047-8E3A-873E54783374}" type="slidenum">
              <a:rPr lang="x-none" smtClean="0"/>
              <a:t>12</a:t>
            </a:fld>
            <a:endParaRPr lang="x-none"/>
          </a:p>
        </p:txBody>
      </p:sp>
      <p:sp>
        <p:nvSpPr>
          <p:cNvPr id="6" name="Pavadinimas 5">
            <a:extLst>
              <a:ext uri="{FF2B5EF4-FFF2-40B4-BE49-F238E27FC236}">
                <a16:creationId xmlns:a16="http://schemas.microsoft.com/office/drawing/2014/main" id="{212F07CA-FEFD-453F-0F60-1D44E331B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1"/>
            <a:ext cx="9188388" cy="2281561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lt-LT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 PROGRAMA</a:t>
            </a:r>
            <a:r>
              <a:rPr lang="lt-LT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lt-LT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KAIMO PLĖTROS, APLINKOS APSAUGOS IR VERSLO   </a:t>
            </a:r>
            <a:br>
              <a:rPr lang="lt-LT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t-LT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SKATINIMAS</a:t>
            </a:r>
            <a:br>
              <a:rPr lang="lt-LT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t-LT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2,94 </a:t>
            </a:r>
            <a:r>
              <a:rPr lang="lt-LT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mln.Eur</a:t>
            </a:r>
            <a:br>
              <a:rPr lang="lt-LT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t-LT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Pagrindinės priemonės ir projektai:</a:t>
            </a:r>
            <a:br>
              <a:rPr lang="lt-LT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lt-LT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lt-L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Paveikslėlio vietos rezervavimo ženklas 6">
            <a:extLst>
              <a:ext uri="{FF2B5EF4-FFF2-40B4-BE49-F238E27FC236}">
                <a16:creationId xmlns:a16="http://schemas.microsoft.com/office/drawing/2014/main" id="{B72B116B-47CA-F2A4-23B9-FA08BDB467C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pattFill prst="pct25">
            <a:fgClr>
              <a:schemeClr val="accent3">
                <a:lumMod val="40000"/>
                <a:lumOff val="60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pPr marL="342891" indent="-34289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t-L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Valstybinių (perduotų savivaldybei) funkcijų įgyvendinimas </a:t>
            </a:r>
            <a:endParaRPr lang="lt-L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91" indent="-34289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t-L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Smulkaus ir vidutinio verslo skatinimo programa</a:t>
            </a:r>
            <a:endParaRPr lang="lt-L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91" indent="-34289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t-L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Kaimo programa</a:t>
            </a:r>
            <a:endParaRPr lang="lt-L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91" indent="-34289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t-L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Melioracijos programa</a:t>
            </a:r>
            <a:endParaRPr lang="lt-L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91" indent="-34289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t-L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Individualių nuotekų valymo įrenginių įrengimo išlaidų dalinis finansavimas</a:t>
            </a:r>
            <a:endParaRPr lang="lt-L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91" indent="-34289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t-L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Gyvenviečių gruntinio vandens nutekėjimo avarinei būklei likvidavimo darbai</a:t>
            </a:r>
            <a:endParaRPr lang="lt-L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91" indent="-342891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lt-L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Beglobių gyvūnų priežiūra</a:t>
            </a:r>
            <a:endParaRPr lang="lt-L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5973509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BC5C63-8486-5646-B8A6-3443DBE2DD8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11E0E2E-86A7-1740-9536-422DE669C107}" type="datetimeyyyy">
              <a:rPr lang="en-US" smtClean="0"/>
              <a:pPr/>
              <a:t>2024</a:t>
            </a:fld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045651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0">
          <a:fgClr>
            <a:schemeClr val="accent3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5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535B184-1036-A956-4E49-2148EEE60BE3}"/>
              </a:ext>
            </a:extLst>
          </p:cNvPr>
          <p:cNvSpPr txBox="1"/>
          <p:nvPr/>
        </p:nvSpPr>
        <p:spPr>
          <a:xfrm>
            <a:off x="640080" y="2872899"/>
            <a:ext cx="4243589" cy="33206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586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2022-2024 M. BENDRA BIUDŽETO SUMA (</a:t>
            </a:r>
            <a:r>
              <a:rPr lang="en-US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mln</a:t>
            </a:r>
            <a:r>
              <a:rPr lang="en-US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</a:t>
            </a:r>
            <a:r>
              <a:rPr lang="en-US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</p:txBody>
      </p:sp>
      <p:sp>
        <p:nvSpPr>
          <p:cNvPr id="2" name="Datos vietos rezervavimo ženklas 1">
            <a:extLst>
              <a:ext uri="{FF2B5EF4-FFF2-40B4-BE49-F238E27FC236}">
                <a16:creationId xmlns:a16="http://schemas.microsoft.com/office/drawing/2014/main" id="{6A4AAB4B-6914-A29F-60CC-E744487E27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301862D8-01C0-4743-9CB2-C48EABDE0B68}" type="datetimeyyyy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>
                <a:spcAft>
                  <a:spcPts val="600"/>
                </a:spcAft>
                <a:defRPr/>
              </a:pPr>
              <a:t>2024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pic>
        <p:nvPicPr>
          <p:cNvPr id="7" name="Paveikslėlis 6">
            <a:extLst>
              <a:ext uri="{FF2B5EF4-FFF2-40B4-BE49-F238E27FC236}">
                <a16:creationId xmlns:a16="http://schemas.microsoft.com/office/drawing/2014/main" id="{D9C99917-FDB8-089E-8F3C-ED300CEB5A6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148" r="14142"/>
          <a:stretch/>
        </p:blipFill>
        <p:spPr>
          <a:xfrm>
            <a:off x="5311706" y="13"/>
            <a:ext cx="6878775" cy="6857991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id="{BAFBDEE3-1AD3-DBE5-5F5E-662CCA218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39400" y="6356352"/>
            <a:ext cx="914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3FAD04EE-1878-2047-8E3A-873E54783374}" type="slidenum">
              <a:rPr lang="en-US" smtClean="0">
                <a:solidFill>
                  <a:srgbClr val="FFFFFF"/>
                </a:solidFill>
                <a:latin typeface="Calibri" panose="020F0502020204030204"/>
              </a:rPr>
              <a:pPr>
                <a:spcAft>
                  <a:spcPts val="600"/>
                </a:spcAft>
                <a:defRPr/>
              </a:pPr>
              <a:t>2</a:t>
            </a:fld>
            <a:endParaRPr lang="en-US">
              <a:solidFill>
                <a:srgbClr val="FFFFFF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784895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30">
          <a:fgClr>
            <a:schemeClr val="accent3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>
            <a:extLst>
              <a:ext uri="{FF2B5EF4-FFF2-40B4-BE49-F238E27FC236}">
                <a16:creationId xmlns:a16="http://schemas.microsoft.com/office/drawing/2014/main" id="{60BBB6AE-5786-96C9-6F69-8E64D858ED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01862D8-01C0-4743-9CB2-C48EABDE0B68}" type="datetimeyyyy">
              <a:rPr lang="en-US" smtClean="0"/>
              <a:pPr>
                <a:spcAft>
                  <a:spcPts val="600"/>
                </a:spcAft>
              </a:pPr>
              <a:t>2024</a:t>
            </a:fld>
            <a:endParaRPr lang="x-none"/>
          </a:p>
        </p:txBody>
      </p:sp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id="{64C946FE-DC51-540C-C77C-FE2018EBB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FAD04EE-1878-2047-8E3A-873E54783374}" type="slidenum">
              <a:rPr lang="x-none" smtClean="0"/>
              <a:pPr>
                <a:spcAft>
                  <a:spcPts val="600"/>
                </a:spcAft>
              </a:pPr>
              <a:t>3</a:t>
            </a:fld>
            <a:endParaRPr lang="x-none"/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2870635"/>
              </p:ext>
            </p:extLst>
          </p:nvPr>
        </p:nvGraphicFramePr>
        <p:xfrm>
          <a:off x="643469" y="643468"/>
          <a:ext cx="10905067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39279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D2B266D-3625-4584-A5C3-7D3F672CF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463B99A-73EE-4FBB-B7C4-F9F9BCC25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A5D2A5D1-BA0D-47D3-B051-DA7743C46E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219825"/>
          </a:xfrm>
          <a:custGeom>
            <a:avLst/>
            <a:gdLst>
              <a:gd name="connsiteX0" fmla="*/ 6789701 w 12192000"/>
              <a:gd name="connsiteY0" fmla="*/ 6151588 h 6219825"/>
              <a:gd name="connsiteX1" fmla="*/ 6788702 w 12192000"/>
              <a:gd name="connsiteY1" fmla="*/ 6151666 h 6219825"/>
              <a:gd name="connsiteX2" fmla="*/ 6788476 w 12192000"/>
              <a:gd name="connsiteY2" fmla="*/ 6152200 h 6219825"/>
              <a:gd name="connsiteX3" fmla="*/ 9834 w 12192000"/>
              <a:gd name="connsiteY3" fmla="*/ 0 h 6219825"/>
              <a:gd name="connsiteX4" fmla="*/ 12357 w 12192000"/>
              <a:gd name="connsiteY4" fmla="*/ 1 h 6219825"/>
              <a:gd name="connsiteX5" fmla="*/ 12192000 w 12192000"/>
              <a:gd name="connsiteY5" fmla="*/ 1 h 6219825"/>
              <a:gd name="connsiteX6" fmla="*/ 12192000 w 12192000"/>
              <a:gd name="connsiteY6" fmla="*/ 5105401 h 6219825"/>
              <a:gd name="connsiteX7" fmla="*/ 12191716 w 12192000"/>
              <a:gd name="connsiteY7" fmla="*/ 5105401 h 6219825"/>
              <a:gd name="connsiteX8" fmla="*/ 12192000 w 12192000"/>
              <a:gd name="connsiteY8" fmla="*/ 5256977 h 6219825"/>
              <a:gd name="connsiteX9" fmla="*/ 12061096 w 12192000"/>
              <a:gd name="connsiteY9" fmla="*/ 5296034 h 6219825"/>
              <a:gd name="connsiteX10" fmla="*/ 11676800 w 12192000"/>
              <a:gd name="connsiteY10" fmla="*/ 5399652 h 6219825"/>
              <a:gd name="connsiteX11" fmla="*/ 10425355 w 12192000"/>
              <a:gd name="connsiteY11" fmla="*/ 5683310 h 6219825"/>
              <a:gd name="connsiteX12" fmla="*/ 9424022 w 12192000"/>
              <a:gd name="connsiteY12" fmla="*/ 5858546 h 6219825"/>
              <a:gd name="connsiteX13" fmla="*/ 8458419 w 12192000"/>
              <a:gd name="connsiteY13" fmla="*/ 5992303 h 6219825"/>
              <a:gd name="connsiteX14" fmla="*/ 7715970 w 12192000"/>
              <a:gd name="connsiteY14" fmla="*/ 6072283 h 6219825"/>
              <a:gd name="connsiteX15" fmla="*/ 6951716 w 12192000"/>
              <a:gd name="connsiteY15" fmla="*/ 6138091 h 6219825"/>
              <a:gd name="connsiteX16" fmla="*/ 6936303 w 12192000"/>
              <a:gd name="connsiteY16" fmla="*/ 6140163 h 6219825"/>
              <a:gd name="connsiteX17" fmla="*/ 6790448 w 12192000"/>
              <a:gd name="connsiteY17" fmla="*/ 6151529 h 6219825"/>
              <a:gd name="connsiteX18" fmla="*/ 6799941 w 12192000"/>
              <a:gd name="connsiteY18" fmla="*/ 6153349 h 6219825"/>
              <a:gd name="connsiteX19" fmla="*/ 6835432 w 12192000"/>
              <a:gd name="connsiteY19" fmla="*/ 6151642 h 6219825"/>
              <a:gd name="connsiteX20" fmla="*/ 6884003 w 12192000"/>
              <a:gd name="connsiteY20" fmla="*/ 6148662 h 6219825"/>
              <a:gd name="connsiteX21" fmla="*/ 7578771 w 12192000"/>
              <a:gd name="connsiteY21" fmla="*/ 6116122 h 6219825"/>
              <a:gd name="connsiteX22" fmla="*/ 8623845 w 12192000"/>
              <a:gd name="connsiteY22" fmla="*/ 6029188 h 6219825"/>
              <a:gd name="connsiteX23" fmla="*/ 9479970 w 12192000"/>
              <a:gd name="connsiteY23" fmla="*/ 5925239 h 6219825"/>
              <a:gd name="connsiteX24" fmla="*/ 10629308 w 12192000"/>
              <a:gd name="connsiteY24" fmla="*/ 5731000 h 6219825"/>
              <a:gd name="connsiteX25" fmla="*/ 11998498 w 12192000"/>
              <a:gd name="connsiteY25" fmla="*/ 5404869 h 6219825"/>
              <a:gd name="connsiteX26" fmla="*/ 12192000 w 12192000"/>
              <a:gd name="connsiteY26" fmla="*/ 5347846 h 6219825"/>
              <a:gd name="connsiteX27" fmla="*/ 12192000 w 12192000"/>
              <a:gd name="connsiteY27" fmla="*/ 5402606 h 6219825"/>
              <a:gd name="connsiteX28" fmla="*/ 11829257 w 12192000"/>
              <a:gd name="connsiteY28" fmla="*/ 5507950 h 6219825"/>
              <a:gd name="connsiteX29" fmla="*/ 10939183 w 12192000"/>
              <a:gd name="connsiteY29" fmla="*/ 5722555 h 6219825"/>
              <a:gd name="connsiteX30" fmla="*/ 9985530 w 12192000"/>
              <a:gd name="connsiteY30" fmla="*/ 5902635 h 6219825"/>
              <a:gd name="connsiteX31" fmla="*/ 9186882 w 12192000"/>
              <a:gd name="connsiteY31" fmla="*/ 6018631 h 6219825"/>
              <a:gd name="connsiteX32" fmla="*/ 8578198 w 12192000"/>
              <a:gd name="connsiteY32" fmla="*/ 6088179 h 6219825"/>
              <a:gd name="connsiteX33" fmla="*/ 7864358 w 12192000"/>
              <a:gd name="connsiteY33" fmla="*/ 6149656 h 6219825"/>
              <a:gd name="connsiteX34" fmla="*/ 6935502 w 12192000"/>
              <a:gd name="connsiteY34" fmla="*/ 6201071 h 6219825"/>
              <a:gd name="connsiteX35" fmla="*/ 6477750 w 12192000"/>
              <a:gd name="connsiteY35" fmla="*/ 6214980 h 6219825"/>
              <a:gd name="connsiteX36" fmla="*/ 6362294 w 12192000"/>
              <a:gd name="connsiteY36" fmla="*/ 6219825 h 6219825"/>
              <a:gd name="connsiteX37" fmla="*/ 6057129 w 12192000"/>
              <a:gd name="connsiteY37" fmla="*/ 6219825 h 6219825"/>
              <a:gd name="connsiteX38" fmla="*/ 5977784 w 12192000"/>
              <a:gd name="connsiteY38" fmla="*/ 6215229 h 6219825"/>
              <a:gd name="connsiteX39" fmla="*/ 5265087 w 12192000"/>
              <a:gd name="connsiteY39" fmla="*/ 6178965 h 6219825"/>
              <a:gd name="connsiteX40" fmla="*/ 4346277 w 12192000"/>
              <a:gd name="connsiteY40" fmla="*/ 6116869 h 6219825"/>
              <a:gd name="connsiteX41" fmla="*/ 3373045 w 12192000"/>
              <a:gd name="connsiteY41" fmla="*/ 6018259 h 6219825"/>
              <a:gd name="connsiteX42" fmla="*/ 2362173 w 12192000"/>
              <a:gd name="connsiteY42" fmla="*/ 5899282 h 6219825"/>
              <a:gd name="connsiteX43" fmla="*/ 1233178 w 12192000"/>
              <a:gd name="connsiteY43" fmla="*/ 5726033 h 6219825"/>
              <a:gd name="connsiteX44" fmla="*/ 68500 w 12192000"/>
              <a:gd name="connsiteY44" fmla="*/ 5486226 h 6219825"/>
              <a:gd name="connsiteX45" fmla="*/ 0 w 12192000"/>
              <a:gd name="connsiteY45" fmla="*/ 5468863 h 6219825"/>
              <a:gd name="connsiteX46" fmla="*/ 0 w 12192000"/>
              <a:gd name="connsiteY46" fmla="*/ 5412351 h 6219825"/>
              <a:gd name="connsiteX47" fmla="*/ 72441 w 12192000"/>
              <a:gd name="connsiteY47" fmla="*/ 5431135 h 6219825"/>
              <a:gd name="connsiteX48" fmla="*/ 600716 w 12192000"/>
              <a:gd name="connsiteY48" fmla="*/ 5549555 h 6219825"/>
              <a:gd name="connsiteX49" fmla="*/ 1769512 w 12192000"/>
              <a:gd name="connsiteY49" fmla="*/ 5759811 h 6219825"/>
              <a:gd name="connsiteX50" fmla="*/ 2613554 w 12192000"/>
              <a:gd name="connsiteY50" fmla="*/ 5876802 h 6219825"/>
              <a:gd name="connsiteX51" fmla="*/ 2581134 w 12192000"/>
              <a:gd name="connsiteY51" fmla="*/ 5866867 h 6219825"/>
              <a:gd name="connsiteX52" fmla="*/ 1112635 w 12192000"/>
              <a:gd name="connsiteY52" fmla="*/ 5534031 h 6219825"/>
              <a:gd name="connsiteX53" fmla="*/ 420412 w 12192000"/>
              <a:gd name="connsiteY53" fmla="*/ 5334514 h 6219825"/>
              <a:gd name="connsiteX54" fmla="*/ 0 w 12192000"/>
              <a:gd name="connsiteY54" fmla="*/ 5195539 h 6219825"/>
              <a:gd name="connsiteX55" fmla="*/ 60 w 12192000"/>
              <a:gd name="connsiteY55" fmla="*/ 5105401 h 6219825"/>
              <a:gd name="connsiteX56" fmla="*/ 0 w 12192000"/>
              <a:gd name="connsiteY56" fmla="*/ 5105401 h 6219825"/>
              <a:gd name="connsiteX57" fmla="*/ 0 w 12192000"/>
              <a:gd name="connsiteY57" fmla="*/ 1 h 6219825"/>
              <a:gd name="connsiteX58" fmla="*/ 9834 w 12192000"/>
              <a:gd name="connsiteY58" fmla="*/ 1 h 6219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12192000" h="6219825">
                <a:moveTo>
                  <a:pt x="6789701" y="6151588"/>
                </a:moveTo>
                <a:lnTo>
                  <a:pt x="6788702" y="6151666"/>
                </a:lnTo>
                <a:cubicBezTo>
                  <a:pt x="6788627" y="6151844"/>
                  <a:pt x="6788551" y="6152022"/>
                  <a:pt x="6788476" y="6152200"/>
                </a:cubicBezTo>
                <a:close/>
                <a:moveTo>
                  <a:pt x="9834" y="0"/>
                </a:moveTo>
                <a:lnTo>
                  <a:pt x="12357" y="1"/>
                </a:lnTo>
                <a:lnTo>
                  <a:pt x="12192000" y="1"/>
                </a:lnTo>
                <a:lnTo>
                  <a:pt x="12192000" y="5105401"/>
                </a:lnTo>
                <a:lnTo>
                  <a:pt x="12191716" y="5105401"/>
                </a:lnTo>
                <a:lnTo>
                  <a:pt x="12192000" y="5256977"/>
                </a:lnTo>
                <a:lnTo>
                  <a:pt x="12061096" y="5296034"/>
                </a:lnTo>
                <a:cubicBezTo>
                  <a:pt x="11933500" y="5332263"/>
                  <a:pt x="11805390" y="5366806"/>
                  <a:pt x="11676800" y="5399652"/>
                </a:cubicBezTo>
                <a:cubicBezTo>
                  <a:pt x="11262789" y="5507204"/>
                  <a:pt x="10845343" y="5600846"/>
                  <a:pt x="10425355" y="5683310"/>
                </a:cubicBezTo>
                <a:cubicBezTo>
                  <a:pt x="10092810" y="5748549"/>
                  <a:pt x="9759033" y="5806970"/>
                  <a:pt x="9424022" y="5858546"/>
                </a:cubicBezTo>
                <a:cubicBezTo>
                  <a:pt x="9102997" y="5908224"/>
                  <a:pt x="8781133" y="5952809"/>
                  <a:pt x="8458419" y="5992303"/>
                </a:cubicBezTo>
                <a:cubicBezTo>
                  <a:pt x="8211360" y="6022481"/>
                  <a:pt x="7963792" y="6048065"/>
                  <a:pt x="7715970" y="6072283"/>
                </a:cubicBezTo>
                <a:lnTo>
                  <a:pt x="6951716" y="6138091"/>
                </a:lnTo>
                <a:lnTo>
                  <a:pt x="6936303" y="6140163"/>
                </a:lnTo>
                <a:lnTo>
                  <a:pt x="6790448" y="6151529"/>
                </a:lnTo>
                <a:lnTo>
                  <a:pt x="6799941" y="6153349"/>
                </a:lnTo>
                <a:cubicBezTo>
                  <a:pt x="6811623" y="6153816"/>
                  <a:pt x="6823734" y="6151642"/>
                  <a:pt x="6835432" y="6151642"/>
                </a:cubicBezTo>
                <a:cubicBezTo>
                  <a:pt x="6851580" y="6151642"/>
                  <a:pt x="6867729" y="6149034"/>
                  <a:pt x="6884003" y="6148662"/>
                </a:cubicBezTo>
                <a:cubicBezTo>
                  <a:pt x="7115805" y="6143198"/>
                  <a:pt x="7347351" y="6131026"/>
                  <a:pt x="7578771" y="6116122"/>
                </a:cubicBezTo>
                <a:cubicBezTo>
                  <a:pt x="7927552" y="6093644"/>
                  <a:pt x="8276080" y="6065453"/>
                  <a:pt x="8623845" y="6029188"/>
                </a:cubicBezTo>
                <a:cubicBezTo>
                  <a:pt x="8909939" y="5999878"/>
                  <a:pt x="9195310" y="5965228"/>
                  <a:pt x="9479970" y="5925239"/>
                </a:cubicBezTo>
                <a:cubicBezTo>
                  <a:pt x="9864901" y="5870842"/>
                  <a:pt x="10248014" y="5806101"/>
                  <a:pt x="10629308" y="5731000"/>
                </a:cubicBezTo>
                <a:cubicBezTo>
                  <a:pt x="11090114" y="5639842"/>
                  <a:pt x="11546975" y="5532291"/>
                  <a:pt x="11998498" y="5404869"/>
                </a:cubicBezTo>
                <a:lnTo>
                  <a:pt x="12192000" y="5347846"/>
                </a:lnTo>
                <a:lnTo>
                  <a:pt x="12192000" y="5402606"/>
                </a:lnTo>
                <a:lnTo>
                  <a:pt x="11829257" y="5507950"/>
                </a:lnTo>
                <a:cubicBezTo>
                  <a:pt x="11534769" y="5587680"/>
                  <a:pt x="11238120" y="5658596"/>
                  <a:pt x="10939183" y="5722555"/>
                </a:cubicBezTo>
                <a:cubicBezTo>
                  <a:pt x="10622824" y="5790365"/>
                  <a:pt x="10304941" y="5850387"/>
                  <a:pt x="9985530" y="5902635"/>
                </a:cubicBezTo>
                <a:cubicBezTo>
                  <a:pt x="9720036" y="5946102"/>
                  <a:pt x="9453814" y="5984764"/>
                  <a:pt x="9186882" y="6018631"/>
                </a:cubicBezTo>
                <a:cubicBezTo>
                  <a:pt x="8984197" y="6044216"/>
                  <a:pt x="8781514" y="6068309"/>
                  <a:pt x="8578198" y="6088179"/>
                </a:cubicBezTo>
                <a:lnTo>
                  <a:pt x="7864358" y="6149656"/>
                </a:lnTo>
                <a:cubicBezTo>
                  <a:pt x="7554994" y="6172009"/>
                  <a:pt x="7245502" y="6189895"/>
                  <a:pt x="6935502" y="6201071"/>
                </a:cubicBezTo>
                <a:lnTo>
                  <a:pt x="6477750" y="6214980"/>
                </a:lnTo>
                <a:cubicBezTo>
                  <a:pt x="6439195" y="6212895"/>
                  <a:pt x="6400529" y="6214521"/>
                  <a:pt x="6362294" y="6219825"/>
                </a:cubicBezTo>
                <a:lnTo>
                  <a:pt x="6057129" y="6219825"/>
                </a:lnTo>
                <a:lnTo>
                  <a:pt x="5977784" y="6215229"/>
                </a:lnTo>
                <a:lnTo>
                  <a:pt x="5265087" y="6178965"/>
                </a:lnTo>
                <a:cubicBezTo>
                  <a:pt x="4958267" y="6166544"/>
                  <a:pt x="4651826" y="6146055"/>
                  <a:pt x="4346277" y="6116869"/>
                </a:cubicBezTo>
                <a:lnTo>
                  <a:pt x="3373045" y="6018259"/>
                </a:lnTo>
                <a:cubicBezTo>
                  <a:pt x="3035412" y="5983982"/>
                  <a:pt x="2698456" y="5944327"/>
                  <a:pt x="2362173" y="5899282"/>
                </a:cubicBezTo>
                <a:cubicBezTo>
                  <a:pt x="1984692" y="5849108"/>
                  <a:pt x="1608364" y="5791358"/>
                  <a:pt x="1233178" y="5726033"/>
                </a:cubicBezTo>
                <a:cubicBezTo>
                  <a:pt x="842181" y="5657291"/>
                  <a:pt x="453758" y="5578770"/>
                  <a:pt x="68500" y="5486226"/>
                </a:cubicBezTo>
                <a:lnTo>
                  <a:pt x="0" y="5468863"/>
                </a:lnTo>
                <a:lnTo>
                  <a:pt x="0" y="5412351"/>
                </a:lnTo>
                <a:lnTo>
                  <a:pt x="72441" y="5431135"/>
                </a:lnTo>
                <a:cubicBezTo>
                  <a:pt x="247961" y="5473331"/>
                  <a:pt x="424164" y="5512608"/>
                  <a:pt x="600716" y="5549555"/>
                </a:cubicBezTo>
                <a:cubicBezTo>
                  <a:pt x="988279" y="5630403"/>
                  <a:pt x="1378133" y="5699330"/>
                  <a:pt x="1769512" y="5759811"/>
                </a:cubicBezTo>
                <a:cubicBezTo>
                  <a:pt x="2052426" y="5803406"/>
                  <a:pt x="2335725" y="5843519"/>
                  <a:pt x="2613554" y="5876802"/>
                </a:cubicBezTo>
                <a:cubicBezTo>
                  <a:pt x="2605544" y="5879410"/>
                  <a:pt x="2594611" y="5869350"/>
                  <a:pt x="2581134" y="5866867"/>
                </a:cubicBezTo>
                <a:cubicBezTo>
                  <a:pt x="2087178" y="5774877"/>
                  <a:pt x="1597684" y="5663937"/>
                  <a:pt x="1112635" y="5534031"/>
                </a:cubicBezTo>
                <a:cubicBezTo>
                  <a:pt x="880453" y="5471934"/>
                  <a:pt x="649713" y="5405428"/>
                  <a:pt x="420412" y="5334514"/>
                </a:cubicBezTo>
                <a:lnTo>
                  <a:pt x="0" y="5195539"/>
                </a:lnTo>
                <a:lnTo>
                  <a:pt x="60" y="5105401"/>
                </a:lnTo>
                <a:lnTo>
                  <a:pt x="0" y="5105401"/>
                </a:lnTo>
                <a:lnTo>
                  <a:pt x="0" y="1"/>
                </a:lnTo>
                <a:lnTo>
                  <a:pt x="9834" y="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Datos vietos rezervavimo ženklas 1">
            <a:extLst>
              <a:ext uri="{FF2B5EF4-FFF2-40B4-BE49-F238E27FC236}">
                <a16:creationId xmlns:a16="http://schemas.microsoft.com/office/drawing/2014/main" id="{87CB95BE-362C-4BF8-C43B-EC0CCB85292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01862D8-01C0-4743-9CB2-C48EABDE0B68}" type="datetimeyyyy">
              <a:rPr lang="en-US" smtClean="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2024</a:t>
            </a:fld>
            <a:endParaRPr lang="x-none">
              <a:solidFill>
                <a:srgbClr val="FFFFFF"/>
              </a:solidFill>
            </a:endParaRPr>
          </a:p>
        </p:txBody>
      </p:sp>
      <p:sp>
        <p:nvSpPr>
          <p:cNvPr id="3" name="Poraštės vietos rezervavimo ženklas 2">
            <a:extLst>
              <a:ext uri="{FF2B5EF4-FFF2-40B4-BE49-F238E27FC236}">
                <a16:creationId xmlns:a16="http://schemas.microsoft.com/office/drawing/2014/main" id="{7E21AC73-50A9-1566-9F91-596C64EC5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1" y="6356351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GB">
                <a:solidFill>
                  <a:srgbClr val="FFFFFF"/>
                </a:solidFill>
              </a:rPr>
              <a:t>Tema</a:t>
            </a:r>
            <a:endParaRPr lang="x-none">
              <a:solidFill>
                <a:srgbClr val="FFFFFF"/>
              </a:solidFill>
            </a:endParaRPr>
          </a:p>
        </p:txBody>
      </p:sp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id="{71FEF702-8F5B-4F5E-AD34-AB6360785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FAD04EE-1878-2047-8E3A-873E54783374}" type="slidenum">
              <a:rPr lang="x-none" smtClean="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4</a:t>
            </a:fld>
            <a:endParaRPr lang="x-none">
              <a:solidFill>
                <a:srgbClr val="FFFFFF"/>
              </a:solidFill>
            </a:endParaRPr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3304891"/>
              </p:ext>
            </p:extLst>
          </p:nvPr>
        </p:nvGraphicFramePr>
        <p:xfrm>
          <a:off x="490451" y="822960"/>
          <a:ext cx="11022677" cy="4358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F236D1C-A366-5E56-FE8A-7D3B6BFEC880}"/>
              </a:ext>
            </a:extLst>
          </p:cNvPr>
          <p:cNvSpPr txBox="1"/>
          <p:nvPr/>
        </p:nvSpPr>
        <p:spPr>
          <a:xfrm>
            <a:off x="1637607" y="340824"/>
            <a:ext cx="8977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BIUDŽETO PAJAMŲ POKYTIS 2023-2024 m.        </a:t>
            </a:r>
            <a:endParaRPr lang="lt-LT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5361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1D0AF59-99C3-4251-AB9A-C966C6AD44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855405F-37A2-4869-9154-F8BE3BECE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aveikslėlis 4">
            <a:extLst>
              <a:ext uri="{FF2B5EF4-FFF2-40B4-BE49-F238E27FC236}">
                <a16:creationId xmlns:a16="http://schemas.microsoft.com/office/drawing/2014/main" id="{2D7DF3FF-91F4-6CCE-39B0-E65A936278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648759"/>
            <a:ext cx="7415024" cy="5571067"/>
          </a:xfrm>
          <a:prstGeom prst="rect">
            <a:avLst/>
          </a:prstGeom>
          <a:pattFill prst="pct30">
            <a:fgClr>
              <a:schemeClr val="accent3">
                <a:lumMod val="40000"/>
                <a:lumOff val="60000"/>
              </a:schemeClr>
            </a:fgClr>
            <a:bgClr>
              <a:schemeClr val="bg1"/>
            </a:bgClr>
          </a:pattFill>
        </p:spPr>
      </p:pic>
      <p:sp>
        <p:nvSpPr>
          <p:cNvPr id="2" name="Datos vietos rezervavimo ženklas 1">
            <a:extLst>
              <a:ext uri="{FF2B5EF4-FFF2-40B4-BE49-F238E27FC236}">
                <a16:creationId xmlns:a16="http://schemas.microsoft.com/office/drawing/2014/main" id="{1941551F-E7B6-264F-A82F-2C72857E86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01862D8-01C0-4743-9CB2-C48EABDE0B68}" type="datetimeyyyy">
              <a:rPr lang="en-US" smtClean="0"/>
              <a:pPr>
                <a:spcAft>
                  <a:spcPts val="600"/>
                </a:spcAft>
              </a:pPr>
              <a:t>2024</a:t>
            </a:fld>
            <a:endParaRPr lang="x-none"/>
          </a:p>
        </p:txBody>
      </p:sp>
      <p:sp>
        <p:nvSpPr>
          <p:cNvPr id="3" name="Poraštės vietos rezervavimo ženklas 2">
            <a:extLst>
              <a:ext uri="{FF2B5EF4-FFF2-40B4-BE49-F238E27FC236}">
                <a16:creationId xmlns:a16="http://schemas.microsoft.com/office/drawing/2014/main" id="{66304CBD-5142-5908-D1CD-20B1EC03F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Tema</a:t>
            </a:r>
            <a:endParaRPr lang="x-none"/>
          </a:p>
        </p:txBody>
      </p:sp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id="{E95E4BE3-04A7-7DB4-EDDD-89440ECD9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FAD04EE-1878-2047-8E3A-873E54783374}" type="slidenum">
              <a:rPr lang="x-none" smtClean="0"/>
              <a:pPr>
                <a:spcAft>
                  <a:spcPts val="600"/>
                </a:spcAft>
              </a:pPr>
              <a:t>5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838179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30">
          <a:fgClr>
            <a:schemeClr val="accent3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>
            <a:extLst>
              <a:ext uri="{FF2B5EF4-FFF2-40B4-BE49-F238E27FC236}">
                <a16:creationId xmlns:a16="http://schemas.microsoft.com/office/drawing/2014/main" id="{3169BFA4-AAE5-8AD0-26FB-159930A19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862D8-01C0-4743-9CB2-C48EABDE0B68}" type="datetimeyyyy">
              <a:rPr lang="en-US" smtClean="0"/>
              <a:t>2024</a:t>
            </a:fld>
            <a:endParaRPr lang="x-none"/>
          </a:p>
        </p:txBody>
      </p:sp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id="{F869F716-7400-34A6-8EF5-66C5DD833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D04EE-1878-2047-8E3A-873E54783374}" type="slidenum">
              <a:rPr lang="x-none" smtClean="0"/>
              <a:t>6</a:t>
            </a:fld>
            <a:endParaRPr lang="x-none"/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2E166EAF-A9D9-37E5-F207-737C384B9D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4851036"/>
              </p:ext>
            </p:extLst>
          </p:nvPr>
        </p:nvGraphicFramePr>
        <p:xfrm>
          <a:off x="2376488" y="585790"/>
          <a:ext cx="7439024" cy="5686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11099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30">
          <a:fgClr>
            <a:schemeClr val="accent3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eikslėlio vietos rezervavimo ženklas 1">
            <a:extLst>
              <a:ext uri="{FF2B5EF4-FFF2-40B4-BE49-F238E27FC236}">
                <a16:creationId xmlns:a16="http://schemas.microsoft.com/office/drawing/2014/main" id="{01130A3F-7372-5670-9458-8E43D48794B3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44018" y="1747841"/>
            <a:ext cx="5747444" cy="3950227"/>
          </a:xfrm>
          <a:pattFill prst="pct25">
            <a:fgClr>
              <a:schemeClr val="accent3">
                <a:lumMod val="40000"/>
                <a:lumOff val="60000"/>
              </a:schemeClr>
            </a:fgClr>
            <a:bgClr>
              <a:schemeClr val="bg1"/>
            </a:bgClr>
          </a:pattFill>
        </p:spPr>
        <p:txBody>
          <a:bodyPr>
            <a:normAutofit lnSpcReduction="10000"/>
          </a:bodyPr>
          <a:lstStyle/>
          <a:p>
            <a:pPr marL="342891" indent="-34289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t-L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Europos sąjungos ir kitų fondų projektų dalinis finansavimas</a:t>
            </a:r>
            <a:endParaRPr lang="lt-L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91" indent="-34289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t-L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Investicinių projektų rengimas</a:t>
            </a:r>
            <a:endParaRPr lang="lt-L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91" indent="-34289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t-L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Nekilnojamojo kultūros paveldo pažinimo ir atgaivinimo programa</a:t>
            </a:r>
            <a:endParaRPr lang="lt-L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91" indent="-34289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t-L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Laisvės kovų įamžinimo programa</a:t>
            </a:r>
            <a:endParaRPr lang="lt-L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91" indent="-34289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t-L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Trūkstamų specialistų pritraukimo į Panevėžio apskrities vyriausiojo policijos komisariato Rokiškio policijos komisariatą programa</a:t>
            </a:r>
            <a:endParaRPr lang="lt-L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91" indent="-342891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lt-L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Savivaldybės vykdomų projektų finansavimas</a:t>
            </a:r>
            <a:endParaRPr lang="lt-L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lt-LT" dirty="0"/>
          </a:p>
        </p:txBody>
      </p:sp>
      <p:sp>
        <p:nvSpPr>
          <p:cNvPr id="3" name="Datos vietos rezervavimo ženklas 2">
            <a:extLst>
              <a:ext uri="{FF2B5EF4-FFF2-40B4-BE49-F238E27FC236}">
                <a16:creationId xmlns:a16="http://schemas.microsoft.com/office/drawing/2014/main" id="{B4096946-4FF3-7267-AB3B-4E0A250B7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A5A5-FE41-5741-BC1F-77375B4DFD74}" type="datetimeyyyy">
              <a:rPr lang="en-US" smtClean="0"/>
              <a:t>2024</a:t>
            </a:fld>
            <a:endParaRPr lang="x-none"/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id="{33D83671-2349-5C57-EF35-D28EDE3FA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Tema</a:t>
            </a:r>
            <a:endParaRPr lang="x-none" dirty="0"/>
          </a:p>
        </p:txBody>
      </p:sp>
      <p:sp>
        <p:nvSpPr>
          <p:cNvPr id="5" name="Skaidrės numerio vietos rezervavimo ženklas 4">
            <a:extLst>
              <a:ext uri="{FF2B5EF4-FFF2-40B4-BE49-F238E27FC236}">
                <a16:creationId xmlns:a16="http://schemas.microsoft.com/office/drawing/2014/main" id="{631CE459-CFBF-6D0A-9356-0DBAA23D1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D04EE-1878-2047-8E3A-873E54783374}" type="slidenum">
              <a:rPr lang="x-none" smtClean="0"/>
              <a:t>7</a:t>
            </a:fld>
            <a:endParaRPr lang="x-none"/>
          </a:p>
        </p:txBody>
      </p:sp>
      <p:sp>
        <p:nvSpPr>
          <p:cNvPr id="6" name="Pavadinimas 5">
            <a:extLst>
              <a:ext uri="{FF2B5EF4-FFF2-40B4-BE49-F238E27FC236}">
                <a16:creationId xmlns:a16="http://schemas.microsoft.com/office/drawing/2014/main" id="{BA1F5110-7554-94AB-36B3-83FB3837D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514" y="238127"/>
            <a:ext cx="11469948" cy="1144588"/>
          </a:xfrm>
        </p:spPr>
        <p:txBody>
          <a:bodyPr>
            <a:normAutofit/>
          </a:bodyPr>
          <a:lstStyle/>
          <a:p>
            <a:r>
              <a:rPr lang="lt-LT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PROGRAMA. SAVIVALDYBĖS FUNKCIJŲ ĮGYVENDINIMAS IR VYKDYMAS</a:t>
            </a:r>
            <a:br>
              <a:rPr lang="lt-LT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t-LT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9,2  </a:t>
            </a:r>
            <a:r>
              <a:rPr lang="lt-LT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mln.EUR</a:t>
            </a:r>
            <a:br>
              <a:rPr lang="lt-LT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t-LT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Pagrindinės priemonės ir projektai</a:t>
            </a:r>
            <a:endParaRPr lang="lt-L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Paveikslėlio vietos rezervavimo ženklas 6">
            <a:extLst>
              <a:ext uri="{FF2B5EF4-FFF2-40B4-BE49-F238E27FC236}">
                <a16:creationId xmlns:a16="http://schemas.microsoft.com/office/drawing/2014/main" id="{369AADEF-63A7-DEBE-5DEC-961994FAC23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pattFill prst="pct25">
            <a:fgClr>
              <a:schemeClr val="accent3">
                <a:lumMod val="40000"/>
                <a:lumOff val="60000"/>
              </a:schemeClr>
            </a:fgClr>
            <a:bgClr>
              <a:schemeClr val="bg1"/>
            </a:bgClr>
          </a:pattFill>
        </p:spPr>
        <p:txBody>
          <a:bodyPr>
            <a:normAutofit fontScale="92500" lnSpcReduction="10000"/>
          </a:bodyPr>
          <a:lstStyle/>
          <a:p>
            <a:pPr marL="342891" indent="-34289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t-L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Valstybinių (perduotų savivaldybei) funkcijų įgyvendinimas </a:t>
            </a:r>
            <a:endParaRPr lang="lt-L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91" indent="-34289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t-L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Mero institucijos darbo apmokėjimas</a:t>
            </a:r>
            <a:endParaRPr lang="lt-L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91" indent="-34289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t-L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Mero rezervas</a:t>
            </a:r>
          </a:p>
          <a:p>
            <a:pPr marL="342891" indent="-34289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t-L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Seniūnaičių darbo apmokėjimas</a:t>
            </a:r>
          </a:p>
          <a:p>
            <a:pPr marL="342891" indent="-34289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t-L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Administracijos darbo organizavimas</a:t>
            </a:r>
            <a:endParaRPr lang="lt-L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91" indent="-34289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t-L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Kontrolės ir audito tarnyba</a:t>
            </a:r>
            <a:endParaRPr lang="lt-L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91" indent="-34289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t-L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Savivaldybės tarybos veiklos finansavimas </a:t>
            </a:r>
            <a:endParaRPr lang="lt-L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91" indent="-34289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t-L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Priešgaisrinė tarnyba </a:t>
            </a:r>
            <a:endParaRPr lang="lt-L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91" indent="-34289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t-L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Skolinių įsipareigojimų vykdymas </a:t>
            </a:r>
            <a:endParaRPr lang="lt-L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91" indent="-342891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lt-L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Priemonės ,susijusios su nekilnojamojo turto nuoma ir įregistravimu</a:t>
            </a:r>
            <a:endParaRPr lang="lt-L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688052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60">
          <a:fgClr>
            <a:schemeClr val="accent3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eikslėlio vietos rezervavimo ženklas 1">
            <a:extLst>
              <a:ext uri="{FF2B5EF4-FFF2-40B4-BE49-F238E27FC236}">
                <a16:creationId xmlns:a16="http://schemas.microsoft.com/office/drawing/2014/main" id="{56696507-A5A8-5980-8DD2-E96FACCB084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44018" y="1747841"/>
            <a:ext cx="5747444" cy="2611096"/>
          </a:xfrm>
          <a:pattFill prst="pct30">
            <a:fgClr>
              <a:schemeClr val="accent3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pPr marL="342891" indent="-34289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t-LT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Mokyklinių autobusų remonto išlaidos</a:t>
            </a:r>
            <a:endParaRPr lang="lt-LT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91" indent="-34289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t-LT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Kompiuterinių technologijų atnaujinimas</a:t>
            </a:r>
            <a:endParaRPr lang="lt-LT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91" indent="-34289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t-LT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Pirmoko krepšelis</a:t>
            </a:r>
            <a:endParaRPr lang="lt-LT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91" indent="-34289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t-LT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Finansinė parama atvykstantiems pedagogams</a:t>
            </a:r>
            <a:endParaRPr lang="lt-LT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91" indent="-342891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lt-LT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Savivaldybės vykdomų projektų finansavimas</a:t>
            </a:r>
            <a:endParaRPr lang="lt-LT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lt-LT" dirty="0"/>
          </a:p>
        </p:txBody>
      </p:sp>
      <p:sp>
        <p:nvSpPr>
          <p:cNvPr id="3" name="Datos vietos rezervavimo ženklas 2">
            <a:extLst>
              <a:ext uri="{FF2B5EF4-FFF2-40B4-BE49-F238E27FC236}">
                <a16:creationId xmlns:a16="http://schemas.microsoft.com/office/drawing/2014/main" id="{2F78C993-9143-0200-0E03-FF14612BF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A5A5-FE41-5741-BC1F-77375B4DFD74}" type="datetimeyyyy">
              <a:rPr lang="en-US" smtClean="0"/>
              <a:t>2024</a:t>
            </a:fld>
            <a:endParaRPr lang="x-none"/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id="{80A30507-5444-64F2-3096-C8E22F888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Tema</a:t>
            </a:r>
            <a:endParaRPr lang="x-none"/>
          </a:p>
        </p:txBody>
      </p:sp>
      <p:sp>
        <p:nvSpPr>
          <p:cNvPr id="5" name="Skaidrės numerio vietos rezervavimo ženklas 4">
            <a:extLst>
              <a:ext uri="{FF2B5EF4-FFF2-40B4-BE49-F238E27FC236}">
                <a16:creationId xmlns:a16="http://schemas.microsoft.com/office/drawing/2014/main" id="{6DFEEE8D-FFE2-ADBC-D352-FE4EAAA11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D04EE-1878-2047-8E3A-873E54783374}" type="slidenum">
              <a:rPr lang="x-none" smtClean="0"/>
              <a:t>8</a:t>
            </a:fld>
            <a:endParaRPr lang="x-none"/>
          </a:p>
        </p:txBody>
      </p:sp>
      <p:sp>
        <p:nvSpPr>
          <p:cNvPr id="6" name="Pavadinimas 5">
            <a:extLst>
              <a:ext uri="{FF2B5EF4-FFF2-40B4-BE49-F238E27FC236}">
                <a16:creationId xmlns:a16="http://schemas.microsoft.com/office/drawing/2014/main" id="{E048A096-1223-C0C1-11CF-1C9BF1B61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28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22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PROGRAMA. UGDYMO KOKYBĖS IR MOKYMOSI APLINKOS UŽTIKRINIMAS</a:t>
            </a:r>
            <a:br>
              <a:rPr lang="lt-LT" sz="22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t-LT" sz="22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22,86  mln.EUR </a:t>
            </a:r>
            <a:br>
              <a:rPr lang="lt-LT" sz="22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t-LT" sz="2200" i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Pagrindinės priemonės ir projektai</a:t>
            </a:r>
            <a:endParaRPr lang="lt-LT" sz="2200" dirty="0"/>
          </a:p>
        </p:txBody>
      </p:sp>
      <p:sp>
        <p:nvSpPr>
          <p:cNvPr id="7" name="Paveikslėlio vietos rezervavimo ženklas 6">
            <a:extLst>
              <a:ext uri="{FF2B5EF4-FFF2-40B4-BE49-F238E27FC236}">
                <a16:creationId xmlns:a16="http://schemas.microsoft.com/office/drawing/2014/main" id="{02ACEEA6-FAE5-8714-6BF1-8CC2A68653D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pattFill prst="pct30">
            <a:fgClr>
              <a:schemeClr val="accent3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pPr marL="342891" indent="-34289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t-LT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Mokymo lėšos ugdymo planui įgyvendinimas</a:t>
            </a:r>
            <a:endParaRPr lang="lt-LT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91" indent="-34289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t-LT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Švietimo pagalba</a:t>
            </a:r>
            <a:endParaRPr lang="lt-LT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91" indent="-34289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t-LT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Mokymosi pasiekimų patikrinimo organizavimas ir vykdymas</a:t>
            </a:r>
            <a:endParaRPr lang="lt-LT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91" indent="-34289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t-LT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Švietimo įstaigų aplinkos finansavimas</a:t>
            </a:r>
            <a:endParaRPr lang="lt-LT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91" indent="-34289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t-LT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Neformaliojo vaikų švietimo programos </a:t>
            </a:r>
            <a:endParaRPr lang="lt-LT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91" indent="-34289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t-LT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Suaugusiųjų  neformalaus ugdymo programos</a:t>
            </a:r>
            <a:endParaRPr lang="lt-LT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91" indent="-34289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t-LT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Mokinių pavėžėjimas tėvų( globėjų) nuosavu transportu</a:t>
            </a:r>
            <a:endParaRPr lang="lt-LT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91" indent="-342891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lt-LT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Darželiams,  mokykloms,įrangos  įsigyjimas ( higienos reikalavimams vykdyti)</a:t>
            </a:r>
            <a:endParaRPr lang="lt-LT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97524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60">
          <a:fgClr>
            <a:schemeClr val="accent3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eikslėlio vietos rezervavimo ženklas 1">
            <a:extLst>
              <a:ext uri="{FF2B5EF4-FFF2-40B4-BE49-F238E27FC236}">
                <a16:creationId xmlns:a16="http://schemas.microsoft.com/office/drawing/2014/main" id="{2E1B81DA-8246-7E8F-68D7-4EC993CB839C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44018" y="1747841"/>
            <a:ext cx="5747444" cy="3177115"/>
          </a:xfrm>
          <a:pattFill prst="pct25">
            <a:fgClr>
              <a:schemeClr val="accent3">
                <a:lumMod val="40000"/>
                <a:lumOff val="60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pPr marL="342891" indent="-34289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t-L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Tarptautinis bendradarbiavimas</a:t>
            </a:r>
          </a:p>
          <a:p>
            <a:pPr marL="342891" indent="-34289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t-L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Kaimo kultūrinės veiklos finansavimas</a:t>
            </a:r>
          </a:p>
          <a:p>
            <a:pPr marL="342891" indent="-34289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t-L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Turizmą skatinančių priemonių įgyvendinimas</a:t>
            </a:r>
          </a:p>
          <a:p>
            <a:pPr marL="342891" indent="-34289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t-L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Etninės kultūros, istorijos ir tautinės atminties išsaugojimo veiklų finansavimas</a:t>
            </a:r>
          </a:p>
          <a:p>
            <a:pPr marL="342891" indent="-34289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t-L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Kultūrinė sklaida, jos kokybės gerinimas</a:t>
            </a:r>
          </a:p>
          <a:p>
            <a:pPr marL="342891" indent="-342891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lt-L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Savivaldybės vykdomų projektų finansavimas</a:t>
            </a:r>
          </a:p>
          <a:p>
            <a:endParaRPr lang="lt-LT" dirty="0"/>
          </a:p>
        </p:txBody>
      </p:sp>
      <p:sp>
        <p:nvSpPr>
          <p:cNvPr id="3" name="Datos vietos rezervavimo ženklas 2">
            <a:extLst>
              <a:ext uri="{FF2B5EF4-FFF2-40B4-BE49-F238E27FC236}">
                <a16:creationId xmlns:a16="http://schemas.microsoft.com/office/drawing/2014/main" id="{7CCD5AB0-A6A2-FD4A-CE78-CE568ACD0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A5A5-FE41-5741-BC1F-77375B4DFD74}" type="datetimeyyyy">
              <a:rPr lang="en-US" smtClean="0"/>
              <a:t>2024</a:t>
            </a:fld>
            <a:endParaRPr lang="x-none"/>
          </a:p>
        </p:txBody>
      </p:sp>
      <p:sp>
        <p:nvSpPr>
          <p:cNvPr id="5" name="Skaidrės numerio vietos rezervavimo ženklas 4">
            <a:extLst>
              <a:ext uri="{FF2B5EF4-FFF2-40B4-BE49-F238E27FC236}">
                <a16:creationId xmlns:a16="http://schemas.microsoft.com/office/drawing/2014/main" id="{E4A04224-DB0C-A4CE-19B4-B58C87A48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D04EE-1878-2047-8E3A-873E54783374}" type="slidenum">
              <a:rPr lang="x-none" smtClean="0"/>
              <a:t>9</a:t>
            </a:fld>
            <a:endParaRPr lang="x-none" dirty="0"/>
          </a:p>
        </p:txBody>
      </p:sp>
      <p:sp>
        <p:nvSpPr>
          <p:cNvPr id="6" name="Pavadinimas 5">
            <a:extLst>
              <a:ext uri="{FF2B5EF4-FFF2-40B4-BE49-F238E27FC236}">
                <a16:creationId xmlns:a16="http://schemas.microsoft.com/office/drawing/2014/main" id="{55AE8EA0-6D52-0488-07B5-F92271AED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983" y="179920"/>
            <a:ext cx="11469948" cy="1753128"/>
          </a:xfrm>
        </p:spPr>
        <p:txBody>
          <a:bodyPr>
            <a:normAutofit fontScale="90000"/>
          </a:bodyPr>
          <a:lstStyle/>
          <a:p>
            <a:pPr marL="228594">
              <a:lnSpc>
                <a:spcPct val="115000"/>
              </a:lnSpc>
              <a:spcAft>
                <a:spcPts val="1000"/>
              </a:spcAft>
            </a:pPr>
            <a:r>
              <a:rPr lang="lt-LT" sz="22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 PROGRAMA.</a:t>
            </a:r>
            <a:r>
              <a:rPr lang="lt-LT" sz="22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22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KULTŪROS, SPORTO, BENDRUOMENĖS IR VAIKŲ IR JAUNIMO </a:t>
            </a:r>
            <a:br>
              <a:rPr lang="lt-LT" sz="22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t-LT" sz="22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GYVENIMO AKTYVINIMO PROGRAMA</a:t>
            </a:r>
            <a:br>
              <a:rPr lang="lt-LT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t-LT" sz="18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</a:t>
            </a:r>
            <a:r>
              <a:rPr lang="lt-LT" sz="22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4,6 mln. Eur </a:t>
            </a:r>
            <a:br>
              <a:rPr lang="lt-LT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t-LT" sz="2200" i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Pagrindinės priemonės ir projektai</a:t>
            </a:r>
            <a:r>
              <a:rPr lang="lt-LT" sz="1800" i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br>
              <a:rPr lang="lt-LT" sz="1800" i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lt-LT" i="1" dirty="0"/>
          </a:p>
        </p:txBody>
      </p:sp>
      <p:sp>
        <p:nvSpPr>
          <p:cNvPr id="7" name="Paveikslėlio vietos rezervavimo ženklas 6">
            <a:extLst>
              <a:ext uri="{FF2B5EF4-FFF2-40B4-BE49-F238E27FC236}">
                <a16:creationId xmlns:a16="http://schemas.microsoft.com/office/drawing/2014/main" id="{EFCBC4BF-03E8-5A22-9B41-03DE0899BFD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pattFill prst="pct25">
            <a:fgClr>
              <a:schemeClr val="accent3">
                <a:lumMod val="40000"/>
                <a:lumOff val="60000"/>
              </a:schemeClr>
            </a:fgClr>
            <a:bgClr>
              <a:schemeClr val="bg1"/>
            </a:bgClr>
          </a:pattFill>
        </p:spPr>
        <p:txBody>
          <a:bodyPr>
            <a:normAutofit fontScale="92500" lnSpcReduction="20000"/>
          </a:bodyPr>
          <a:lstStyle/>
          <a:p>
            <a:pPr marL="342891" indent="-34289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t-LT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Kultūros įstaigų veiklos užtikrinimas</a:t>
            </a:r>
          </a:p>
          <a:p>
            <a:pPr marL="342891" indent="-34289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t-LT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Sporto  įstaigų veiklos užtikrinimas </a:t>
            </a:r>
          </a:p>
          <a:p>
            <a:pPr marL="342891" indent="-34289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t-LT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Jaunimo veiklos organizavimas</a:t>
            </a:r>
          </a:p>
          <a:p>
            <a:pPr marL="342891" indent="-34289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t-LT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Sporto ir fizinio aktyvumo infrastruktūros įrengimas • </a:t>
            </a:r>
          </a:p>
          <a:p>
            <a:pPr marL="342891" indent="-34289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t-LT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Vaikų ir jaunimo socializacijos programa</a:t>
            </a:r>
          </a:p>
          <a:p>
            <a:pPr marL="342891" indent="-34289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t-LT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Nusikalstamų veikų prevencijos ir kontrolės programa</a:t>
            </a:r>
          </a:p>
          <a:p>
            <a:pPr marL="342891" indent="-34289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t-LT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Sporto renginių finansavimas</a:t>
            </a:r>
          </a:p>
          <a:p>
            <a:pPr marL="342891" indent="-34289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t-LT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Rajono renginių finansavimas</a:t>
            </a:r>
          </a:p>
          <a:p>
            <a:pPr marL="342891" indent="-34289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t-LT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Leidybos ir komunikacijos priemonių finansavimas</a:t>
            </a:r>
          </a:p>
          <a:p>
            <a:pPr marL="342891" indent="-34289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t-LT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Nevyriausybinių organizacijų projektų finansavimas</a:t>
            </a:r>
          </a:p>
          <a:p>
            <a:pPr marL="342891" indent="-34289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t-LT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Leidybos ir komunikacijos priemonių finansavimas</a:t>
            </a:r>
          </a:p>
          <a:p>
            <a:pPr marL="342891" indent="-342891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lt-LT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Talentingų žmonių rėmimo programa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751132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okiskis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44D2"/>
      </a:accent1>
      <a:accent2>
        <a:srgbClr val="FF1D5A"/>
      </a:accent2>
      <a:accent3>
        <a:srgbClr val="FFCC37"/>
      </a:accent3>
      <a:accent4>
        <a:srgbClr val="668EE4"/>
      </a:accent4>
      <a:accent5>
        <a:srgbClr val="FFA4BD"/>
      </a:accent5>
      <a:accent6>
        <a:srgbClr val="FFEBAE"/>
      </a:accent6>
      <a:hlink>
        <a:srgbClr val="0044D2"/>
      </a:hlink>
      <a:folHlink>
        <a:srgbClr val="668EE4"/>
      </a:folHlink>
    </a:clrScheme>
    <a:fontScheme name="Rokiškis">
      <a:majorFont>
        <a:latin typeface="Antipo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2007 - 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 2007 - 2010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2007 - 2010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 2007 - 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 2007 - 2010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2007 - 2010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521</TotalTime>
  <Words>672</Words>
  <Application>Microsoft Office PowerPoint</Application>
  <PresentationFormat>Plačiaekranė</PresentationFormat>
  <Paragraphs>136</Paragraphs>
  <Slides>13</Slides>
  <Notes>2</Notes>
  <HiddenSlides>0</HiddenSlides>
  <MMClips>0</MMClips>
  <ScaleCrop>false</ScaleCrop>
  <HeadingPairs>
    <vt:vector size="6" baseType="variant">
      <vt:variant>
        <vt:lpstr>Naudojami šriftai</vt:lpstr>
      </vt:variant>
      <vt:variant>
        <vt:i4>5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13</vt:i4>
      </vt:variant>
    </vt:vector>
  </HeadingPairs>
  <TitlesOfParts>
    <vt:vector size="19" baseType="lpstr">
      <vt:lpstr>Antipol</vt:lpstr>
      <vt:lpstr>Arial</vt:lpstr>
      <vt:lpstr>Calibri</vt:lpstr>
      <vt:lpstr>Symbol</vt:lpstr>
      <vt:lpstr>Times New Roman</vt:lpstr>
      <vt:lpstr>Office Theme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1 PROGRAMA. SAVIVALDYBĖS FUNKCIJŲ ĮGYVENDINIMAS IR VYKDYMAS                                                               9,2  mln.EUR Pagrindinės priemonės ir projektai</vt:lpstr>
      <vt:lpstr> 2 PROGRAMA. UGDYMO KOKYBĖS IR MOKYMOSI APLINKOS UŽTIKRINIMAS                                                       22,86  mln.EUR  Pagrindinės priemonės ir projektai</vt:lpstr>
      <vt:lpstr>3 PROGRAMA. KULTŪROS, SPORTO, BENDRUOMENĖS IR VAIKŲ IR JAUNIMO                               GYVENIMO AKTYVINIMO PROGRAMA                                                           4,6 mln. Eur  Pagrindinės priemonės ir projektai: </vt:lpstr>
      <vt:lpstr>       4 PROGRAMA. SOCIALINĖS PARAMOS IR SVEIKATOS APSAUGOS PASLAUGŲ                                      KOKYBĖS GERINIMAS                                                    11,59 mln.Eur Pagrindinės priemonės ir projektai:</vt:lpstr>
      <vt:lpstr>  5 PROGRAMA.RAJONO INFRASTRUKTŪROS OBJEKTŲ PRIEŽIŪRA, PLĖTRA IR                                    MODERNIZAVIMAS                                     3,95 mln.Eur Pagrindinės priemonės ir projektai:</vt:lpstr>
      <vt:lpstr>6 PROGRAMA. KAIMO PLĖTROS, APLINKOS APSAUGOS IR VERSLO                                      SKATINIMAS                                                        2,94 mln.Eur  Pagrindinės priemonės ir projektai:  </vt:lpstr>
      <vt:lpstr>„PowerPoint“ pateiktis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EZCO Creative</dc:creator>
  <cp:lastModifiedBy>Rasa Keliuotytė</cp:lastModifiedBy>
  <cp:revision>35</cp:revision>
  <dcterms:created xsi:type="dcterms:W3CDTF">2021-12-08T13:44:32Z</dcterms:created>
  <dcterms:modified xsi:type="dcterms:W3CDTF">2024-01-31T12:54:13Z</dcterms:modified>
</cp:coreProperties>
</file>